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en-US" b="1" dirty="0"/>
            <a:t>Overview</a:t>
          </a:r>
          <a:r>
            <a:rPr lang="en-US" dirty="0"/>
            <a:t>: The European Oncology Nursing Society (EONS) is dedicated to supporting and developing cancer nursing across Europe.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en-US" b="1" dirty="0"/>
            <a:t>Mission</a:t>
          </a:r>
          <a:r>
            <a:rPr lang="en-US" dirty="0"/>
            <a:t>: To enhance the quality of cancer care through education, research, and leadership</a:t>
          </a:r>
          <a:r>
            <a:rPr lang="hr-HR" dirty="0"/>
            <a:t>.</a:t>
          </a:r>
          <a:endParaRPr lang="en-US" dirty="0"/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en-US" b="1"/>
            <a:t>Professional Development</a:t>
          </a:r>
          <a:r>
            <a:rPr lang="en-US"/>
            <a:t>: Access to educational resources and workshops to advance your career.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en-US" b="1" dirty="0"/>
            <a:t>Networking Opportunities</a:t>
          </a:r>
          <a:r>
            <a:rPr lang="en-US" dirty="0"/>
            <a:t>: Connect with a vast network of cancer nursing professionals across Europe.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hr-HR" b="1" dirty="0" err="1"/>
            <a:t>Join</a:t>
          </a:r>
          <a:r>
            <a:rPr lang="hr-HR" b="1" dirty="0"/>
            <a:t> </a:t>
          </a:r>
          <a:r>
            <a:rPr lang="en-US" b="1" dirty="0"/>
            <a:t>Committees and Working Groups</a:t>
          </a:r>
          <a:r>
            <a:rPr lang="en-US" dirty="0"/>
            <a:t>: Participate in </a:t>
          </a:r>
          <a:r>
            <a:rPr lang="hr-HR" dirty="0"/>
            <a:t>C</a:t>
          </a:r>
          <a:r>
            <a:rPr lang="en-US" dirty="0" err="1"/>
            <a:t>ommittees</a:t>
          </a:r>
          <a:r>
            <a:rPr lang="en-US" dirty="0"/>
            <a:t> and </a:t>
          </a:r>
          <a:r>
            <a:rPr lang="hr-HR" dirty="0"/>
            <a:t>W</a:t>
          </a:r>
          <a:r>
            <a:rPr lang="en-US" dirty="0" err="1"/>
            <a:t>orking</a:t>
          </a:r>
          <a:r>
            <a:rPr lang="en-US" dirty="0"/>
            <a:t> </a:t>
          </a:r>
          <a:r>
            <a:rPr lang="hr-HR" dirty="0"/>
            <a:t>G</a:t>
          </a:r>
          <a:r>
            <a:rPr lang="en-US" dirty="0" err="1"/>
            <a:t>roups</a:t>
          </a:r>
          <a:r>
            <a:rPr lang="en-US" dirty="0"/>
            <a:t> to shape the future of the profession.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en-US" b="1" dirty="0"/>
            <a:t>Access cutting-edge education, research, and resources tailored for cancer nurses.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en-US" b="1" dirty="0"/>
            <a:t>Network with experts and peers to share knowledge and best practices.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en-US" b="1" dirty="0"/>
            <a:t>Shape the future of cancer care through advocacy and professional development opportunities.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en-US" b="1" dirty="0"/>
            <a:t>Empower yourself. Empower your patients. </a:t>
          </a:r>
        </a:p>
        <a:p>
          <a:r>
            <a:rPr lang="en-US" b="1" dirty="0"/>
            <a:t>Together, we make a difference.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en-US" b="1" dirty="0"/>
            <a:t>Be the change </a:t>
          </a:r>
          <a:br>
            <a:rPr lang="en-US" b="1" dirty="0"/>
          </a:br>
          <a:r>
            <a:rPr lang="en-US" b="1" dirty="0"/>
            <a:t>in cancer nursing — Join EONS today!</a:t>
          </a:r>
          <a:endParaRPr lang="en-US" dirty="0"/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Overview</a:t>
          </a:r>
          <a:r>
            <a:rPr lang="en-US" sz="2800" kern="1200" dirty="0"/>
            <a:t>: The European Oncology Nursing Society (EONS) is dedicated to supporting and developing cancer nursing across Europe.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Mission</a:t>
          </a:r>
          <a:r>
            <a:rPr lang="en-US" sz="2800" kern="1200" dirty="0"/>
            <a:t>: To enhance the quality of cancer care through education, research, and leadership</a:t>
          </a:r>
          <a:r>
            <a:rPr lang="hr-HR" sz="2800" kern="1200" dirty="0"/>
            <a:t>.</a:t>
          </a:r>
          <a:endParaRPr lang="en-US" sz="2800" kern="1200" dirty="0"/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Professional Development</a:t>
          </a:r>
          <a:r>
            <a:rPr lang="en-US" sz="2500" kern="1200"/>
            <a:t>: Access to educational resources and workshops to advance your career.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Networking Opportunities</a:t>
          </a:r>
          <a:r>
            <a:rPr lang="en-US" sz="2500" kern="1200" dirty="0"/>
            <a:t>: Connect with a vast network of cancer nursing professionals across Europe.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 err="1"/>
            <a:t>Join</a:t>
          </a:r>
          <a:r>
            <a:rPr lang="hr-HR" sz="2500" b="1" kern="1200" dirty="0"/>
            <a:t> </a:t>
          </a:r>
          <a:r>
            <a:rPr lang="en-US" sz="2500" b="1" kern="1200" dirty="0"/>
            <a:t>Committees and Working Groups</a:t>
          </a:r>
          <a:r>
            <a:rPr lang="en-US" sz="2500" kern="1200" dirty="0"/>
            <a:t>: Participate in </a:t>
          </a:r>
          <a:r>
            <a:rPr lang="hr-HR" sz="2500" kern="1200" dirty="0"/>
            <a:t>C</a:t>
          </a:r>
          <a:r>
            <a:rPr lang="en-US" sz="2500" kern="1200" dirty="0" err="1"/>
            <a:t>ommittees</a:t>
          </a:r>
          <a:r>
            <a:rPr lang="en-US" sz="2500" kern="1200" dirty="0"/>
            <a:t> and </a:t>
          </a:r>
          <a:r>
            <a:rPr lang="hr-HR" sz="2500" kern="1200" dirty="0"/>
            <a:t>W</a:t>
          </a:r>
          <a:r>
            <a:rPr lang="en-US" sz="2500" kern="1200" dirty="0" err="1"/>
            <a:t>orking</a:t>
          </a:r>
          <a:r>
            <a:rPr lang="en-US" sz="2500" kern="1200" dirty="0"/>
            <a:t> </a:t>
          </a:r>
          <a:r>
            <a:rPr lang="hr-HR" sz="2500" kern="1200" dirty="0"/>
            <a:t>G</a:t>
          </a:r>
          <a:r>
            <a:rPr lang="en-US" sz="2500" kern="1200" dirty="0" err="1"/>
            <a:t>roups</a:t>
          </a:r>
          <a:r>
            <a:rPr lang="en-US" sz="2500" kern="1200" dirty="0"/>
            <a:t> to shape the future of the profession.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Access cutting-edge education, research, and resources tailored for cancer nurses.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Network with experts and peers to share knowledge and best practices.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Shape the future of cancer care through advocacy and professional development opportunities.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Empower yourself. Empower your patients.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Together, we make a difference.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Be the change </a:t>
          </a:r>
          <a:br>
            <a:rPr lang="en-US" sz="1400" b="1" kern="1200" dirty="0"/>
          </a:br>
          <a:r>
            <a:rPr lang="en-US" sz="1400" b="1" kern="1200" dirty="0"/>
            <a:t>in cancer nursing — Join EONS today!</a:t>
          </a:r>
          <a:endParaRPr lang="en-US" sz="1400" kern="1200" dirty="0"/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ocs.google.com/forms/d/e/1FAIpQLSdj0vwtdKmS8UDs62GEiRa7iu8uHMCm4Q2Wm2SSmpCCB8bIhA/viewfor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ancernurse.eu/membership/" TargetMode="External"/><Relationship Id="rId4" Type="http://schemas.openxmlformats.org/officeDocument/2006/relationships/hyperlink" Target="https://docs.google.com/forms/d/e/1FAIpQLSdJ6MpXpFLHa8bBkWaU-b3s7wPIk097DWOROCfnxJ4u-9VvOg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ancernurse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ncernurse.eu/membership/society-membership-3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321861" y="5468852"/>
            <a:ext cx="294677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hr-HR" sz="7632" spc="-229" dirty="0" err="1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Join</a:t>
            </a:r>
            <a:r>
              <a:rPr lang="en-US" sz="7632" spc="-229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 Us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en-US" sz="2123" dirty="0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en-US" sz="2131" dirty="0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WWW.CANCERNURSE.EU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hr-HR" b="1" dirty="0" err="1"/>
              <a:t>Key</a:t>
            </a:r>
            <a:r>
              <a:rPr lang="hr-HR" b="1" dirty="0"/>
              <a:t> </a:t>
            </a:r>
            <a:r>
              <a:rPr lang="hr-HR" b="1" dirty="0" err="1"/>
              <a:t>messages</a:t>
            </a:r>
            <a:r>
              <a:rPr lang="hr-HR" b="1" dirty="0"/>
              <a:t> </a:t>
            </a:r>
            <a:r>
              <a:rPr lang="hr-HR" b="1" dirty="0" err="1"/>
              <a:t>from</a:t>
            </a:r>
            <a:r>
              <a:rPr lang="hr-HR" b="1" dirty="0"/>
              <a:t> </a:t>
            </a:r>
            <a:r>
              <a:rPr lang="hr-HR" b="1" dirty="0" err="1"/>
              <a:t>our</a:t>
            </a:r>
            <a:r>
              <a:rPr lang="hr-HR" b="1" dirty="0"/>
              <a:t> </a:t>
            </a:r>
            <a:r>
              <a:rPr lang="hr-HR" b="1" dirty="0" err="1"/>
              <a:t>members</a:t>
            </a:r>
            <a:br>
              <a:rPr lang="hr-HR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How to Join EONS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30"/>
            <a:ext cx="6847114" cy="49452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b="1" dirty="0"/>
              <a:t>Application Process</a:t>
            </a:r>
            <a:r>
              <a:rPr lang="en-US" sz="7400" dirty="0"/>
              <a:t>: Complete the online application form available on the EONS website:</a:t>
            </a:r>
            <a:endParaRPr lang="hr-HR" sz="7400" dirty="0"/>
          </a:p>
          <a:p>
            <a:pPr marL="457200" lvl="1" indent="0">
              <a:buNone/>
            </a:pPr>
            <a:r>
              <a:rPr lang="hr-HR" sz="7200" dirty="0"/>
              <a:t>A. </a:t>
            </a:r>
            <a:r>
              <a:rPr lang="hr-HR" sz="7200" dirty="0" err="1"/>
              <a:t>Individuals</a:t>
            </a:r>
            <a:r>
              <a:rPr lang="hr-HR" sz="7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7200" dirty="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</a:t>
            </a:r>
            <a:r>
              <a:rPr lang="en-US" sz="4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hr-HR" sz="4000" dirty="0"/>
              <a:t> </a:t>
            </a:r>
          </a:p>
          <a:p>
            <a:pPr marL="457200" lvl="1" indent="0">
              <a:buNone/>
            </a:pPr>
            <a:endParaRPr lang="hr-HR" sz="7200" dirty="0"/>
          </a:p>
          <a:p>
            <a:pPr marL="457200" lvl="1" indent="0">
              <a:buNone/>
            </a:pPr>
            <a:r>
              <a:rPr lang="hr-HR" sz="7200" dirty="0"/>
              <a:t>B. National </a:t>
            </a:r>
            <a:r>
              <a:rPr lang="hr-HR" sz="7200" dirty="0" err="1"/>
              <a:t>Society</a:t>
            </a:r>
            <a:r>
              <a:rPr lang="hr-HR" sz="7200" dirty="0"/>
              <a:t> </a:t>
            </a:r>
            <a:r>
              <a:rPr lang="hr-HR" sz="7200" dirty="0">
                <a:sym typeface="Wingdings" panose="05000000000000000000" pitchFamily="2" charset="2"/>
              </a:rPr>
              <a:t> </a:t>
            </a:r>
            <a:r>
              <a:rPr lang="hr-HR" sz="4000" dirty="0">
                <a:sym typeface="Wingdings" panose="05000000000000000000" pitchFamily="2" charset="2"/>
                <a:hlinkClick r:id="rId3"/>
              </a:rPr>
              <a:t>https://docs.google.com/forms/d/e/1FAIpQLScL80zcgkGAe3-sHmTs5cbCHkCdFHgHYtcWAUKy3g4r1akkhg/viewform</a:t>
            </a:r>
            <a:r>
              <a:rPr lang="hr-HR" sz="4000" dirty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endParaRPr lang="hr-HR" sz="7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hr-HR" sz="7200" dirty="0">
                <a:sym typeface="Wingdings" panose="05000000000000000000" pitchFamily="2" charset="2"/>
              </a:rPr>
              <a:t>C. </a:t>
            </a:r>
            <a:r>
              <a:rPr lang="hr-HR" sz="7200" dirty="0" err="1">
                <a:sym typeface="Wingdings" panose="05000000000000000000" pitchFamily="2" charset="2"/>
              </a:rPr>
              <a:t>Associate</a:t>
            </a:r>
            <a:r>
              <a:rPr lang="hr-HR" sz="7200" dirty="0">
                <a:sym typeface="Wingdings" panose="05000000000000000000" pitchFamily="2" charset="2"/>
              </a:rPr>
              <a:t> </a:t>
            </a:r>
            <a:r>
              <a:rPr lang="hr-HR" sz="4000" dirty="0">
                <a:sym typeface="Wingdings" panose="05000000000000000000" pitchFamily="2" charset="2"/>
              </a:rPr>
              <a:t> </a:t>
            </a:r>
            <a:r>
              <a:rPr lang="hr-HR" sz="4000" dirty="0">
                <a:sym typeface="Wingdings" panose="05000000000000000000" pitchFamily="2" charset="2"/>
                <a:hlinkClick r:id="rId4"/>
              </a:rPr>
              <a:t>https://docs.google.com/forms/d/e/1FAIpQLSdJ6MpXpFLHa8bBkWaU-b3s7wPIk097DWOROCfnxJ4u-9VvOg/viewform</a:t>
            </a:r>
            <a:r>
              <a:rPr lang="hr-HR" sz="40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7400" b="1" dirty="0"/>
              <a:t>Payment Instructions</a:t>
            </a:r>
            <a:r>
              <a:rPr lang="en-US" sz="7400" dirty="0"/>
              <a:t>: Follow the provided guidelines to submit your membership fee promptly</a:t>
            </a:r>
            <a:r>
              <a:rPr lang="hr-HR" sz="7400" dirty="0"/>
              <a:t>.</a:t>
            </a:r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 err="1"/>
              <a:t>Renew</a:t>
            </a:r>
            <a:r>
              <a:rPr lang="hr-HR" sz="6000" dirty="0"/>
              <a:t> </a:t>
            </a:r>
            <a:r>
              <a:rPr lang="hr-HR" sz="6000" dirty="0" err="1"/>
              <a:t>your</a:t>
            </a:r>
            <a:r>
              <a:rPr lang="hr-HR" sz="6000" dirty="0"/>
              <a:t> </a:t>
            </a:r>
            <a:r>
              <a:rPr lang="hr-HR" sz="6000" dirty="0" err="1"/>
              <a:t>membership</a:t>
            </a:r>
            <a:r>
              <a:rPr lang="hr-HR" sz="6000" dirty="0"/>
              <a:t> for 2025 </a:t>
            </a:r>
            <a:r>
              <a:rPr lang="hr-HR" sz="6000" dirty="0" err="1"/>
              <a:t>by</a:t>
            </a:r>
            <a:r>
              <a:rPr lang="hr-HR" sz="6000" dirty="0"/>
              <a:t> </a:t>
            </a:r>
            <a:r>
              <a:rPr lang="hr-HR" sz="6000" dirty="0" err="1"/>
              <a:t>January</a:t>
            </a:r>
            <a:r>
              <a:rPr lang="hr-HR" sz="6000" dirty="0"/>
              <a:t> 31, 2025 at</a:t>
            </a:r>
            <a:endParaRPr lang="en-US" sz="6200" b="1" u="sng" dirty="0">
              <a:latin typeface="Calibri" panose="020F0502020204030204" pitchFamily="34" charset="0"/>
              <a:ea typeface="Real Text"/>
              <a:cs typeface="Calibri" panose="020F0502020204030204" pitchFamily="34" charset="0"/>
              <a:sym typeface="Real Text"/>
            </a:endParaRPr>
          </a:p>
          <a:p>
            <a:pPr marL="0" indent="0" algn="ctr">
              <a:buNone/>
            </a:pPr>
            <a:r>
              <a:rPr lang="en-US" sz="6200" u="sng" dirty="0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en-US" sz="6200" u="sng" dirty="0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hr-HR" b="1" dirty="0"/>
              <a:t>Partner </a:t>
            </a:r>
            <a:r>
              <a:rPr lang="hr-HR" b="1" dirty="0" err="1"/>
              <a:t>Collaboration</a:t>
            </a:r>
            <a:endParaRPr lang="en-US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EONS collaborates </a:t>
            </a:r>
            <a:r>
              <a:rPr lang="en-US" sz="2400" dirty="0"/>
              <a:t>with a diverse array of partners to advance cancer nursing across Europe. </a:t>
            </a:r>
          </a:p>
          <a:p>
            <a:pPr marL="0" indent="0">
              <a:buNone/>
            </a:pPr>
            <a:r>
              <a:rPr lang="en-US" sz="2400" dirty="0"/>
              <a:t>These partnerships encompass professional organizations, healthcare institutions, academic entities, and industry stakeholders, all dedicated to enhancing cancer nursing practice, education, research, and policy.</a:t>
            </a:r>
            <a:endParaRPr lang="hr-HR" sz="2400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Conclusion and Call to Action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Join a Vibrant Community</a:t>
            </a:r>
            <a:r>
              <a:rPr lang="en-US" sz="2400" dirty="0"/>
              <a:t>: Become part of a dynamic network dedicated to excellence in cancer nursing.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Enhance Your Career</a:t>
            </a:r>
            <a:r>
              <a:rPr lang="en-US" sz="2400" dirty="0"/>
              <a:t>: Leverage the numerous benefits of EONS membership to advance your professional journey.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Get Involved</a:t>
            </a:r>
            <a:r>
              <a:rPr lang="en-US" sz="2400" dirty="0"/>
              <a:t>: Visit the </a:t>
            </a:r>
            <a:r>
              <a:rPr lang="en-US" sz="2400" dirty="0">
                <a:hlinkClick r:id="rId2"/>
              </a:rPr>
              <a:t>EONS website </a:t>
            </a:r>
            <a:r>
              <a:rPr lang="en-US" sz="2400" dirty="0"/>
              <a:t>to learn more and start your membership application today.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hr-HR" b="1" dirty="0"/>
              <a:t>WHO WE ARE</a:t>
            </a:r>
            <a:r>
              <a:rPr lang="hr-H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b="1" dirty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55227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Benefits of EONS Membership</a:t>
            </a:r>
            <a:endParaRPr lang="en-GB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1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9746129" cy="1325563"/>
          </a:xfrm>
        </p:spPr>
        <p:txBody>
          <a:bodyPr/>
          <a:lstStyle/>
          <a:p>
            <a:r>
              <a:rPr lang="hr-HR" b="1" dirty="0" err="1"/>
              <a:t>Our</a:t>
            </a:r>
            <a:r>
              <a:rPr lang="hr-HR" b="1" dirty="0"/>
              <a:t> </a:t>
            </a:r>
            <a:r>
              <a:rPr lang="hr-HR" b="1" dirty="0" err="1"/>
              <a:t>Members</a:t>
            </a:r>
            <a:r>
              <a:rPr lang="hr-HR" b="1" dirty="0"/>
              <a:t> </a:t>
            </a:r>
            <a:r>
              <a:rPr lang="hr-HR" b="1" dirty="0" err="1"/>
              <a:t>Can</a:t>
            </a:r>
            <a:r>
              <a:rPr lang="hr-HR" b="1" dirty="0"/>
              <a:t>…</a:t>
            </a:r>
            <a:endParaRPr lang="en-US" b="1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Educational Opportunities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Workshops and Masterclasses</a:t>
            </a:r>
            <a:r>
              <a:rPr lang="en-US" dirty="0"/>
              <a:t>: Eligibility to apply for EONS learning activities, including research workshops and masterclasses.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Online Resources</a:t>
            </a:r>
            <a:r>
              <a:rPr lang="en-US" dirty="0"/>
              <a:t>: Access to a wealth of educational materials and the EONS online </a:t>
            </a:r>
            <a:r>
              <a:rPr lang="hr-HR" dirty="0"/>
              <a:t>Newsletter</a:t>
            </a:r>
            <a:r>
              <a:rPr lang="en-US" dirty="0"/>
              <a:t> archive.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hr-HR" b="0" i="0">
                <a:effectLst/>
              </a:rPr>
              <a:t> </a:t>
            </a:r>
            <a:endParaRPr lang="en-GB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en-US" b="1" dirty="0"/>
              <a:t>Research and Grants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Funding Opportunities</a:t>
            </a:r>
            <a:r>
              <a:rPr lang="en-US" dirty="0"/>
              <a:t>: Eligibility to apply for EONS awards, grants, and fellowships to support your research initiatives.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Collaborative Projects</a:t>
            </a:r>
            <a:r>
              <a:rPr lang="en-US" dirty="0"/>
              <a:t>: Opportunities to participate in educational and research projects with peers across Europe.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Conferences and Events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Reduced Registration Rates</a:t>
            </a:r>
            <a:r>
              <a:rPr lang="en-US" dirty="0"/>
              <a:t>: Enjoy discounted rates for EONS congresses and endorsed events.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Grants for Attendance</a:t>
            </a:r>
            <a:r>
              <a:rPr lang="en-US" dirty="0"/>
              <a:t>: Access to grants available for attending EONS congresses and endorsed events.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en-US" b="1" dirty="0"/>
              <a:t>Membership Fees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b="1" dirty="0"/>
              <a:t>Individual Membership</a:t>
            </a:r>
            <a:r>
              <a:rPr lang="en-US" dirty="0"/>
              <a:t>: Annual fee of €45 for the period from January to December 2024</a:t>
            </a:r>
            <a:endParaRPr lang="hr-HR" dirty="0"/>
          </a:p>
          <a:p>
            <a:pPr marL="514350" indent="-514350">
              <a:buFont typeface="+mj-lt"/>
              <a:buAutoNum type="alphaLcParenR"/>
            </a:pPr>
            <a:r>
              <a:rPr lang="en-US" b="1" dirty="0"/>
              <a:t>National Society Memberships</a:t>
            </a:r>
            <a:endParaRPr lang="hr-HR" b="1" dirty="0"/>
          </a:p>
          <a:p>
            <a:r>
              <a:rPr lang="hr-HR" dirty="0">
                <a:sym typeface="Wingdings" panose="05000000000000000000" pitchFamily="2" charset="2"/>
              </a:rPr>
              <a:t>34 </a:t>
            </a:r>
            <a:r>
              <a:rPr lang="hr-HR" dirty="0" err="1">
                <a:sym typeface="Wingdings" panose="05000000000000000000" pitchFamily="2" charset="2"/>
              </a:rPr>
              <a:t>Member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Societies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across</a:t>
            </a:r>
            <a:r>
              <a:rPr lang="hr-HR" dirty="0">
                <a:sym typeface="Wingdings" panose="05000000000000000000" pitchFamily="2" charset="2"/>
              </a:rPr>
              <a:t> Europe</a:t>
            </a:r>
          </a:p>
          <a:p>
            <a:r>
              <a:rPr lang="hr-HR" dirty="0">
                <a:sym typeface="Wingdings" panose="05000000000000000000" pitchFamily="2" charset="2"/>
              </a:rPr>
              <a:t>4 </a:t>
            </a:r>
            <a:r>
              <a:rPr lang="hr-HR" dirty="0" err="1">
                <a:sym typeface="Wingdings" panose="05000000000000000000" pitchFamily="2" charset="2"/>
              </a:rPr>
              <a:t>different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rates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available</a:t>
            </a:r>
            <a:r>
              <a:rPr lang="hr-HR" dirty="0">
                <a:sym typeface="Wingdings" panose="05000000000000000000" pitchFamily="2" charset="2"/>
              </a:rPr>
              <a:t> at </a:t>
            </a:r>
            <a:r>
              <a:rPr lang="hr-HR" sz="2400" dirty="0">
                <a:sym typeface="Wingdings" panose="05000000000000000000" pitchFamily="2" charset="2"/>
                <a:hlinkClick r:id="rId2"/>
              </a:rPr>
              <a:t>www.</a:t>
            </a:r>
            <a:r>
              <a:rPr lang="hr-HR" sz="2400" dirty="0">
                <a:hlinkClick r:id="rId2"/>
              </a:rPr>
              <a:t>cancernurse.eu/membership/society-membership-3/</a:t>
            </a:r>
            <a:r>
              <a:rPr lang="hr-HR" sz="2400" dirty="0"/>
              <a:t> </a:t>
            </a:r>
            <a:endParaRPr lang="hr-HR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c) </a:t>
            </a:r>
            <a:r>
              <a:rPr lang="en-US" b="1" dirty="0"/>
              <a:t>Associate Memberships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Become part of the EONS network for as little as </a:t>
            </a:r>
            <a:r>
              <a:rPr lang="en-US" b="1" dirty="0"/>
              <a:t>€275 annually</a:t>
            </a:r>
            <a:r>
              <a:rPr lang="en-US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Join today to </a:t>
            </a:r>
            <a:r>
              <a:rPr lang="hr-HR" dirty="0" err="1"/>
              <a:t>enhance</a:t>
            </a:r>
            <a:r>
              <a:rPr lang="en-US" dirty="0"/>
              <a:t> cancer nursing development and enhance your organization’s visibility.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sr-Latn-RS" b="0" i="0" u="none" strike="noStrike" kern="1200" cap="none" normalizeH="0" baseline="0" dirty="0">
                <a:ln>
                  <a:noFill/>
                </a:ln>
                <a:effectLst/>
              </a:rPr>
              <a:t>Are you passionate about advancing your career in cancer nursing?</a:t>
            </a:r>
            <a:endParaRPr kumimoji="0" lang="hr-HR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sr-Latn-RS" b="0" i="0" u="none" strike="noStrike" kern="1200" cap="none" normalizeH="0" baseline="0" dirty="0">
                <a:ln>
                  <a:noFill/>
                </a:ln>
                <a:effectLst/>
              </a:rPr>
              <a:t>Join EONS and become part of a dynamic community dedicated to improving cancer care across Europe.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b="1" i="0" u="none" strike="noStrike" cap="none" normalizeH="0" baseline="0" dirty="0" err="1">
                <a:ln>
                  <a:noFill/>
                </a:ln>
                <a:effectLst/>
              </a:rPr>
              <a:t>Why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effectLst/>
              </a:rPr>
              <a:t> to </a:t>
            </a:r>
            <a:r>
              <a:rPr kumimoji="0" lang="sr-Latn-RS" altLang="sr-Latn-RS" b="1" i="0" u="none" strike="noStrike" cap="none" normalizeH="0" baseline="0" dirty="0" err="1">
                <a:ln>
                  <a:noFill/>
                </a:ln>
                <a:effectLst/>
              </a:rPr>
              <a:t>Join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effectLst/>
              </a:rPr>
              <a:t> EONS?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ccc977-beeb-4e9e-9da4-7a6ff210f83a">
      <UserInfo>
        <DisplayName/>
        <AccountId xsi:nil="true"/>
        <AccountType/>
      </UserInfo>
    </SharedWithUsers>
    <MediaLengthInSeconds xmlns="81ab3ab0-f3f2-429f-bb88-39937a59c054" xsi:nil="true"/>
    <lcf76f155ced4ddcb4097134ff3c332f xmlns="81ab3ab0-f3f2-429f-bb88-39937a59c054">
      <Terms xmlns="http://schemas.microsoft.com/office/infopath/2007/PartnerControls"/>
    </lcf76f155ced4ddcb4097134ff3c332f>
    <TaxCatchAll xmlns="ddccc977-beeb-4e9e-9da4-7a6ff210f83a"/>
    <Item_x0020_line_x0020_number xmlns="81ab3ab0-f3f2-429f-bb88-39937a59c054"/>
    <_Flow_SignoffStatus xmlns="81ab3ab0-f3f2-429f-bb88-39937a59c05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7946524D458F45B7758F25BC0F316F" ma:contentTypeVersion="21" ma:contentTypeDescription="Create a new document." ma:contentTypeScope="" ma:versionID="791ed95cb83c85169c6b3e0604178b24">
  <xsd:schema xmlns:xsd="http://www.w3.org/2001/XMLSchema" xmlns:xs="http://www.w3.org/2001/XMLSchema" xmlns:p="http://schemas.microsoft.com/office/2006/metadata/properties" xmlns:ns2="81ab3ab0-f3f2-429f-bb88-39937a59c054" xmlns:ns3="ddccc977-beeb-4e9e-9da4-7a6ff210f83a" targetNamespace="http://schemas.microsoft.com/office/2006/metadata/properties" ma:root="true" ma:fieldsID="ae00cc9fba638767a526850ea095c053" ns2:_="" ns3:_="">
    <xsd:import namespace="81ab3ab0-f3f2-429f-bb88-39937a59c054"/>
    <xsd:import namespace="ddccc977-beeb-4e9e-9da4-7a6ff210f8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Item_x0020_line_x0020_number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b3ab0-f3f2-429f-bb88-39937a59c0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tem_x0020_line_x0020_number" ma:index="24" nillable="true" ma:displayName="Project ID" ma:description="If document is part of EONS project - enter correct ID" ma:format="Dropdown" ma:internalName="Item_x0020_line_x0020_numb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eract: 22-EU18001"/>
                    <xsd:enumeration value="DigiCanTrain: 23-EU36002"/>
                    <xsd:enumeration value="Transition: 23-EU24003"/>
                    <xsd:enumeration value="RCC4Nurses: 22-RCC4N21"/>
                    <xsd:enumeration value="PrEvCan: 22-PREVCAN"/>
                    <xsd:enumeration value="ABC4Nurses: 21-ABC4N24"/>
                    <xsd:enumeration value="ECCN: 21-ECCN00"/>
                    <xsd:enumeration value="EONS16: 23-EONS16"/>
                    <xsd:enumeration value="ECND 2023: 23-05ECND"/>
                    <xsd:enumeration value="PROMs in RCC/HCC: 21-PROMS32"/>
                    <xsd:enumeration value="EBC:"/>
                    <xsd:enumeration value="EONS Research workshop 2023"/>
                    <xsd:enumeration value="paid by EONS CC"/>
                    <xsd:enumeration value="Expense Claim"/>
                  </xsd:restriction>
                </xsd:simpleType>
              </xsd:element>
            </xsd:sequence>
          </xsd:extension>
        </xsd:complexContent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cc977-beeb-4e9e-9da4-7a6ff210f83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5c09ea-b5c1-466a-9bdd-82c13e06475b}" ma:internalName="TaxCatchAll" ma:showField="CatchAllData" ma:web="ddccc977-beeb-4e9e-9da4-7a6ff210f8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4C46176-9785-4BC9-B93F-1FB6F205B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ab3ab0-f3f2-429f-bb88-39937a59c054"/>
    <ds:schemaRef ds:uri="ddccc977-beeb-4e9e-9da4-7a6ff210f8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621</Words>
  <Application>Microsoft Macintosh PowerPoint</Application>
  <PresentationFormat>Širokoúhlá obrazovka</PresentationFormat>
  <Paragraphs>62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Prezentace aplikace PowerPoint</vt:lpstr>
      <vt:lpstr>WHO WE ARE </vt:lpstr>
      <vt:lpstr>Benefits of EONS Membership</vt:lpstr>
      <vt:lpstr>Our Members Can…</vt:lpstr>
      <vt:lpstr>Educational Opportunities</vt:lpstr>
      <vt:lpstr>Research and Grants</vt:lpstr>
      <vt:lpstr>Conferences and Events</vt:lpstr>
      <vt:lpstr>Membership Fees</vt:lpstr>
      <vt:lpstr>Why to Join EONS?</vt:lpstr>
      <vt:lpstr>Key messages from our members </vt:lpstr>
      <vt:lpstr>How to Join EONS</vt:lpstr>
      <vt:lpstr>Partner Collaboration</vt:lpstr>
      <vt:lpstr>Conclusion and Call to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Iveta Nohavova</cp:lastModifiedBy>
  <cp:revision>33</cp:revision>
  <dcterms:created xsi:type="dcterms:W3CDTF">2023-10-16T18:58:40Z</dcterms:created>
  <dcterms:modified xsi:type="dcterms:W3CDTF">2024-12-16T12:21:18Z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0x010100D77946524D458F45B7758F25BC0F316F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