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CCCC2-FCF1-4CBB-BFDE-2B104140F54C}" v="26" dt="2023-08-21T16:29:4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2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97C553A-BB21-2796-920E-70B94E6EF0F7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C7A90ED8-F0DC-5A5B-35FD-A6B805F3D11D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Toplum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için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mesajlar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EC468655-D0A8-6E7E-E9E0-6AD106EEFFF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9768ED01-3168-F143-6B24-F4795E8E2894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9" name="Rectangle 12">
                  <a:extLst>
                    <a:ext uri="{FF2B5EF4-FFF2-40B4-BE49-F238E27FC236}">
                      <a16:creationId xmlns:a16="http://schemas.microsoft.com/office/drawing/2014/main" id="{D3DE5F74-5969-BFFD-145D-329E743A7D0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0" name="TextBox 13">
                  <a:extLst>
                    <a:ext uri="{FF2B5EF4-FFF2-40B4-BE49-F238E27FC236}">
                      <a16:creationId xmlns:a16="http://schemas.microsoft.com/office/drawing/2014/main" id="{5AA60155-5C37-9A4D-B43D-C9B8C7651904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1" name="Group 14">
                  <a:extLst>
                    <a:ext uri="{FF2B5EF4-FFF2-40B4-BE49-F238E27FC236}">
                      <a16:creationId xmlns:a16="http://schemas.microsoft.com/office/drawing/2014/main" id="{EF4CB259-38DE-AFE7-B246-FAE01F39C35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8011296E-5EFD-C875-4DFE-2AB31C966F2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3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69914B3-2A5B-CFDA-A49C-48906A7F76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18B3BBFB-653B-33B7-5F55-A39A794883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78A0B3E9-7F3D-5311-11FC-DDC3D43DC92B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96726-572C-8EB9-CB16-6C1D9F14E7CF}"/>
              </a:ext>
            </a:extLst>
          </p:cNvPr>
          <p:cNvGrpSpPr/>
          <p:nvPr/>
        </p:nvGrpSpPr>
        <p:grpSpPr>
          <a:xfrm>
            <a:off x="-10968" y="0"/>
            <a:ext cx="6886792" cy="10020561"/>
            <a:chOff x="-10968" y="0"/>
            <a:chExt cx="6886792" cy="10020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Aşağıdakiler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için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düzenlenen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programlarına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katılın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Kolon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kanseri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erkekler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kadınlar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Meme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kanseri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kadın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Rahim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ağzı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kanseri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kadın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EAA210-79D1-3652-7B4C-A23DE742C13A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5F7D839-6277-2AFB-AB34-3388136014E5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45841645-70DC-7F53-6CEB-AE4385F9A162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A583A54A-007B-BF03-44EE-702B06EC7195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C4892BFF-BDF3-F52A-46DF-83F44752E87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E8B8401-06A7-01DC-DC5F-612B1FCB642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7FE937F2-D354-3A6C-A33C-952A0ED106B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EB0CDA41-A967-8310-2D7A-B9F63CF9E61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60A9398-5E7C-C09F-1495-5EB7B817F0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13667D76-2A77-5D2B-7535-751025041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82C4D-7270-C001-A5DD-812504A70BDB}"/>
              </a:ext>
            </a:extLst>
          </p:cNvPr>
          <p:cNvGrpSpPr/>
          <p:nvPr/>
        </p:nvGrpSpPr>
        <p:grpSpPr>
          <a:xfrm>
            <a:off x="-10968" y="1"/>
            <a:ext cx="6886793" cy="10020560"/>
            <a:chOff x="-10968" y="1"/>
            <a:chExt cx="6886793" cy="10020560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584" y="4027806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taramaları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hayatları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kurtarır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davet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edildiğiniz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her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zaman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taramalarını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yaptırın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AE0C1C-5DD0-0B63-8156-5E73567EA9E6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C661D-B3A9-2567-1B93-5C843691AA94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5FA56D0-360A-BA5F-6416-B33D7327529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31E131FA-87EC-067C-1AB5-972F9CC8508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EE34A397-89D3-BECD-2640-BAB1D3D9332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1A3F6101-0499-EA01-1EF4-BFEA12A376F1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667849B0-ED76-88C8-71BE-1894C0A0D81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C36E49C5-9774-81CE-5E38-268C0E968F1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6813818-7B2E-5159-5A5A-E354E0A237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E7381FB2-6A31-E861-3E92-A2D2DD2570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A143B4C-AEF2-39E5-21FE-1C2E4A74124A}"/>
              </a:ext>
            </a:extLst>
          </p:cNvPr>
          <p:cNvGrpSpPr/>
          <p:nvPr/>
        </p:nvGrpSpPr>
        <p:grpSpPr>
          <a:xfrm>
            <a:off x="-10968" y="-1"/>
            <a:ext cx="6886794" cy="10020562"/>
            <a:chOff x="-10968" y="-1"/>
            <a:chExt cx="6886794" cy="10020562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9" y="449506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Kanserin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erken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teşhisi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başarıyla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sonuçlanma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şansını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önemli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ölçüde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artırır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96B894-F2E7-9107-DD8A-2FD5EAF269D8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3F71BD-B42A-EB07-B3B2-9B4991AF5A8C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1F8E55F-5E8E-48CB-82E9-98372F6BB4B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B2FC9F33-30C0-570C-9AFF-43AA6BC27E0A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47D2F03B-E46A-6B6B-FBBD-1DD553F57F0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950AAB3E-2DB3-39FD-AE21-845F85958BD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B21320F5-0EB6-4FB9-3D3E-239B03F45B7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9C31C982-34C5-6C1A-9D3D-883016EFEFD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AE78B606-55BD-302E-4187-5C1E837501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42D9F144-DDCC-00B9-3E4C-EB64801522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B67186A-A5DE-4FA9-7A56-D036A3272B8A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76C7678A-2B68-F479-CF6A-8D33E2B24945}"/>
                </a:ext>
              </a:extLst>
            </p:cNvPr>
            <p:cNvSpPr txBox="1"/>
            <p:nvPr/>
          </p:nvSpPr>
          <p:spPr>
            <a:xfrm>
              <a:off x="577264" y="4615315"/>
              <a:ext cx="5728091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118FB9"/>
                  </a:solidFill>
                  <a:latin typeface="Calibri"/>
                  <a:cs typeface="Calibri"/>
                </a:rPr>
                <a:t>Sağlık</a:t>
              </a:r>
              <a:r>
                <a:rPr lang="en-US" sz="3200" b="1" dirty="0">
                  <a:solidFill>
                    <a:srgbClr val="118FB9"/>
                  </a:solidFill>
                  <a:latin typeface="Calibri"/>
                  <a:cs typeface="Calibri"/>
                </a:rPr>
                <a:t> </a:t>
              </a:r>
              <a:r>
                <a:rPr lang="en-US" sz="3200" b="1" dirty="0" err="1">
                  <a:solidFill>
                    <a:srgbClr val="118FB9"/>
                  </a:solidFill>
                  <a:latin typeface="Calibri"/>
                  <a:cs typeface="Calibri"/>
                </a:rPr>
                <a:t>bakım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/>
                  <a:cs typeface="Calibri"/>
                </a:rPr>
                <a:t>profesyonelleri</a:t>
              </a:r>
              <a:r>
                <a:rPr lang="en-US" sz="3200" b="1" dirty="0">
                  <a:solidFill>
                    <a:srgbClr val="118FB9"/>
                  </a:solidFill>
                  <a:latin typeface="Calibri"/>
                  <a:cs typeface="Calibri"/>
                </a:rPr>
                <a:t> </a:t>
              </a:r>
              <a:br>
                <a:rPr lang="en-US" sz="3200" b="1" dirty="0">
                  <a:solidFill>
                    <a:srgbClr val="118FB9"/>
                  </a:solidFill>
                  <a:latin typeface="Calibri"/>
                  <a:cs typeface="Calibri"/>
                </a:rPr>
              </a:b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/>
                  <a:cs typeface="Calibri"/>
                </a:rPr>
                <a:t>için</a:t>
              </a: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118FB9"/>
                  </a:solidFill>
                  <a:effectLst/>
                  <a:latin typeface="Calibri"/>
                  <a:cs typeface="Calibri"/>
                </a:rPr>
                <a:t>mesajlar</a:t>
              </a:r>
              <a:endParaRPr lang="en-GB" sz="3200" b="1" dirty="0">
                <a:solidFill>
                  <a:srgbClr val="118FB9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A49A8143-B745-8AD9-7C18-FA697237DE25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17FFFDE0-716B-EECA-2375-24D3F4872692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E85E8B77-FACD-14EB-BA10-781941DC6308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0" name="Rectangle 12">
                  <a:extLst>
                    <a:ext uri="{FF2B5EF4-FFF2-40B4-BE49-F238E27FC236}">
                      <a16:creationId xmlns:a16="http://schemas.microsoft.com/office/drawing/2014/main" id="{7FBDE118-B4FB-8D8C-5A96-20C9B3805E5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1" name="TextBox 13">
                  <a:extLst>
                    <a:ext uri="{FF2B5EF4-FFF2-40B4-BE49-F238E27FC236}">
                      <a16:creationId xmlns:a16="http://schemas.microsoft.com/office/drawing/2014/main" id="{7BBAE161-7212-63AA-E4EA-184CC830016E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2" name="Group 14">
                  <a:extLst>
                    <a:ext uri="{FF2B5EF4-FFF2-40B4-BE49-F238E27FC236}">
                      <a16:creationId xmlns:a16="http://schemas.microsoft.com/office/drawing/2014/main" id="{25C32D25-4513-C57A-A19E-A0FD42544DC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C9F86F2D-0B1E-3982-C595-B87FE545452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4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3B5E1AB-6C26-9982-15D6-9EF0DA2874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1">
                <a:extLst>
                  <a:ext uri="{FF2B5EF4-FFF2-40B4-BE49-F238E27FC236}">
                    <a16:creationId xmlns:a16="http://schemas.microsoft.com/office/drawing/2014/main" id="{F456E740-3764-267E-F378-922A0D93D2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DDE3D58-01EB-40EE-2167-3CFB063631A4}"/>
              </a:ext>
            </a:extLst>
          </p:cNvPr>
          <p:cNvGrpSpPr/>
          <p:nvPr/>
        </p:nvGrpSpPr>
        <p:grpSpPr>
          <a:xfrm>
            <a:off x="-10968" y="0"/>
            <a:ext cx="6875659" cy="10020561"/>
            <a:chOff x="-10968" y="0"/>
            <a:chExt cx="6875659" cy="10020561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13" y="323344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Her zaman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hastalarınıza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mevcut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programlarını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yapıp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yapmadıklarını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sorun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Yapmadılarsa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kişiye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uygun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destek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sağlamak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önemli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diğer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kişileri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dahil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etmek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taramaları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yaptırma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olasılığını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artırabilir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!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41AB9-9253-3576-9107-A8675A93959A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EBAABB-7C93-7E34-0B5B-56B20C4CECBF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49B01CF-3367-BEDF-5632-E0E135DCE267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8831CC55-4A0F-A4B5-62FB-634DAAD4B5E3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616C5C96-05D9-237D-0BB0-E3012ACADE9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33033EBA-C757-824A-B68E-2CFC4CB6F591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572BE534-E967-468E-B35A-803935D8224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BA6CE3F9-4B7F-8D11-AD06-BCD4754B711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A746FC2D-57B9-B340-0B6C-DD723385A4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D98B01D0-365E-776B-3699-4D165E4DBE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1EC5B66-7B34-9CD5-ACEE-A412FE8B04A0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373227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Avrupa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genelinde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hedef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topluma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meme,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rahim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ağzı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kolon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kanseri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taramaları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sağlanmalıdır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Avrupa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genelinde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yükünü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azaltmak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için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diğer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kanser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türleri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için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yeni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tarama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programlarının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uygulanması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değerlendirilmesi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gerekmektedir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1040CA-BAFC-5507-7589-95EF7D1475ED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9AA3CAD-4B46-95F0-8B2E-B8A65CA1F93B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E7C5D64A-4C48-C284-8B61-E6357637D0F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0A9EE9FF-D488-04EF-F240-77A5D6A8CABB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FB6FD419-E6D9-F985-553C-62F03BF1786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8EBC934-0588-EDC9-7B71-D3128EA7B10A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0509674D-E513-4710-693E-FB3634A3024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E51002C4-B595-A016-F190-1BA9D0B1A98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35F6CF9-A9E9-D22A-35E1-C21EE59259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797CF0DB-20E6-8D9C-6305-A97D2C48C4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4571340-B1E7-989D-9931-5F2F3DB23499}"/>
              </a:ext>
            </a:extLst>
          </p:cNvPr>
          <p:cNvGrpSpPr/>
          <p:nvPr/>
        </p:nvGrpSpPr>
        <p:grpSpPr>
          <a:xfrm>
            <a:off x="-10968" y="1"/>
            <a:ext cx="7200462" cy="10020560"/>
            <a:chOff x="-10968" y="1"/>
            <a:chExt cx="7200462" cy="10020560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F377145A-CD24-9893-BAE8-539E04361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3395512"/>
              <a:ext cx="270820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9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Fotoğrafınızı</a:t>
              </a:r>
              <a:r>
                <a:rPr lang="en-US" sz="2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4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ekleyin</a:t>
              </a:r>
              <a:endParaRPr lang="en-GB" sz="2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A4FB67B7-EBBC-7DF6-F13A-4510748C5748}"/>
                </a:ext>
              </a:extLst>
            </p:cNvPr>
            <p:cNvSpPr txBox="1"/>
            <p:nvPr/>
          </p:nvSpPr>
          <p:spPr>
            <a:xfrm>
              <a:off x="1804695" y="5705939"/>
              <a:ext cx="53847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rgbClr val="118FB9"/>
                </a:solidFill>
              </a:endParaRPr>
            </a:p>
            <a:p>
              <a:pPr algn="ctr"/>
              <a:r>
                <a:rPr lang="en-GB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Özelleştirilmiş</a:t>
              </a:r>
              <a:r>
                <a:rPr lang="en-GB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2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metin</a:t>
              </a:r>
              <a:endParaRPr lang="en-GB" sz="48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309448-5F66-FF01-46C3-8EAD3F3DC6B9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99AE16BA-7A71-62F0-BD81-9605EF16983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ÜZENLENEN </a:t>
              </a:r>
              <a:b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KANSER TARAMA PROGRAMLAR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 KAT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İ</a:t>
              </a:r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80B3636D-3FC1-C39D-CD96-03F5C73EE65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2AE2708F-EFDF-87FC-E810-B49C9982DE86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EC7872DC-EA32-81D2-B9A9-3108F960AEB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5" name="TextBox 13">
                  <a:extLst>
                    <a:ext uri="{FF2B5EF4-FFF2-40B4-BE49-F238E27FC236}">
                      <a16:creationId xmlns:a16="http://schemas.microsoft.com/office/drawing/2014/main" id="{45D11612-A9B6-0A27-75E6-580E834B4E1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9" name="Group 14">
                  <a:extLst>
                    <a:ext uri="{FF2B5EF4-FFF2-40B4-BE49-F238E27FC236}">
                      <a16:creationId xmlns:a16="http://schemas.microsoft.com/office/drawing/2014/main" id="{26C2C9FC-F36D-0952-A966-847CB46FAC0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2A801C77-1BC8-0481-556E-D9909DF481B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33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FF94F61-5EC3-834A-7FDA-E811B15CE9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1">
                <a:extLst>
                  <a:ext uri="{FF2B5EF4-FFF2-40B4-BE49-F238E27FC236}">
                    <a16:creationId xmlns:a16="http://schemas.microsoft.com/office/drawing/2014/main" id="{A37BB03C-CC72-A4BF-20E2-FDC14346A7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548</Words>
  <Application>Microsoft Office PowerPoint</Application>
  <PresentationFormat>A4 Paper (210x297 mm)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2023-08-22T09:07:43Z</dcterms:modified>
</cp:coreProperties>
</file>