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50F0D-2B52-409F-AC44-46A599362052}" v="22" dt="2023-08-21T14:51:19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B963B84-581D-F928-665B-D9887884DC68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1BDB3E09-E75A-CA34-69D8-2247F8B32D87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Anbefalinger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befolkningen</a:t>
              </a:r>
              <a:endParaRPr lang="en-US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DBCA069-E400-2862-4506-9A9D1AECBCDF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50E0E8BE-BF0D-937A-E373-9D8FD4C6E7D4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841E2477-74F2-1DEF-30BE-27A76A559F0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624729DF-1EDE-12C5-F2D5-CC4FD07C9324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60F81649-0474-4070-7CFD-68B0213504F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40818A9F-DFC8-1A33-9A29-9D24D30C2DE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D15CCD6-D5B2-E6B8-9578-242305C466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D34494E8-D2A6-ED23-BD43-02F12CB5D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2A630-CF08-A91A-8C61-F771FF76CDEB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 del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organiserte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kreftscreeningsprogrammer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for: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Tarmkreft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menn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og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kvinner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Brystkreft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kvinner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Livmorhalskreft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n-US" sz="16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kvinner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8">
              <a:extLst>
                <a:ext uri="{FF2B5EF4-FFF2-40B4-BE49-F238E27FC236}">
                  <a16:creationId xmlns:a16="http://schemas.microsoft.com/office/drawing/2014/main" id="{87C66036-3985-8AAC-9A78-95C64E29AA19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9C6DC51-0C76-63D9-C35D-F4DE4A4ECA02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4830D031-73C6-44CE-4437-D250CD5D6E07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FC9325D7-01E7-E6F3-ED0F-990BCCFC3273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0273CB44-B417-C141-7CDA-2350139C1D6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58F2B21A-FCE2-4DF1-1DA0-6B86B897848D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15E40784-A334-98E8-7F25-9D63C227942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9F53F678-820D-8CAC-8D95-F47ACC37C11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CB0F545-3614-C26E-09A2-DD9F9FDCC8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268E0F8B-D8C2-E201-4BBD-0DF0115958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08A7575-2E88-19FB-3A42-713B02D817A6}"/>
              </a:ext>
            </a:extLst>
          </p:cNvPr>
          <p:cNvGrpSpPr/>
          <p:nvPr/>
        </p:nvGrpSpPr>
        <p:grpSpPr>
          <a:xfrm>
            <a:off x="-4101" y="1"/>
            <a:ext cx="6881422" cy="9930176"/>
            <a:chOff x="-4101" y="1"/>
            <a:chExt cx="6881422" cy="9930176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4" y="453843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Kreftscreening kan redde liv, </a:t>
              </a:r>
              <a:b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velg å delta på kreftscreening </a:t>
              </a:r>
              <a:b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om du blir invitert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0B24EAF8-2362-2036-4818-9A13B253C2F8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43DA05-3722-C821-0D97-91B427F8BB39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6A7E6743-51FA-0A9E-11FC-768FCC095CB0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32EE4F12-26A6-E76E-27F6-77372735418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9084F47F-13D2-6963-A8AA-3086DCB4A17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9811CDDA-84BF-EE95-9BA0-D8446AB02D85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EB8061F0-6185-FBEB-9778-320206CA795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2524AB6D-58F0-B270-FC18-88FFE2ADBD5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BAC44DD-865B-3A02-EDB5-F07776CCC2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97F033AD-6B4E-FE2C-01C4-5D09F72A1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AEF7919-6D37-902B-6368-9E42570C8731}"/>
              </a:ext>
            </a:extLst>
          </p:cNvPr>
          <p:cNvGrpSpPr/>
          <p:nvPr/>
        </p:nvGrpSpPr>
        <p:grpSpPr>
          <a:xfrm>
            <a:off x="-4101" y="-1"/>
            <a:ext cx="6881422" cy="10042959"/>
            <a:chOff x="-4101" y="-1"/>
            <a:chExt cx="6881422" cy="10042959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9" y="449506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Tidlig oppdagelse av kreft </a:t>
              </a:r>
              <a:b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kan redusere dødelighet </a:t>
              </a:r>
              <a:b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av sykdommen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A3504F-6637-A59D-CF74-288B2EAC745A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A98F231-1CE9-7A34-AAEA-320B34EA27FF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FBDF453-EBF5-9EFD-E9B1-5949F219986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DA6CEB7-A637-2B0E-3654-E04323B81AFB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118FB9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118FB9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118FB9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118FB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118FB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C38B89D-E7DC-99E5-D538-94779B1DE75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58" name="Ovaal 2">
                    <a:extLst>
                      <a:ext uri="{FF2B5EF4-FFF2-40B4-BE49-F238E27FC236}">
                        <a16:creationId xmlns:a16="http://schemas.microsoft.com/office/drawing/2014/main" id="{32DAAFDE-C030-2F37-6107-DB1E82EFB08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9" name="Picture 58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79C9A3B-DD86-42DB-85A3-368C268DE3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6BB8699A-899B-1E06-6706-98E042F2D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48">
              <a:extLst>
                <a:ext uri="{FF2B5EF4-FFF2-40B4-BE49-F238E27FC236}">
                  <a16:creationId xmlns:a16="http://schemas.microsoft.com/office/drawing/2014/main" id="{704522C3-5F60-04ED-EB32-D4BA505AB78E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5DA3DF-05E0-1018-939D-1B308FC283A7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E36FC3C-1E7B-5662-05F6-6DB2BC7A3A79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1E1FC403-25F5-5B0B-BCEF-7076C275EB1D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B5F1D4B6-94E9-DACC-0C80-9E59B0EF00A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1A920EED-4FE1-C02F-C8E1-4099C1F91B2C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824E611A-DE2A-F4BE-9BBB-DE1463A5995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08F2B59C-9532-62DD-0519-B29D1646381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6FC64DE-A290-851D-26DC-D7B65153AB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12969A32-1307-FAAA-DEC9-697DA30BA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7C7F4D3-0CD0-877C-ACAC-8779FD555FF4}"/>
              </a:ext>
            </a:extLst>
          </p:cNvPr>
          <p:cNvGrpSpPr/>
          <p:nvPr/>
        </p:nvGrpSpPr>
        <p:grpSpPr>
          <a:xfrm>
            <a:off x="-4101" y="153870"/>
            <a:ext cx="6881422" cy="9776306"/>
            <a:chOff x="-4101" y="153870"/>
            <a:chExt cx="6881422" cy="977630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11821008-5DCA-B22A-965C-1B5E3B367495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04D5CC84-6231-2C4D-34BC-C8E94EAB7FA2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BF49F456-402D-488F-68EE-E54BCE1D3C8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353A3823-9893-8803-3182-7799E177D65F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B0D78B3-7FB8-8F75-2C6C-B5DC07B02C5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555003DB-83D6-0158-FDCD-397941FBF43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33C6121-AC0A-8949-8470-F0921F691C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C3192762-8B94-B013-85BC-A58AD3F3D5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EA99789F-A8CD-8144-361C-F5F2107F05FB}"/>
                </a:ext>
              </a:extLst>
            </p:cNvPr>
            <p:cNvSpPr txBox="1"/>
            <p:nvPr/>
          </p:nvSpPr>
          <p:spPr>
            <a:xfrm>
              <a:off x="234583" y="4882002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Anbefaling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helsepersonell</a:t>
              </a:r>
              <a:endParaRPr lang="en-US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A6AFA248-B5B9-E1EB-DFF7-BC22EAC7CDCD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23A8C-5409-D14B-5967-BDCB5A558A1C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37" y="346592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Spør alltid pasientene dine </a:t>
              </a:r>
              <a:b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om de deltar i de offetnlige  screeningsprogrammene. </a:t>
              </a:r>
              <a:b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Hvis ikke, kan personsentrert støtte, inkludert involvering </a:t>
              </a:r>
              <a:b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av deres betydelige andre, </a:t>
              </a:r>
              <a:b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nb-NO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øke sannsynligheten for å delta!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48">
              <a:extLst>
                <a:ext uri="{FF2B5EF4-FFF2-40B4-BE49-F238E27FC236}">
                  <a16:creationId xmlns:a16="http://schemas.microsoft.com/office/drawing/2014/main" id="{FC3E1B69-D410-8B0D-725F-A5C59B78CD5A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C3356C-7B55-1B8E-AA6C-F39238C85D5F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3C543BE-16AE-B63C-E765-3538897A85C8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99E611CD-BE56-6159-D9DC-A58684AA925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EAFB1DE1-753D-91FD-C0AE-8946114F702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350AB2E9-88D5-53A3-FE7D-A07AF1BDE226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0474A114-9BFF-55E6-EB63-5DAD9AB0372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FD009E5F-05B2-29B8-F576-1BCC0E60AC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B59B5D6-3D9C-D5EB-6621-E369BA2317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F8D7FE93-526B-B3D2-B5BD-66E375398E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EF426-490B-95A6-DCB5-E4B175EEC539}"/>
              </a:ext>
            </a:extLst>
          </p:cNvPr>
          <p:cNvGrpSpPr/>
          <p:nvPr/>
        </p:nvGrpSpPr>
        <p:grpSpPr>
          <a:xfrm>
            <a:off x="-4101" y="0"/>
            <a:ext cx="6881422" cy="9930176"/>
            <a:chOff x="-4101" y="0"/>
            <a:chExt cx="6881422" cy="9930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4824393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416661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Screening for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bryst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-,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livmorhals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-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og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tarmkreft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bør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være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tilgjengelig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målgrupper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over hele Europa.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Nye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screeningprogrammer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andre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typer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kreft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må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implementeres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og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evalueres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for å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redusere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kreftbyrden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800" b="1" i="0" dirty="0" err="1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i</a:t>
              </a:r>
              <a: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 Europa.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8">
              <a:extLst>
                <a:ext uri="{FF2B5EF4-FFF2-40B4-BE49-F238E27FC236}">
                  <a16:creationId xmlns:a16="http://schemas.microsoft.com/office/drawing/2014/main" id="{9D3A541C-6FB4-EFEB-2C8A-8EDC3A8FC580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86CA63D-B497-B5ED-B786-5472D3F66BE0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6E379E7C-497E-F62A-1CAD-BE6481337E46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F0CC27CD-B4D6-7B6B-B5A6-9F9624667AAE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82253DA9-187A-0E89-B16B-9891AB75C4F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93BA327B-8A84-9FDE-C052-2E8483584351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A4F7E3F9-2D03-5A8B-B56F-C0BF887979C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62F43D96-F6DC-C97A-ABE8-E4E0AAFE713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CC30157-EEF9-7BCF-B92A-931A16820A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BA8D6C40-26D5-E01D-F9EB-BB2501BD1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A26E9BE-5EE0-E045-D60B-EA05221AF778}"/>
              </a:ext>
            </a:extLst>
          </p:cNvPr>
          <p:cNvGrpSpPr/>
          <p:nvPr/>
        </p:nvGrpSpPr>
        <p:grpSpPr>
          <a:xfrm>
            <a:off x="-4101" y="1"/>
            <a:ext cx="6881422" cy="9930176"/>
            <a:chOff x="-4101" y="1"/>
            <a:chExt cx="6881422" cy="9930176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AFB6783C-4E17-2558-B650-9EFB3A5C9E57}"/>
                </a:ext>
              </a:extLst>
            </p:cNvPr>
            <p:cNvSpPr txBox="1"/>
            <p:nvPr/>
          </p:nvSpPr>
          <p:spPr>
            <a:xfrm>
              <a:off x="2350862" y="5717638"/>
              <a:ext cx="41779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Tilpasset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</a:t>
              </a:r>
              <a:r>
                <a:rPr lang="en-US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CA72F41C-673E-1C68-04EC-F12EA63BF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4504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Sett inn ditt bilde her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48">
              <a:extLst>
                <a:ext uri="{FF2B5EF4-FFF2-40B4-BE49-F238E27FC236}">
                  <a16:creationId xmlns:a16="http://schemas.microsoft.com/office/drawing/2014/main" id="{3E1D179A-385C-AB5C-2A5F-174B3AF27D68}"/>
                </a:ext>
              </a:extLst>
            </p:cNvPr>
            <p:cNvSpPr/>
            <p:nvPr/>
          </p:nvSpPr>
          <p:spPr>
            <a:xfrm>
              <a:off x="524260" y="862678"/>
              <a:ext cx="155206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Sett inn organisasjonens logo her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DAA20EE4-5814-B12C-217C-DD6284D83CAA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 DEL I </a:t>
              </a:r>
              <a:b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ORGANISERTE KREFTSCREENINGS-PROGRAMMER</a:t>
              </a: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24027CEC-8CE7-1D16-BE30-C906D632E12C}"/>
                </a:ext>
              </a:extLst>
            </p:cNvPr>
            <p:cNvGrpSpPr/>
            <p:nvPr/>
          </p:nvGrpSpPr>
          <p:grpSpPr>
            <a:xfrm>
              <a:off x="-4101" y="9133194"/>
              <a:ext cx="6881422" cy="796982"/>
              <a:chOff x="-4101" y="9133194"/>
              <a:chExt cx="6881422" cy="796982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E60B9326-17B7-FA7B-C652-6E218F8DAEF8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81422" cy="796982"/>
                <a:chOff x="0" y="9109018"/>
                <a:chExt cx="6881422" cy="79698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5DF0457-D808-203B-C6EE-B4FC0462715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9732658-9B51-BA1D-1621-061642355D77}"/>
                    </a:ext>
                  </a:extLst>
                </p:cNvPr>
                <p:cNvSpPr txBox="1"/>
                <p:nvPr/>
              </p:nvSpPr>
              <p:spPr>
                <a:xfrm>
                  <a:off x="23423" y="9176649"/>
                  <a:ext cx="6857999" cy="6617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nb-NO" sz="1200" b="1" dirty="0">
                      <a:solidFill>
                        <a:srgbClr val="118FB9"/>
                      </a:solidFill>
                    </a:rPr>
                    <a:t>PrEvCan©-kampanjen ble initiert av EONS og gjennomføres i samarbeid </a:t>
                  </a:r>
                  <a:br>
                    <a:rPr lang="nb-NO" sz="1200" b="1" dirty="0">
                      <a:solidFill>
                        <a:srgbClr val="118FB9"/>
                      </a:solidFill>
                    </a:rPr>
                  </a:br>
                  <a:r>
                    <a:rPr lang="nb-NO" sz="1200" b="1" dirty="0">
                      <a:solidFill>
                        <a:srgbClr val="118FB9"/>
                      </a:solidFill>
                    </a:rPr>
                    <a:t>med hovedpartner i kampanjen, ESMO. Mer info: 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67760DB9-F86D-302F-AF65-B99326B18F1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C926A4C4-8B08-6CBC-3A35-9B69D999BE5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0D8AB48-252B-C583-3B27-06EACC78EA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DF7802BB-4FD2-E184-93F0-46047D2DB9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532</Words>
  <Application>Microsoft Office PowerPoint</Application>
  <PresentationFormat>A4 Paper (210x297 mm)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2023-08-22T09:04:51Z</dcterms:modified>
</cp:coreProperties>
</file>