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97" r:id="rId3"/>
    <p:sldId id="261" r:id="rId4"/>
    <p:sldId id="299" r:id="rId5"/>
    <p:sldId id="298" r:id="rId6"/>
    <p:sldId id="262" r:id="rId7"/>
    <p:sldId id="300" r:id="rId8"/>
    <p:sldId id="27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FB9"/>
    <a:srgbClr val="E3DE99"/>
    <a:srgbClr val="E6D796"/>
    <a:srgbClr val="DBA1BF"/>
    <a:srgbClr val="FFC47D"/>
    <a:srgbClr val="FF9922"/>
    <a:srgbClr val="AAD2C7"/>
    <a:srgbClr val="AB8198"/>
    <a:srgbClr val="D0C4AC"/>
    <a:srgbClr val="F0D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8BE9D2-E8E1-4603-BA7D-59B1392D6E97}" v="24" dt="2023-08-17T04:53:35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0" autoAdjust="0"/>
    <p:restoredTop sz="94652" autoAdjust="0"/>
  </p:normalViewPr>
  <p:slideViewPr>
    <p:cSldViewPr snapToGrid="0">
      <p:cViewPr varScale="1">
        <p:scale>
          <a:sx n="72" d="100"/>
          <a:sy n="72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35EC28AE-7A8B-A553-805C-BF2BCE7F03B4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CBE8563-ACDB-089E-ABC6-CA146F91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2" name="TextBox 7">
              <a:extLst>
                <a:ext uri="{FF2B5EF4-FFF2-40B4-BE49-F238E27FC236}">
                  <a16:creationId xmlns:a16="http://schemas.microsoft.com/office/drawing/2014/main" id="{03C57531-DB01-F18F-C401-366F48D1BC11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FOGADJA EL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MEGH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ÍVÁST ÉS VEGYEN RÉSZT SZERVEZETT RÁKSZŰRÉSEN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6ED3996A-EACF-1E9A-018C-415D9927B6B4}"/>
                </a:ext>
              </a:extLst>
            </p:cNvPr>
            <p:cNvSpPr txBox="1"/>
            <p:nvPr/>
          </p:nvSpPr>
          <p:spPr>
            <a:xfrm>
              <a:off x="737349" y="4848849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Üzenetek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lakosság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részére</a:t>
              </a:r>
              <a:endParaRPr lang="en-GB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Skupina 12">
              <a:extLst>
                <a:ext uri="{FF2B5EF4-FFF2-40B4-BE49-F238E27FC236}">
                  <a16:creationId xmlns:a16="http://schemas.microsoft.com/office/drawing/2014/main" id="{98B896E7-6B22-4402-FAC5-587962774825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id="{7724EB7D-52BC-E3CD-89DF-8CB14998FA69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7" name="TextBox 12">
                <a:extLst>
                  <a:ext uri="{FF2B5EF4-FFF2-40B4-BE49-F238E27FC236}">
                    <a16:creationId xmlns:a16="http://schemas.microsoft.com/office/drawing/2014/main" id="{A34164B9-9F56-2971-E36E-B85A369AC2B9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118FB9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118FB9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118FB9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118FB9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118FB9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9" name="Group 13">
                <a:extLst>
                  <a:ext uri="{FF2B5EF4-FFF2-40B4-BE49-F238E27FC236}">
                    <a16:creationId xmlns:a16="http://schemas.microsoft.com/office/drawing/2014/main" id="{37107B33-7B0D-2496-B4A8-C6D73F80363B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1" name="Ovaal 2">
                  <a:extLst>
                    <a:ext uri="{FF2B5EF4-FFF2-40B4-BE49-F238E27FC236}">
                      <a16:creationId xmlns:a16="http://schemas.microsoft.com/office/drawing/2014/main" id="{E0DA9447-B60D-5CBD-830E-BC3FF5BA78EF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2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2D050DED-9596-0663-70C2-01B1CBE7C4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2FB8ADCC-0A39-3C11-1B9D-8438AF60E3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5CFACC4-9A0B-401C-4B04-57F4B2667D4C}"/>
              </a:ext>
            </a:extLst>
          </p:cNvPr>
          <p:cNvGrpSpPr/>
          <p:nvPr/>
        </p:nvGrpSpPr>
        <p:grpSpPr>
          <a:xfrm>
            <a:off x="-10968" y="0"/>
            <a:ext cx="6886792" cy="10020561"/>
            <a:chOff x="-10968" y="0"/>
            <a:chExt cx="6886792" cy="100205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E6BED0-91F3-74A2-706B-723E2448C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27017" r="26978"/>
            <a:stretch/>
          </p:blipFill>
          <p:spPr>
            <a:xfrm>
              <a:off x="-4101" y="0"/>
              <a:ext cx="6879925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74675" y="3204635"/>
              <a:ext cx="5974858" cy="4521288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46" y="3447534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u-HU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Fogadja el a meghívást és vegyen </a:t>
              </a:r>
              <a:br>
                <a:rPr lang="hu-HU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hu-HU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részt szervezett rákszűrésen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: </a:t>
              </a:r>
              <a:endParaRPr lang="en-US" sz="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Vastagbélrák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férfiak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és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nők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 </a:t>
              </a:r>
              <a:endPara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Emlőrák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nők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 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Méhnyakrák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nők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lang="en-GB" sz="16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7" name="Ovaal 41">
              <a:extLst>
                <a:ext uri="{FF2B5EF4-FFF2-40B4-BE49-F238E27FC236}">
                  <a16:creationId xmlns:a16="http://schemas.microsoft.com/office/drawing/2014/main" id="{E3FBBCAB-6752-232F-7DEF-1B7716150B7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3F00FD5B-7820-5E09-663C-E7AFAE12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55BE9288-180D-EB06-371D-2280BE6EC4C3}"/>
                </a:ext>
              </a:extLst>
            </p:cNvPr>
            <p:cNvSpPr/>
            <p:nvPr/>
          </p:nvSpPr>
          <p:spPr>
            <a:xfrm>
              <a:off x="585087" y="867219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Illessze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ide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szervezete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logóját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7092DA47-832C-316A-C67E-124E550CF2CF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FOGADJA EL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MEGH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ÍVÁST ÉS VEGYEN RÉSZT SZERVEZETT RÁKSZŰRÉSEN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8" name="Skupina 12">
              <a:extLst>
                <a:ext uri="{FF2B5EF4-FFF2-40B4-BE49-F238E27FC236}">
                  <a16:creationId xmlns:a16="http://schemas.microsoft.com/office/drawing/2014/main" id="{304D3568-2C3C-06B5-37DD-FAAB8562A922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9" name="Rectangle 11">
                <a:extLst>
                  <a:ext uri="{FF2B5EF4-FFF2-40B4-BE49-F238E27FC236}">
                    <a16:creationId xmlns:a16="http://schemas.microsoft.com/office/drawing/2014/main" id="{0DC98946-3075-1151-6DC8-9CB6BA3E62C7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E0BF242B-D4D6-3D90-4659-3EEC1A15DC3F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118FB9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118FB9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118FB9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118FB9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118FB9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2" name="Group 13">
                <a:extLst>
                  <a:ext uri="{FF2B5EF4-FFF2-40B4-BE49-F238E27FC236}">
                    <a16:creationId xmlns:a16="http://schemas.microsoft.com/office/drawing/2014/main" id="{0781E05C-0D37-2B2C-1EBD-7858CD0038BE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4" name="Ovaal 2">
                  <a:extLst>
                    <a:ext uri="{FF2B5EF4-FFF2-40B4-BE49-F238E27FC236}">
                      <a16:creationId xmlns:a16="http://schemas.microsoft.com/office/drawing/2014/main" id="{76A246C8-2C7D-EE5C-266E-B8322E1082DF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5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4A6CD84A-8BF8-634C-A602-1104960E0C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D28AA9A7-F082-E73E-C0D7-55DD778A70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9337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AB6577B-C427-9FDF-24AC-800D12AC16E7}"/>
              </a:ext>
            </a:extLst>
          </p:cNvPr>
          <p:cNvGrpSpPr/>
          <p:nvPr/>
        </p:nvGrpSpPr>
        <p:grpSpPr>
          <a:xfrm>
            <a:off x="-10968" y="1"/>
            <a:ext cx="6886793" cy="10020560"/>
            <a:chOff x="-10968" y="1"/>
            <a:chExt cx="6886793" cy="10020560"/>
          </a:xfrm>
        </p:grpSpPr>
        <p:pic>
          <p:nvPicPr>
            <p:cNvPr id="3" name="Picture 2" descr="A picture containing text, appliance, kitchen appliance, automaton&#10;&#10;Description automatically generated">
              <a:extLst>
                <a:ext uri="{FF2B5EF4-FFF2-40B4-BE49-F238E27FC236}">
                  <a16:creationId xmlns:a16="http://schemas.microsoft.com/office/drawing/2014/main" id="{9B63B31F-A129-75D0-56F2-D94A56976C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6" t="3310" b="7960"/>
            <a:stretch/>
          </p:blipFill>
          <p:spPr>
            <a:xfrm>
              <a:off x="4101" y="1"/>
              <a:ext cx="6871724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15831" y="3905198"/>
              <a:ext cx="5818135" cy="3348759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089" y="4736559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u-HU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A rákszűrés életeket menthet, mindig járjon el rákszűrésre.</a:t>
              </a:r>
              <a:endParaRPr lang="en-GB" sz="6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A496C4C-CA29-BEB7-46B0-B080DFEE27C4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A5197DC-E9AA-7732-D757-7B47A437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3DA83136-3790-0CDB-6034-41E7CE1ABD3B}"/>
                </a:ext>
              </a:extLst>
            </p:cNvPr>
            <p:cNvSpPr/>
            <p:nvPr/>
          </p:nvSpPr>
          <p:spPr>
            <a:xfrm>
              <a:off x="585087" y="867219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Illessze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ide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szervezete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logóját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50429D-4408-89DA-C672-DDF2CB6E8FC4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FOGADJA EL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MEGH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ÍVÁST ÉS VEGYEN RÉSZT SZERVEZETT RÁKSZŰRÉSEN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Skupina 12">
              <a:extLst>
                <a:ext uri="{FF2B5EF4-FFF2-40B4-BE49-F238E27FC236}">
                  <a16:creationId xmlns:a16="http://schemas.microsoft.com/office/drawing/2014/main" id="{9D872277-738F-0C29-6762-43B6C208BFC4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10" name="Rectangle 11">
                <a:extLst>
                  <a:ext uri="{FF2B5EF4-FFF2-40B4-BE49-F238E27FC236}">
                    <a16:creationId xmlns:a16="http://schemas.microsoft.com/office/drawing/2014/main" id="{D9221472-71DB-47A6-5C6F-1E2296D32FC9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DC9012F6-BEB9-6BD7-19EF-49A4C7FAC930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118FB9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118FB9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118FB9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118FB9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118FB9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2" name="Group 13">
                <a:extLst>
                  <a:ext uri="{FF2B5EF4-FFF2-40B4-BE49-F238E27FC236}">
                    <a16:creationId xmlns:a16="http://schemas.microsoft.com/office/drawing/2014/main" id="{E7E1DEBB-B08B-4F84-D1F5-2EC35FED02A9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4" name="Ovaal 2">
                  <a:extLst>
                    <a:ext uri="{FF2B5EF4-FFF2-40B4-BE49-F238E27FC236}">
                      <a16:creationId xmlns:a16="http://schemas.microsoft.com/office/drawing/2014/main" id="{9B469A32-E757-030D-7E23-D5B43C34FB27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5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E3824B47-71AB-E50D-2C08-BE9264DC0C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6E457D0F-D642-4BEF-4B77-97B6116EF7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0E779F1-ECE5-B1EC-33FD-E90B54E071AA}"/>
              </a:ext>
            </a:extLst>
          </p:cNvPr>
          <p:cNvGrpSpPr/>
          <p:nvPr/>
        </p:nvGrpSpPr>
        <p:grpSpPr>
          <a:xfrm>
            <a:off x="-10968" y="-1"/>
            <a:ext cx="6886794" cy="10020562"/>
            <a:chOff x="-10968" y="-1"/>
            <a:chExt cx="6886794" cy="10020562"/>
          </a:xfrm>
        </p:grpSpPr>
        <p:pic>
          <p:nvPicPr>
            <p:cNvPr id="4" name="Picture 3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A47EBF74-4DB1-7BE4-D8DB-66A47038D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63" t="112" r="33835" b="12338"/>
            <a:stretch/>
          </p:blipFill>
          <p:spPr>
            <a:xfrm>
              <a:off x="-4100" y="-1"/>
              <a:ext cx="6879926" cy="9930177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60972" y="3896839"/>
              <a:ext cx="5655833" cy="3348759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955" y="4437308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A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daganat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korai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felismerése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nagymértékben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megnöveli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cs-CZ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a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pozitív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kimenetel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esélyét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GB" sz="6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A496C4C-CA29-BEB7-46B0-B080DFEE27C4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A5197DC-E9AA-7732-D757-7B47A437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00182C49-C1B0-2DFE-C7DF-11BCB5E67A4E}"/>
                </a:ext>
              </a:extLst>
            </p:cNvPr>
            <p:cNvSpPr/>
            <p:nvPr/>
          </p:nvSpPr>
          <p:spPr>
            <a:xfrm>
              <a:off x="585087" y="867219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Illessze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ide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szervezete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logóját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77AB98-B23A-74E4-F2F2-229DA1D05CB0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FOGADJA EL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MEGH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ÍVÁST ÉS VEGYEN RÉSZT SZERVEZETT RÁKSZŰRÉSEN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Skupina 12">
              <a:extLst>
                <a:ext uri="{FF2B5EF4-FFF2-40B4-BE49-F238E27FC236}">
                  <a16:creationId xmlns:a16="http://schemas.microsoft.com/office/drawing/2014/main" id="{6EB76BCC-E52A-6FB7-24C5-E758EB4A369C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10" name="Rectangle 11">
                <a:extLst>
                  <a:ext uri="{FF2B5EF4-FFF2-40B4-BE49-F238E27FC236}">
                    <a16:creationId xmlns:a16="http://schemas.microsoft.com/office/drawing/2014/main" id="{D1BC6C92-8172-1178-161B-B08498BB56BD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F0361878-50BD-2B60-7C02-FD5E15668844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118FB9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118FB9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118FB9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118FB9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118FB9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2" name="Group 13">
                <a:extLst>
                  <a:ext uri="{FF2B5EF4-FFF2-40B4-BE49-F238E27FC236}">
                    <a16:creationId xmlns:a16="http://schemas.microsoft.com/office/drawing/2014/main" id="{53562CA9-1FCD-C64A-6E53-859E82AAADC4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4" name="Ovaal 2">
                  <a:extLst>
                    <a:ext uri="{FF2B5EF4-FFF2-40B4-BE49-F238E27FC236}">
                      <a16:creationId xmlns:a16="http://schemas.microsoft.com/office/drawing/2014/main" id="{6BB10EFE-8E91-5224-EF6A-AF92776311AF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5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9C144373-D1E1-A209-5336-ECBB76262A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82E54E89-1CD9-2554-A092-E297B68C2D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5801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AFCFCA7-2311-C753-FF98-F01F90BD0A0F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CBE8563-ACDB-089E-ABC6-CA146F91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26C4CE0D-B394-FCD1-97BA-AF2C51F58BDC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FOGADJA EL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MEGH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ÍVÁST ÉS VEGYEN RÉSZT SZERVEZETT RÁKSZŰRÉSEN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5" name="Skupina 12">
              <a:extLst>
                <a:ext uri="{FF2B5EF4-FFF2-40B4-BE49-F238E27FC236}">
                  <a16:creationId xmlns:a16="http://schemas.microsoft.com/office/drawing/2014/main" id="{58F7FC85-0A8F-5D26-71E8-47BB0A26C70C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id="{FE58FD54-2DDA-7624-D552-77836F3DFCA8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7" name="TextBox 12">
                <a:extLst>
                  <a:ext uri="{FF2B5EF4-FFF2-40B4-BE49-F238E27FC236}">
                    <a16:creationId xmlns:a16="http://schemas.microsoft.com/office/drawing/2014/main" id="{7DD93FF7-FEA4-1E3A-FFC1-A5C5948678A2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118FB9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118FB9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118FB9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118FB9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118FB9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9" name="Group 13">
                <a:extLst>
                  <a:ext uri="{FF2B5EF4-FFF2-40B4-BE49-F238E27FC236}">
                    <a16:creationId xmlns:a16="http://schemas.microsoft.com/office/drawing/2014/main" id="{625BF1AC-8D6B-04E0-1A0C-43ADA3D9B4D1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1" name="Ovaal 2">
                  <a:extLst>
                    <a:ext uri="{FF2B5EF4-FFF2-40B4-BE49-F238E27FC236}">
                      <a16:creationId xmlns:a16="http://schemas.microsoft.com/office/drawing/2014/main" id="{075BC6B4-9223-68B2-4547-18837E8927ED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2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0C44F926-C77E-D548-3DA9-5CD731D6A8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9D08BAA2-FDFE-5600-90E8-B31EA371AD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4ED7F20D-9DDE-F7EC-0770-B250B5BF793A}"/>
                </a:ext>
              </a:extLst>
            </p:cNvPr>
            <p:cNvSpPr txBox="1"/>
            <p:nvPr/>
          </p:nvSpPr>
          <p:spPr>
            <a:xfrm>
              <a:off x="175129" y="4615315"/>
              <a:ext cx="6583614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Üzenetek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az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egészségügyi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szakemberek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részére</a:t>
              </a:r>
              <a:endParaRPr lang="en-GB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82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DA850960-EA39-5E81-1F65-DD659344927F}"/>
              </a:ext>
            </a:extLst>
          </p:cNvPr>
          <p:cNvGrpSpPr/>
          <p:nvPr/>
        </p:nvGrpSpPr>
        <p:grpSpPr>
          <a:xfrm>
            <a:off x="-10968" y="0"/>
            <a:ext cx="6875659" cy="10020561"/>
            <a:chOff x="-10968" y="0"/>
            <a:chExt cx="6875659" cy="10020561"/>
          </a:xfrm>
        </p:grpSpPr>
        <p:pic>
          <p:nvPicPr>
            <p:cNvPr id="4" name="Picture 3" descr="Several colorful ribbons on a white surface&#10;&#10;Description automatically generated">
              <a:extLst>
                <a:ext uri="{FF2B5EF4-FFF2-40B4-BE49-F238E27FC236}">
                  <a16:creationId xmlns:a16="http://schemas.microsoft.com/office/drawing/2014/main" id="{EC60B48C-0B73-B491-0463-4495DF5068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9"/>
            <a:stretch/>
          </p:blipFill>
          <p:spPr>
            <a:xfrm rot="5400000">
              <a:off x="-1520655" y="1520655"/>
              <a:ext cx="9906002" cy="6864691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7960" y="3173703"/>
              <a:ext cx="6402706" cy="5181627"/>
            </a:xfrm>
            <a:prstGeom prst="roundRect">
              <a:avLst/>
            </a:prstGeom>
            <a:solidFill>
              <a:schemeClr val="bg1">
                <a:alpha val="72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137" y="3715122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u-HU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Mindig kérdezze meg pácienseit, </a:t>
              </a:r>
              <a:br>
                <a:rPr lang="hu-HU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hu-HU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hogy részt vettek-e szűrőprogramokon. Ha nem, biztosítson </a:t>
              </a:r>
              <a:br>
                <a:rPr lang="hu-HU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hu-HU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személyre szabott támogatást, </a:t>
              </a:r>
              <a:br>
                <a:rPr lang="hu-HU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hu-HU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beleértve a számukra fontos </a:t>
              </a:r>
              <a:br>
                <a:rPr lang="hu-HU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hu-HU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személyek bevonását, </a:t>
              </a:r>
              <a:br>
                <a:rPr lang="hu-HU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hu-HU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ami megnövelheti a részvétel valószínűségét.</a:t>
              </a:r>
              <a:endParaRPr lang="en-GB" sz="28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A753D79A-56DD-7165-5A5F-E5AE8A3F3985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730970B0-393D-DE07-BF5B-E21174BA1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E3630769-4519-498C-2765-5239E68EDBDA}"/>
                </a:ext>
              </a:extLst>
            </p:cNvPr>
            <p:cNvSpPr/>
            <p:nvPr/>
          </p:nvSpPr>
          <p:spPr>
            <a:xfrm>
              <a:off x="585087" y="867219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Illessze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ide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szervezete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logóját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1CD65435-F049-B0EC-DBDD-2C7914B24D9B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FOGADJA EL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MEGH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ÍVÁST ÉS VEGYEN RÉSZT SZERVEZETT RÁKSZŰRÉSEN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9" name="Skupina 12">
              <a:extLst>
                <a:ext uri="{FF2B5EF4-FFF2-40B4-BE49-F238E27FC236}">
                  <a16:creationId xmlns:a16="http://schemas.microsoft.com/office/drawing/2014/main" id="{35386997-D21F-7A90-8919-6D6D37009BD7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20" name="Rectangle 11">
                <a:extLst>
                  <a:ext uri="{FF2B5EF4-FFF2-40B4-BE49-F238E27FC236}">
                    <a16:creationId xmlns:a16="http://schemas.microsoft.com/office/drawing/2014/main" id="{B09D2C15-74ED-870C-E04E-B834FCAE0802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35" name="TextBox 12">
                <a:extLst>
                  <a:ext uri="{FF2B5EF4-FFF2-40B4-BE49-F238E27FC236}">
                    <a16:creationId xmlns:a16="http://schemas.microsoft.com/office/drawing/2014/main" id="{42879130-A87D-2FBD-CE53-003D63DF9174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118FB9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118FB9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118FB9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118FB9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118FB9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36" name="Group 13">
                <a:extLst>
                  <a:ext uri="{FF2B5EF4-FFF2-40B4-BE49-F238E27FC236}">
                    <a16:creationId xmlns:a16="http://schemas.microsoft.com/office/drawing/2014/main" id="{93F21797-A099-FF2E-3E01-9714EF96C321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38" name="Ovaal 2">
                  <a:extLst>
                    <a:ext uri="{FF2B5EF4-FFF2-40B4-BE49-F238E27FC236}">
                      <a16:creationId xmlns:a16="http://schemas.microsoft.com/office/drawing/2014/main" id="{9711EFF5-E292-0909-D6AD-FE068ABF1BB7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39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6D06E87F-74AA-54AF-762E-28AE285C45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37" name="Graphic 36">
                <a:extLst>
                  <a:ext uri="{FF2B5EF4-FFF2-40B4-BE49-F238E27FC236}">
                    <a16:creationId xmlns:a16="http://schemas.microsoft.com/office/drawing/2014/main" id="{8FA453CB-896B-801B-F344-61B5A66CA4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5B48B14-CBF6-093A-56C7-C1CC173CC2B6}"/>
              </a:ext>
            </a:extLst>
          </p:cNvPr>
          <p:cNvGrpSpPr/>
          <p:nvPr/>
        </p:nvGrpSpPr>
        <p:grpSpPr>
          <a:xfrm>
            <a:off x="-10968" y="0"/>
            <a:ext cx="6868968" cy="10020561"/>
            <a:chOff x="-10968" y="0"/>
            <a:chExt cx="6868968" cy="100205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E6BED0-91F3-74A2-706B-723E2448C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27017" r="26978"/>
            <a:stretch/>
          </p:blipFill>
          <p:spPr>
            <a:xfrm>
              <a:off x="-4100" y="0"/>
              <a:ext cx="68526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17821" y="3449168"/>
              <a:ext cx="5974858" cy="4824393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42" y="3732270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hu-HU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Az emlő-, méhnyak- és </a:t>
              </a:r>
              <a:br>
                <a:rPr lang="hu-HU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hu-HU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bélrákszűrésnek Európa-szerte elérhetőnek kellene lennie </a:t>
              </a:r>
              <a:br>
                <a:rPr lang="hu-HU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hu-HU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a célpopuláció számára. </a:t>
              </a:r>
              <a:br>
                <a:rPr lang="hu-HU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hu-HU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Új szűrőprogramokat szükséges megvalósítani és értékelni a rák egyéb típusaira, hogy Európa-szerte csökkenjenek a daganatos megbetegedések okozta terhek.</a:t>
              </a:r>
              <a:endParaRPr lang="en-GB" sz="28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7" name="Ovaal 41">
              <a:extLst>
                <a:ext uri="{FF2B5EF4-FFF2-40B4-BE49-F238E27FC236}">
                  <a16:creationId xmlns:a16="http://schemas.microsoft.com/office/drawing/2014/main" id="{E3FBBCAB-6752-232F-7DEF-1B7716150B7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3F00FD5B-7820-5E09-663C-E7AFAE12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E535400C-7C54-5DA6-7323-AA7A0E225E03}"/>
                </a:ext>
              </a:extLst>
            </p:cNvPr>
            <p:cNvSpPr/>
            <p:nvPr/>
          </p:nvSpPr>
          <p:spPr>
            <a:xfrm>
              <a:off x="585087" y="867219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Illessze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ide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szervezete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logóját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DFEC803F-9929-E651-E66F-087F93B2F448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FOGADJA EL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MEGH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ÍVÁST ÉS VEGYEN RÉSZT SZERVEZETT RÁKSZŰRÉSEN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8" name="Skupina 12">
              <a:extLst>
                <a:ext uri="{FF2B5EF4-FFF2-40B4-BE49-F238E27FC236}">
                  <a16:creationId xmlns:a16="http://schemas.microsoft.com/office/drawing/2014/main" id="{857AF8C5-11E7-E040-1229-07968D8B8E30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9" name="Rectangle 11">
                <a:extLst>
                  <a:ext uri="{FF2B5EF4-FFF2-40B4-BE49-F238E27FC236}">
                    <a16:creationId xmlns:a16="http://schemas.microsoft.com/office/drawing/2014/main" id="{D200D1A0-74E0-960B-0015-FFA4DD5A2861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D5990E9D-5305-B08A-EC8C-4AD6656BF3F4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118FB9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118FB9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118FB9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118FB9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118FB9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2" name="Group 13">
                <a:extLst>
                  <a:ext uri="{FF2B5EF4-FFF2-40B4-BE49-F238E27FC236}">
                    <a16:creationId xmlns:a16="http://schemas.microsoft.com/office/drawing/2014/main" id="{691C1590-CC67-AD2B-8298-456F30240D55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4" name="Ovaal 2">
                  <a:extLst>
                    <a:ext uri="{FF2B5EF4-FFF2-40B4-BE49-F238E27FC236}">
                      <a16:creationId xmlns:a16="http://schemas.microsoft.com/office/drawing/2014/main" id="{CD90139C-B6E6-69E1-7297-92E92A30177E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5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0238A4CA-9687-966A-9799-9879E70EDB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7E16CDF2-8CA1-5CC0-12EF-6C30024C35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2114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12267E3B-BC36-1547-805A-EB89C58C7630}"/>
              </a:ext>
            </a:extLst>
          </p:cNvPr>
          <p:cNvGrpSpPr/>
          <p:nvPr/>
        </p:nvGrpSpPr>
        <p:grpSpPr>
          <a:xfrm>
            <a:off x="-10968" y="1"/>
            <a:ext cx="6886793" cy="10020560"/>
            <a:chOff x="-10968" y="1"/>
            <a:chExt cx="6886793" cy="10020560"/>
          </a:xfrm>
        </p:grpSpPr>
        <p:pic>
          <p:nvPicPr>
            <p:cNvPr id="6" name="Picture 5" descr="A picture containing text, appliance, kitchen appliance, automaton&#10;&#10;Description automatically generated">
              <a:extLst>
                <a:ext uri="{FF2B5EF4-FFF2-40B4-BE49-F238E27FC236}">
                  <a16:creationId xmlns:a16="http://schemas.microsoft.com/office/drawing/2014/main" id="{E7BC5F7F-D0BE-0C86-6E69-E0E8E34E5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6" t="3310" b="7960"/>
            <a:stretch/>
          </p:blipFill>
          <p:spPr>
            <a:xfrm>
              <a:off x="4101" y="1"/>
              <a:ext cx="6871724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FCFED4E3-C32E-6281-EE30-9BB7FB3BDEC1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3048E81-52C7-E321-C9BA-427799B08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01B09BC0-0B3D-09AB-110D-0E3B388EE7B4}"/>
                </a:ext>
              </a:extLst>
            </p:cNvPr>
            <p:cNvSpPr/>
            <p:nvPr/>
          </p:nvSpPr>
          <p:spPr>
            <a:xfrm>
              <a:off x="585087" y="867219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Illessze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ide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szervezete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logóját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3C8CD5-568F-21CC-4CC4-879AD4C2E2C4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FOGADJA EL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MEGH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ÍVÁST ÉS VEGYEN RÉSZT SZERVEZETT RÁKSZŰRÉSEN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Skupina 12">
              <a:extLst>
                <a:ext uri="{FF2B5EF4-FFF2-40B4-BE49-F238E27FC236}">
                  <a16:creationId xmlns:a16="http://schemas.microsoft.com/office/drawing/2014/main" id="{41833431-2896-35ED-9AF4-1076740EC774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10" name="Rectangle 11">
                <a:extLst>
                  <a:ext uri="{FF2B5EF4-FFF2-40B4-BE49-F238E27FC236}">
                    <a16:creationId xmlns:a16="http://schemas.microsoft.com/office/drawing/2014/main" id="{E3A2F128-DACD-C0B1-A68E-5BB4A98DDE58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CFC7A583-B0A1-180B-1216-8565C8EDB63D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118FB9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118FB9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118FB9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118FB9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118FB9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2" name="Group 13">
                <a:extLst>
                  <a:ext uri="{FF2B5EF4-FFF2-40B4-BE49-F238E27FC236}">
                    <a16:creationId xmlns:a16="http://schemas.microsoft.com/office/drawing/2014/main" id="{7F96C290-0338-3D45-C204-018102268BD5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4" name="Ovaal 2">
                  <a:extLst>
                    <a:ext uri="{FF2B5EF4-FFF2-40B4-BE49-F238E27FC236}">
                      <a16:creationId xmlns:a16="http://schemas.microsoft.com/office/drawing/2014/main" id="{28545E63-1219-0E41-396D-13D47EA26CE3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5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43490A3F-ED49-E87C-E348-248262598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48FB11FD-C82C-9B44-71AE-EF9AEE6500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6D9851E6-D15F-AFB5-CD43-6B5295C1A7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283" y="5600865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118FB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/>
              <a:r>
                <a:rPr lang="en-GB" sz="3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Testreszabott</a:t>
              </a:r>
              <a:r>
                <a:rPr lang="en-GB" sz="3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GB" sz="3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GB" sz="3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szöveg</a:t>
              </a:r>
              <a:endParaRPr lang="en-GB" sz="54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 Box 2">
              <a:extLst>
                <a:ext uri="{FF2B5EF4-FFF2-40B4-BE49-F238E27FC236}">
                  <a16:creationId xmlns:a16="http://schemas.microsoft.com/office/drawing/2014/main" id="{F8FC76E3-59BC-7637-4519-13546F646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42" y="3109596"/>
              <a:ext cx="2083939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 dirty="0">
                  <a:solidFill>
                    <a:srgbClr val="118FB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00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Illessze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ide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fényképét</a:t>
              </a:r>
              <a:endParaRPr lang="en-GB" sz="28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566</Words>
  <Application>Microsoft Office PowerPoint</Application>
  <PresentationFormat>A4 Paper (210x297 mm)</PresentationFormat>
  <Paragraphs>66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2023-08-22T09:03:29Z</dcterms:modified>
</cp:coreProperties>
</file>