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97" r:id="rId3"/>
    <p:sldId id="261" r:id="rId4"/>
    <p:sldId id="299" r:id="rId5"/>
    <p:sldId id="298" r:id="rId6"/>
    <p:sldId id="262" r:id="rId7"/>
    <p:sldId id="300" r:id="rId8"/>
    <p:sldId id="27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FB9"/>
    <a:srgbClr val="E3DE99"/>
    <a:srgbClr val="E6D796"/>
    <a:srgbClr val="DBA1BF"/>
    <a:srgbClr val="FFC47D"/>
    <a:srgbClr val="FF9922"/>
    <a:srgbClr val="AAD2C7"/>
    <a:srgbClr val="AB8198"/>
    <a:srgbClr val="D0C4AC"/>
    <a:srgbClr val="F0D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B0506-F7FE-40DC-A79C-560A8FC55AFB}" v="20" dt="2023-08-14T18:23:31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94652" autoAdjust="0"/>
  </p:normalViewPr>
  <p:slideViewPr>
    <p:cSldViewPr snapToGrid="0">
      <p:cViewPr varScale="1">
        <p:scale>
          <a:sx n="76" d="100"/>
          <a:sy n="76" d="100"/>
        </p:scale>
        <p:origin x="497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57CECC9-D870-8B5E-6C8E-5529C9516836}"/>
              </a:ext>
            </a:extLst>
          </p:cNvPr>
          <p:cNvGrpSpPr/>
          <p:nvPr/>
        </p:nvGrpSpPr>
        <p:grpSpPr>
          <a:xfrm>
            <a:off x="-4101" y="153870"/>
            <a:ext cx="6879926" cy="9787488"/>
            <a:chOff x="-4101" y="153870"/>
            <a:chExt cx="6879926" cy="97874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03C57531-DB01-F18F-C401-366F48D1BC11}"/>
                </a:ext>
              </a:extLst>
            </p:cNvPr>
            <p:cNvSpPr txBox="1"/>
            <p:nvPr/>
          </p:nvSpPr>
          <p:spPr>
            <a:xfrm>
              <a:off x="2404003" y="98757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მიიღეთ მონაწილეობა </a:t>
              </a:r>
              <a:br>
                <a:rPr lang="en-US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კიბოს სკრინინგის  პროგრამებში</a:t>
              </a:r>
              <a:endPara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F704CF33-84C1-0628-9DB5-ECBAFC6AB9F4}"/>
                </a:ext>
              </a:extLst>
            </p:cNvPr>
            <p:cNvSpPr txBox="1"/>
            <p:nvPr/>
          </p:nvSpPr>
          <p:spPr>
            <a:xfrm>
              <a:off x="846053" y="4827584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ka-GE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მესიჯი ზოგად პუბლიკას</a:t>
              </a:r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CB200453-1622-03CE-1BFA-34A470F0F28B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77A8DBA3-EBB0-CBB3-8B3E-EB8E10D1D2BB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9" name="Rectangle 13">
                  <a:extLst>
                    <a:ext uri="{FF2B5EF4-FFF2-40B4-BE49-F238E27FC236}">
                      <a16:creationId xmlns:a16="http://schemas.microsoft.com/office/drawing/2014/main" id="{8FC4FD54-4681-9EA4-2D5E-A407A437E379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0" name="TextBox 14">
                  <a:extLst>
                    <a:ext uri="{FF2B5EF4-FFF2-40B4-BE49-F238E27FC236}">
                      <a16:creationId xmlns:a16="http://schemas.microsoft.com/office/drawing/2014/main" id="{FC660F09-DE1D-FD72-E5F8-E8A7BBAD5668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86CB5E60-F9F8-ABF8-F5F3-76D4E0F19ED9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9689B507-290F-C439-FC5B-68831DC04D6D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72EB0803-0F54-2DC7-FB2C-A9AAC4D8CE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7" name="Graphic 12">
                <a:extLst>
                  <a:ext uri="{FF2B5EF4-FFF2-40B4-BE49-F238E27FC236}">
                    <a16:creationId xmlns:a16="http://schemas.microsoft.com/office/drawing/2014/main" id="{A7058C39-D759-68D2-9814-CAAAF978B9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27F058C-EA63-125F-672C-DC7FAE8C7D49}"/>
              </a:ext>
            </a:extLst>
          </p:cNvPr>
          <p:cNvGrpSpPr/>
          <p:nvPr/>
        </p:nvGrpSpPr>
        <p:grpSpPr>
          <a:xfrm>
            <a:off x="-4101" y="0"/>
            <a:ext cx="6879926" cy="9941358"/>
            <a:chOff x="-4101" y="0"/>
            <a:chExt cx="6879926" cy="99413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74675" y="3204635"/>
              <a:ext cx="5974858" cy="4521288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46" y="344753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a-G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მიიღეთ მონაწილეობა კიბოს სკრინინგის  პროგრამებში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: </a:t>
              </a:r>
              <a:endParaRPr lang="en-US" sz="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a-G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ნაწლავის კიბო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ka-GE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კაცებისთვის და ქალებისთვის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  <a:endPara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a-G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ძუძუს კიბო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ka-GE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ქალებისთვის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a-G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საშვილოსნოს ყელის კიბო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ka-GE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ქალებისთვის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lang="en-GB" sz="16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Rectangle 61">
              <a:extLst>
                <a:ext uri="{FF2B5EF4-FFF2-40B4-BE49-F238E27FC236}">
                  <a16:creationId xmlns:a16="http://schemas.microsoft.com/office/drawing/2014/main" id="{4C23CBA5-18AB-452C-C451-A4C54D401BBD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48D0409A-DF9F-0314-7047-181779B5064F}"/>
                </a:ext>
              </a:extLst>
            </p:cNvPr>
            <p:cNvSpPr txBox="1"/>
            <p:nvPr/>
          </p:nvSpPr>
          <p:spPr>
            <a:xfrm>
              <a:off x="2404003" y="98757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მიიღეთ მონაწილეობა </a:t>
              </a:r>
              <a:br>
                <a:rPr lang="en-US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კიბოს სკრინინგის  პროგრამებში</a:t>
              </a:r>
              <a:endPara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8D26CBEA-5DAC-6216-A2CA-621E01477E8A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0CA65600-2877-1407-92CE-9B42ADB432E5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50F92B5E-C980-8191-AC68-4E8CEDF1A0AE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DF68B0FD-ACD4-0C44-666C-EA290B64C3E6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640DB42A-28D2-5337-EC2B-761EA177B0D4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344544D4-3313-7B40-E52E-409EADCDBE16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0973AB1-C330-1E00-B440-64B525C2FE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FD164E5D-5E4F-6620-BB6C-2DF26CCEA8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9337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A1DB2FC-D86C-B8EC-D219-703C2506B3B8}"/>
              </a:ext>
            </a:extLst>
          </p:cNvPr>
          <p:cNvGrpSpPr/>
          <p:nvPr/>
        </p:nvGrpSpPr>
        <p:grpSpPr>
          <a:xfrm>
            <a:off x="-4101" y="1"/>
            <a:ext cx="6879926" cy="9941357"/>
            <a:chOff x="-4101" y="1"/>
            <a:chExt cx="6879926" cy="9941357"/>
          </a:xfrm>
        </p:grpSpPr>
        <p:pic>
          <p:nvPicPr>
            <p:cNvPr id="3" name="Picture 2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9B63B31F-A129-75D0-56F2-D94A56976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15831" y="3905198"/>
              <a:ext cx="5818135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420" y="392909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a-G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კიბოს სკრინინგს შეუძლია  სიცოცხლის გადარჩენა, ყოველთვის მიიღეთ მონაწილეობა სკრინინგებზე, როცა შეგიძლიათ.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Rectangle 61">
              <a:extLst>
                <a:ext uri="{FF2B5EF4-FFF2-40B4-BE49-F238E27FC236}">
                  <a16:creationId xmlns:a16="http://schemas.microsoft.com/office/drawing/2014/main" id="{829320F2-070F-0095-8F0F-973A88CD80A5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423F08-A4A3-4CC4-901B-756E964C707C}"/>
                </a:ext>
              </a:extLst>
            </p:cNvPr>
            <p:cNvSpPr txBox="1"/>
            <p:nvPr/>
          </p:nvSpPr>
          <p:spPr>
            <a:xfrm>
              <a:off x="2404003" y="98757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მიიღეთ მონაწილეობა </a:t>
              </a:r>
              <a:br>
                <a:rPr lang="en-US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კიბოს სკრინინგის  პროგრამებში</a:t>
              </a:r>
              <a:endPara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CE2A30F4-36EE-36F5-5D3D-8DAB37152B6F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B7A98EEB-03DF-9D81-8F25-0F153D6CE141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56E4D43B-3E0D-A1A8-E45A-F690E6571DF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4D520457-3AD5-71CD-2A8E-ABCE58CB8237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DFC64717-A7EB-5B58-877C-2E27C255F06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73509A35-E86E-4A9B-4388-D0A278F566CB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4E0F6068-6156-C10A-E3BB-95F4DE83A7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C2297AB6-0C25-A633-19E5-909B680001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0F06AA9-6C12-49E9-6F84-53A85FE4FFE7}"/>
              </a:ext>
            </a:extLst>
          </p:cNvPr>
          <p:cNvGrpSpPr/>
          <p:nvPr/>
        </p:nvGrpSpPr>
        <p:grpSpPr>
          <a:xfrm>
            <a:off x="-4101" y="-1"/>
            <a:ext cx="6879927" cy="9941359"/>
            <a:chOff x="-4101" y="-1"/>
            <a:chExt cx="6879927" cy="9941359"/>
          </a:xfrm>
        </p:grpSpPr>
        <p:pic>
          <p:nvPicPr>
            <p:cNvPr id="4" name="Picture 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A47EBF74-4DB1-7BE4-D8DB-66A47038D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3" t="112" r="33835" b="12338"/>
            <a:stretch/>
          </p:blipFill>
          <p:spPr>
            <a:xfrm>
              <a:off x="-4100" y="-1"/>
              <a:ext cx="6879926" cy="9930177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60972" y="3896839"/>
              <a:ext cx="5655833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982" y="4483506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a-GE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კიბოს ადრეული გამოვლენა მნიშვნელოვნად ზრდის წარმატებული შედეგის შანსებს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3" name="Rectangle 61">
              <a:extLst>
                <a:ext uri="{FF2B5EF4-FFF2-40B4-BE49-F238E27FC236}">
                  <a16:creationId xmlns:a16="http://schemas.microsoft.com/office/drawing/2014/main" id="{0664CA42-3741-1E90-9684-32D5856110B2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7CBABC-EE5F-0FA7-2C98-829229AF5724}"/>
                </a:ext>
              </a:extLst>
            </p:cNvPr>
            <p:cNvSpPr txBox="1"/>
            <p:nvPr/>
          </p:nvSpPr>
          <p:spPr>
            <a:xfrm>
              <a:off x="2404003" y="98757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მიიღეთ მონაწილეობა </a:t>
              </a:r>
              <a:br>
                <a:rPr lang="en-US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კიბოს სკრინინგის  პროგრამებში</a:t>
              </a:r>
              <a:endPara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34686D20-E266-EDAA-36F3-36D79484ACA6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A82646B4-FFF9-11E8-D4BB-6D7B2786790E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36F52C77-AF69-91C4-CD9C-FC9964E25B7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E83FD871-A5FC-3265-1A0E-473F04F9EE6A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664FD7BB-0B10-B601-737D-E6FD57344E5D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086C1E88-02BE-DAFB-4CB8-7A00BBE0DA26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27912F4-F7C3-2748-9069-47F72EB907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1569C661-A960-162D-7818-3B59731F3F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5801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3A62D6D-EAE7-13C4-40D7-37491440B92D}"/>
              </a:ext>
            </a:extLst>
          </p:cNvPr>
          <p:cNvGrpSpPr/>
          <p:nvPr/>
        </p:nvGrpSpPr>
        <p:grpSpPr>
          <a:xfrm>
            <a:off x="-4101" y="153870"/>
            <a:ext cx="6879926" cy="9787488"/>
            <a:chOff x="-4101" y="153870"/>
            <a:chExt cx="6879926" cy="97874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B12BBBB2-9742-7127-9433-85B11ECDFB63}"/>
                </a:ext>
              </a:extLst>
            </p:cNvPr>
            <p:cNvSpPr txBox="1"/>
            <p:nvPr/>
          </p:nvSpPr>
          <p:spPr>
            <a:xfrm>
              <a:off x="150659" y="4590024"/>
              <a:ext cx="658641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ka-GE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მესიჯი სამედიცინო პროფესიონალებს</a:t>
              </a: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9334CB22-39C3-D64A-BD77-D0164A449C04}"/>
                </a:ext>
              </a:extLst>
            </p:cNvPr>
            <p:cNvSpPr txBox="1"/>
            <p:nvPr/>
          </p:nvSpPr>
          <p:spPr>
            <a:xfrm>
              <a:off x="2404003" y="98757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მიიღეთ მონაწილეობა </a:t>
              </a:r>
              <a:br>
                <a:rPr lang="en-US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კიბოს სკრინინგის  პროგრამებში</a:t>
              </a:r>
              <a:endPara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C9017483-A466-F5BD-738E-B5F37BF43240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7" name="Group 10">
                <a:extLst>
                  <a:ext uri="{FF2B5EF4-FFF2-40B4-BE49-F238E27FC236}">
                    <a16:creationId xmlns:a16="http://schemas.microsoft.com/office/drawing/2014/main" id="{5A873BBB-DB43-A045-E7D3-F4F59F3D9688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0" name="Rectangle 13">
                  <a:extLst>
                    <a:ext uri="{FF2B5EF4-FFF2-40B4-BE49-F238E27FC236}">
                      <a16:creationId xmlns:a16="http://schemas.microsoft.com/office/drawing/2014/main" id="{42A59BED-D767-DB41-4AE8-A2F45C35626C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2D37749C-A542-8B4E-0698-D06AFFBF1D69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1DA12446-0270-387A-1B2E-6D03373CC84B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3" name="Ovaal 2">
                    <a:extLst>
                      <a:ext uri="{FF2B5EF4-FFF2-40B4-BE49-F238E27FC236}">
                        <a16:creationId xmlns:a16="http://schemas.microsoft.com/office/drawing/2014/main" id="{DC9292C8-81EE-8F8B-EEBE-F0B4AC722808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4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66A7DC1A-6A7C-BE82-6B2A-6E9672810E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9" name="Graphic 12">
                <a:extLst>
                  <a:ext uri="{FF2B5EF4-FFF2-40B4-BE49-F238E27FC236}">
                    <a16:creationId xmlns:a16="http://schemas.microsoft.com/office/drawing/2014/main" id="{CF60D56E-5B6C-DECC-FE08-A5541A5A78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182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063F964-916F-3D5A-643C-0D6C9CF75364}"/>
              </a:ext>
            </a:extLst>
          </p:cNvPr>
          <p:cNvGrpSpPr/>
          <p:nvPr/>
        </p:nvGrpSpPr>
        <p:grpSpPr>
          <a:xfrm>
            <a:off x="-4101" y="0"/>
            <a:ext cx="6879926" cy="9941358"/>
            <a:chOff x="-4101" y="0"/>
            <a:chExt cx="6879926" cy="9941358"/>
          </a:xfrm>
        </p:grpSpPr>
        <p:pic>
          <p:nvPicPr>
            <p:cNvPr id="4" name="Picture 3" descr="Several colorful ribbons on a white surface&#10;&#10;Description automatically generated">
              <a:extLst>
                <a:ext uri="{FF2B5EF4-FFF2-40B4-BE49-F238E27FC236}">
                  <a16:creationId xmlns:a16="http://schemas.microsoft.com/office/drawing/2014/main" id="{EC60B48C-0B73-B491-0463-4495DF506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9"/>
            <a:stretch/>
          </p:blipFill>
          <p:spPr>
            <a:xfrm rot="5400000">
              <a:off x="-1520655" y="1520655"/>
              <a:ext cx="9906002" cy="6864691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67030" y="2924880"/>
              <a:ext cx="6402706" cy="5181627"/>
            </a:xfrm>
            <a:prstGeom prst="roundRect">
              <a:avLst/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30" y="3328719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a-G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ყოველთვის კითხეთ 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პაციენტებს თუ მიუღიათ მონაწილეობა სკრინინგში.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თუ არა, ადამიანზე ორიენტირებული მხარდაჭერით, შეიძლება გაიზარდოს სკრინინგში ჩართვის ალბათობა.</a:t>
              </a:r>
              <a:endParaRPr lang="en-GB" sz="3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A753D79A-56DD-7165-5A5F-E5AE8A3F3985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730970B0-393D-DE07-BF5B-E21174BA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Rectangle 61">
              <a:extLst>
                <a:ext uri="{FF2B5EF4-FFF2-40B4-BE49-F238E27FC236}">
                  <a16:creationId xmlns:a16="http://schemas.microsoft.com/office/drawing/2014/main" id="{19821834-1937-1D76-AB3B-0E9093E852D1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CB8E85-6B7B-F1A4-0775-0F0F5E50FD6C}"/>
                </a:ext>
              </a:extLst>
            </p:cNvPr>
            <p:cNvSpPr txBox="1"/>
            <p:nvPr/>
          </p:nvSpPr>
          <p:spPr>
            <a:xfrm>
              <a:off x="2404003" y="98757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მიიღეთ მონაწილეობა </a:t>
              </a:r>
              <a:br>
                <a:rPr lang="en-US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კიბოს სკრინინგის  პროგრამებში</a:t>
              </a:r>
              <a:endPara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963BFE1A-4A8A-C6B9-4852-C2FEE9F21B17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2EBA5B54-270C-0BA5-4D44-6B14176A4292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02325B94-BB0B-3EDD-66DC-2906DCE7D75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1CEBC6DC-E372-4461-282D-5AC61396DF8B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12FE2DED-B974-BC40-E756-ACA4BA069501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CC715D3B-BE32-428A-C8FB-6CD8AE5720C2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E050CD41-AC2D-7958-2B3E-349E0077E7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E101F11B-185F-E3C2-7A59-509611330D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C3CA8BB-5AF5-84AA-E3D5-0D98DB562E52}"/>
              </a:ext>
            </a:extLst>
          </p:cNvPr>
          <p:cNvGrpSpPr/>
          <p:nvPr/>
        </p:nvGrpSpPr>
        <p:grpSpPr>
          <a:xfrm>
            <a:off x="-4101" y="0"/>
            <a:ext cx="6879926" cy="9941358"/>
            <a:chOff x="-4101" y="0"/>
            <a:chExt cx="6879926" cy="99413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0" y="0"/>
              <a:ext cx="68526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17821" y="3449168"/>
              <a:ext cx="5974858" cy="5262832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1" y="3811470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a-GE" sz="2800" b="1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მკერდის, საშვილოსნოს ყელისა </a:t>
              </a:r>
              <a:br>
                <a:rPr lang="en-US" sz="2800" b="1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</a:br>
              <a:r>
                <a:rPr lang="ka-GE" sz="2800" b="1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და ნაწლავის კიბოს სკრინინგი ხელმისაწვდომი უნდა იყოს </a:t>
              </a:r>
              <a:br>
                <a:rPr lang="en-US" sz="2800" b="1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</a:br>
              <a:r>
                <a:rPr lang="ka-GE" sz="2800" b="1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სამიზნე პოპულაციისთვის </a:t>
              </a:r>
              <a:br>
                <a:rPr lang="en-US" sz="2800" b="1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</a:br>
              <a:r>
                <a:rPr lang="ka-GE" sz="2800" b="1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ევროპის მასშტაბით. </a:t>
              </a:r>
              <a:br>
                <a:rPr lang="en-US" sz="2800" b="1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</a:br>
              <a:r>
                <a:rPr lang="ka-GE" sz="2800" b="1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სხვა ტიპის კიბოს სკრინინგის </a:t>
              </a:r>
              <a:br>
                <a:rPr lang="en-US" sz="2800" b="1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</a:br>
              <a:r>
                <a:rPr lang="ka-GE" sz="2800" b="1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ახალი პროგრამები უნდა განხორციელდეს და შეფასდეს, </a:t>
              </a:r>
              <a:br>
                <a:rPr lang="en-US" sz="2800" b="1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</a:br>
              <a:r>
                <a:rPr lang="ka-GE" sz="2800" b="1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რათა შემცირდეს კიბოს </a:t>
              </a:r>
              <a:br>
                <a:rPr lang="en-US" sz="2800" b="1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</a:br>
              <a:r>
                <a:rPr lang="ka-GE" sz="2800" b="1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რაოდენობა მთელ ევროპაში.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Rectangle 61">
              <a:extLst>
                <a:ext uri="{FF2B5EF4-FFF2-40B4-BE49-F238E27FC236}">
                  <a16:creationId xmlns:a16="http://schemas.microsoft.com/office/drawing/2014/main" id="{12CB4B6B-E1B9-B1F0-FC3A-797328BD52FF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4D0A2D8E-E537-4F20-C07F-D764755D79E7}"/>
                </a:ext>
              </a:extLst>
            </p:cNvPr>
            <p:cNvSpPr txBox="1"/>
            <p:nvPr/>
          </p:nvSpPr>
          <p:spPr>
            <a:xfrm>
              <a:off x="2404003" y="98757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მიიღეთ მონაწილეობა </a:t>
              </a:r>
              <a:br>
                <a:rPr lang="en-US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კიბოს სკრინინგის  პროგრამებში</a:t>
              </a:r>
              <a:endPara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4AFE56F1-5EBB-E7EC-A77C-75E731F9AD4F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7668B1E9-99D3-C834-D9BB-7E48E0736D3B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C90439D5-DF50-0693-6F47-91F4F598C23E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21B3F290-25F5-4CB8-4046-CF8FCE13C4DF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B0C39DC1-2174-0976-D422-66B7FFA86678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90883003-388B-CFEC-5839-CEC51E705666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5F5371B8-FDE3-4878-2C63-D1241D34093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309B6836-D51E-FB3A-5E5C-F3BF936611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114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011AF10-8C9C-F8E5-E911-F7A4460A72E2}"/>
              </a:ext>
            </a:extLst>
          </p:cNvPr>
          <p:cNvGrpSpPr/>
          <p:nvPr/>
        </p:nvGrpSpPr>
        <p:grpSpPr>
          <a:xfrm>
            <a:off x="-193223" y="1"/>
            <a:ext cx="7069048" cy="9941357"/>
            <a:chOff x="-193223" y="1"/>
            <a:chExt cx="7069048" cy="9941357"/>
          </a:xfrm>
        </p:grpSpPr>
        <p:pic>
          <p:nvPicPr>
            <p:cNvPr id="6" name="Picture 5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E7BC5F7F-D0BE-0C86-6E69-E0E8E34E5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FCFED4E3-C32E-6281-EE30-9BB7FB3BDEC1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3048E81-52C7-E321-C9BA-427799B08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8EE9C506-50EA-296C-E9F8-C9DECBD92316}"/>
                </a:ext>
              </a:extLst>
            </p:cNvPr>
            <p:cNvSpPr txBox="1"/>
            <p:nvPr/>
          </p:nvSpPr>
          <p:spPr>
            <a:xfrm>
              <a:off x="2350862" y="5526720"/>
              <a:ext cx="41779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ka-GE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შეცვალე </a:t>
              </a:r>
              <a:br>
                <a:rPr lang="cs-CZ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ka-GE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ტექსტი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9E715BE8-B23A-F5B9-20E0-1E9B3495D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3223" y="3010172"/>
              <a:ext cx="3483773" cy="235205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a-GE" sz="24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ჩასვით </a:t>
              </a:r>
              <a:br>
                <a:rPr lang="cs-CZ" sz="2400" b="1" dirty="0">
                  <a:solidFill>
                    <a:srgbClr val="118FB9"/>
                  </a:solidFill>
                  <a:latin typeface="Calibri" panose="020F0502020204030204" pitchFamily="34" charset="0"/>
                </a:rPr>
              </a:br>
              <a:r>
                <a:rPr lang="ka-GE" sz="24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თქვენი </a:t>
              </a:r>
              <a:br>
                <a:rPr lang="cs-CZ" sz="2400" b="1" dirty="0">
                  <a:solidFill>
                    <a:srgbClr val="118FB9"/>
                  </a:solidFill>
                  <a:latin typeface="Calibri" panose="020F0502020204030204" pitchFamily="34" charset="0"/>
                </a:rPr>
              </a:br>
              <a:r>
                <a:rPr lang="ka-GE" sz="24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ფოტოსურათი</a:t>
              </a:r>
              <a:endParaRPr lang="en-GB" sz="24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61">
              <a:extLst>
                <a:ext uri="{FF2B5EF4-FFF2-40B4-BE49-F238E27FC236}">
                  <a16:creationId xmlns:a16="http://schemas.microsoft.com/office/drawing/2014/main" id="{F653836E-0CB8-9B6C-BBD2-33D3A54E398A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CF4CC183-BC04-0AEF-B024-2A8BD5F357E9}"/>
                </a:ext>
              </a:extLst>
            </p:cNvPr>
            <p:cNvSpPr txBox="1"/>
            <p:nvPr/>
          </p:nvSpPr>
          <p:spPr>
            <a:xfrm>
              <a:off x="2404003" y="98757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მიიღეთ მონაწილეობა </a:t>
              </a:r>
              <a:br>
                <a:rPr lang="en-US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კიბოს სკრინინგის  პროგრამებში</a:t>
              </a:r>
              <a:endParaRPr lang="en-US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4DC3669A-3F28-AB3C-5F72-5B249118D8A4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12" name="Group 10">
                <a:extLst>
                  <a:ext uri="{FF2B5EF4-FFF2-40B4-BE49-F238E27FC236}">
                    <a16:creationId xmlns:a16="http://schemas.microsoft.com/office/drawing/2014/main" id="{FF0FD525-D67A-BF2F-FF96-1BFD14BC43D2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55BB7C1-D3C1-975E-6D35-6A0F5F1F9B73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9911233-50AB-DE04-643C-E123C9576C38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118FB9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118FB9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118FB9"/>
                      </a:solidFill>
                    </a:rPr>
                  </a:br>
                  <a:r>
                    <a:rPr lang="ka-GE" sz="1200" b="1" dirty="0">
                      <a:solidFill>
                        <a:srgbClr val="118FB9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118FB9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9" name="Group 15">
                  <a:extLst>
                    <a:ext uri="{FF2B5EF4-FFF2-40B4-BE49-F238E27FC236}">
                      <a16:creationId xmlns:a16="http://schemas.microsoft.com/office/drawing/2014/main" id="{332CDFD6-AE90-C596-5C6F-30CA27AD8DEF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0" name="Ovaal 2">
                    <a:extLst>
                      <a:ext uri="{FF2B5EF4-FFF2-40B4-BE49-F238E27FC236}">
                        <a16:creationId xmlns:a16="http://schemas.microsoft.com/office/drawing/2014/main" id="{D1C3C5EC-1DBC-8199-334A-173DC680F596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3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C3C288B9-A90A-9505-B9CE-106B54BEF7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B740507D-043E-43BC-7C75-7C0B9A366B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476</Words>
  <Application>Microsoft Office PowerPoint</Application>
  <PresentationFormat>A4 Paper (210x297 mm)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2023-08-22T08:59:39Z</dcterms:modified>
</cp:coreProperties>
</file>