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264FD-92DB-4BE7-8EEA-3B344C4A8BDD}" v="19" dt="2023-08-21T16:57:48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50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A693419-6532-7BBA-3483-4957DC03BC5D}"/>
              </a:ext>
            </a:extLst>
          </p:cNvPr>
          <p:cNvGrpSpPr/>
          <p:nvPr/>
        </p:nvGrpSpPr>
        <p:grpSpPr>
          <a:xfrm>
            <a:off x="-5489" y="153870"/>
            <a:ext cx="6868968" cy="9881426"/>
            <a:chOff x="-5489" y="153870"/>
            <a:chExt cx="6868968" cy="988142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3C57531-DB01-F18F-C401-366F48D1BC11}"/>
                </a:ext>
              </a:extLst>
            </p:cNvPr>
            <p:cNvSpPr txBox="1"/>
            <p:nvPr/>
          </p:nvSpPr>
          <p:spPr>
            <a:xfrm>
              <a:off x="2396115" y="95530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ÚČASTNĚTE SE ORGANIZOVANÝCH SCREENINGOVÝCH PROGRAMŮ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CCB7D4-126A-4912-92D8-FB7E580181F0}"/>
                </a:ext>
              </a:extLst>
            </p:cNvPr>
            <p:cNvSpPr txBox="1"/>
            <p:nvPr/>
          </p:nvSpPr>
          <p:spPr>
            <a:xfrm>
              <a:off x="132258" y="4861397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  <a:r>
                <a:rPr lang="cs-CZ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ělení</a:t>
              </a:r>
              <a: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 širokou veřejnost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17125F-DFD9-3237-4A6F-C95EE3166BA5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6" name="Rectangle 30">
                <a:extLst>
                  <a:ext uri="{FF2B5EF4-FFF2-40B4-BE49-F238E27FC236}">
                    <a16:creationId xmlns:a16="http://schemas.microsoft.com/office/drawing/2014/main" id="{4AACECB1-A75D-A54F-853B-07F1C4D0BD61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7" name="TextBox 31">
                <a:extLst>
                  <a:ext uri="{FF2B5EF4-FFF2-40B4-BE49-F238E27FC236}">
                    <a16:creationId xmlns:a16="http://schemas.microsoft.com/office/drawing/2014/main" id="{933454F3-57B3-5577-BDFA-16187A561F52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9" name="Group 32">
                <a:extLst>
                  <a:ext uri="{FF2B5EF4-FFF2-40B4-BE49-F238E27FC236}">
                    <a16:creationId xmlns:a16="http://schemas.microsoft.com/office/drawing/2014/main" id="{842CE9DB-602A-8ECB-C691-4893E6977FA0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F4921B13-AD9E-49D7-25AD-1B1556575413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2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184F6F0B-31FE-D594-FA39-D8BAD72D28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33">
                <a:extLst>
                  <a:ext uri="{FF2B5EF4-FFF2-40B4-BE49-F238E27FC236}">
                    <a16:creationId xmlns:a16="http://schemas.microsoft.com/office/drawing/2014/main" id="{5EDCD62B-61F2-A83A-41EB-F178FD02DF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D0C78-20A7-4DB5-DBE5-AED568D489BB}"/>
              </a:ext>
            </a:extLst>
          </p:cNvPr>
          <p:cNvGrpSpPr/>
          <p:nvPr/>
        </p:nvGrpSpPr>
        <p:grpSpPr>
          <a:xfrm>
            <a:off x="-5489" y="0"/>
            <a:ext cx="6881313" cy="10035296"/>
            <a:chOff x="-5489" y="0"/>
            <a:chExt cx="6881313" cy="100352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452128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08" y="324066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pt-B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Účastněte se organizovaných screeningových programů </a:t>
              </a:r>
              <a:br>
                <a:rPr lang="en-US" sz="2800" b="1" dirty="0">
                  <a:solidFill>
                    <a:srgbClr val="118FB9"/>
                  </a:solidFill>
                  <a:latin typeface="Calibri" panose="020F0502020204030204" pitchFamily="34" charset="0"/>
                </a:rPr>
              </a:br>
              <a:r>
                <a:rPr lang="pt-B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zaměřených na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: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rakovinu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tlustého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střeva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a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konečníku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cs-CZ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muži a ženy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rakovinu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prsu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cs-CZ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ženy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rakovinu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děložního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čípku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cs-CZ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žen</a:t>
              </a:r>
              <a:r>
                <a:rPr lang="cs-CZ" sz="16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y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857636-4FFC-D471-A95A-FDAF85519359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D65F1B80-F824-A142-9582-F104E760189E}"/>
                </a:ext>
              </a:extLst>
            </p:cNvPr>
            <p:cNvSpPr txBox="1"/>
            <p:nvPr/>
          </p:nvSpPr>
          <p:spPr>
            <a:xfrm>
              <a:off x="2396115" y="95530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ÚČASTNĚTE SE ORGANIZOVANÝCH SCREENINGOVÝCH PROGRAMŮ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E507A4-E62A-42CC-CE88-F37777CD4D56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9" name="Rectangle 30">
                <a:extLst>
                  <a:ext uri="{FF2B5EF4-FFF2-40B4-BE49-F238E27FC236}">
                    <a16:creationId xmlns:a16="http://schemas.microsoft.com/office/drawing/2014/main" id="{6A01DEB7-3B00-C6DA-A36A-8598E311AEA4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31">
                <a:extLst>
                  <a:ext uri="{FF2B5EF4-FFF2-40B4-BE49-F238E27FC236}">
                    <a16:creationId xmlns:a16="http://schemas.microsoft.com/office/drawing/2014/main" id="{71F413BD-101B-7A22-E606-BDAB272EA846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32">
                <a:extLst>
                  <a:ext uri="{FF2B5EF4-FFF2-40B4-BE49-F238E27FC236}">
                    <a16:creationId xmlns:a16="http://schemas.microsoft.com/office/drawing/2014/main" id="{935374D1-C4C1-7C6A-C74A-63D1C59BB731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0E120FA0-7232-D9F2-573C-E671127B6DD2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10AB2C2-C6AB-B9A9-20CE-44DAF62F56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33">
                <a:extLst>
                  <a:ext uri="{FF2B5EF4-FFF2-40B4-BE49-F238E27FC236}">
                    <a16:creationId xmlns:a16="http://schemas.microsoft.com/office/drawing/2014/main" id="{32A9BF92-0D83-E8EE-452D-91478A9321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B5503F-672E-54CB-A0AE-D06925EB2213}"/>
              </a:ext>
            </a:extLst>
          </p:cNvPr>
          <p:cNvGrpSpPr/>
          <p:nvPr/>
        </p:nvGrpSpPr>
        <p:grpSpPr>
          <a:xfrm>
            <a:off x="-5489" y="1"/>
            <a:ext cx="6881314" cy="10035295"/>
            <a:chOff x="-5489" y="1"/>
            <a:chExt cx="6881314" cy="10035295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5831" y="3905198"/>
              <a:ext cx="5818135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89" y="428981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Screening nádorového onemocnění zachraňuje životy.</a:t>
              </a:r>
              <a:b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</a:rPr>
              </a:br>
              <a: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Pokud jste pozváni,</a:t>
              </a:r>
              <a:b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</a:rPr>
              </a:br>
              <a: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neváhejte jít na screening!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E294FF-822D-0961-0D3E-26E4228853E7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C480CD-8C51-12C2-23B0-F8229790BA45}"/>
                </a:ext>
              </a:extLst>
            </p:cNvPr>
            <p:cNvSpPr txBox="1"/>
            <p:nvPr/>
          </p:nvSpPr>
          <p:spPr>
            <a:xfrm>
              <a:off x="2396115" y="95530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ÚČASTNĚTE SE ORGANIZOVANÝCH SCREENINGOVÝCH PROGRAMŮ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C18D01-49D5-58ED-04C3-0B34A42C2A99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AFC5A7C0-5B49-79D5-9E5F-3E117F0CA793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31">
                <a:extLst>
                  <a:ext uri="{FF2B5EF4-FFF2-40B4-BE49-F238E27FC236}">
                    <a16:creationId xmlns:a16="http://schemas.microsoft.com/office/drawing/2014/main" id="{0316E553-85B5-6743-1E4F-0BEDE156FE35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32">
                <a:extLst>
                  <a:ext uri="{FF2B5EF4-FFF2-40B4-BE49-F238E27FC236}">
                    <a16:creationId xmlns:a16="http://schemas.microsoft.com/office/drawing/2014/main" id="{BC548712-B99A-8F8A-2ED2-1A35210B34CD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BEDA3F67-E161-A6E7-F00E-28186B7A17BF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DD1642C-C084-8662-76E0-EFE88B1ABF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33">
                <a:extLst>
                  <a:ext uri="{FF2B5EF4-FFF2-40B4-BE49-F238E27FC236}">
                    <a16:creationId xmlns:a16="http://schemas.microsoft.com/office/drawing/2014/main" id="{5F7D028E-CA4C-02D8-D69A-6A976E5B27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63611AC-BB81-1ECD-7191-62C49B118506}"/>
              </a:ext>
            </a:extLst>
          </p:cNvPr>
          <p:cNvGrpSpPr/>
          <p:nvPr/>
        </p:nvGrpSpPr>
        <p:grpSpPr>
          <a:xfrm>
            <a:off x="-5489" y="-1"/>
            <a:ext cx="6881315" cy="10035297"/>
            <a:chOff x="-5489" y="-1"/>
            <a:chExt cx="6881315" cy="10035297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9" y="4495061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Brzké odhalení rakoviny významně zvyšuje šanci </a:t>
              </a:r>
              <a:b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úspěšné léčby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0F16DC-8D25-C8E9-39C2-125129EFE7C4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39593-2E74-C610-ACE1-471EF45BE287}"/>
                </a:ext>
              </a:extLst>
            </p:cNvPr>
            <p:cNvSpPr txBox="1"/>
            <p:nvPr/>
          </p:nvSpPr>
          <p:spPr>
            <a:xfrm>
              <a:off x="2396115" y="95530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ÚČASTNĚTE SE ORGANIZOVANÝCH SCREENINGOVÝCH PROGRAMŮ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3DA659-0960-8712-C731-3782950D685A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1EC93A74-DF48-615E-1C7A-D968E6E7F486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31">
                <a:extLst>
                  <a:ext uri="{FF2B5EF4-FFF2-40B4-BE49-F238E27FC236}">
                    <a16:creationId xmlns:a16="http://schemas.microsoft.com/office/drawing/2014/main" id="{205A04A0-FEFB-FE87-80EE-C022580AFB42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32">
                <a:extLst>
                  <a:ext uri="{FF2B5EF4-FFF2-40B4-BE49-F238E27FC236}">
                    <a16:creationId xmlns:a16="http://schemas.microsoft.com/office/drawing/2014/main" id="{9C0FF41B-D632-92F2-2F61-995BB7E66483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2D31B486-3A75-215B-B9D7-F7E814FC6F56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CF3CED62-E863-F06F-AD48-5316FEE43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33">
                <a:extLst>
                  <a:ext uri="{FF2B5EF4-FFF2-40B4-BE49-F238E27FC236}">
                    <a16:creationId xmlns:a16="http://schemas.microsoft.com/office/drawing/2014/main" id="{E25E9FED-E0A3-A261-B074-AAA00E690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EAFD55-694E-7AA2-CC9E-8450AE29A7FC}"/>
              </a:ext>
            </a:extLst>
          </p:cNvPr>
          <p:cNvGrpSpPr/>
          <p:nvPr/>
        </p:nvGrpSpPr>
        <p:grpSpPr>
          <a:xfrm>
            <a:off x="-5489" y="153870"/>
            <a:ext cx="6868968" cy="9881426"/>
            <a:chOff x="-5489" y="153870"/>
            <a:chExt cx="6868968" cy="988142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091A02-031D-825E-1D2A-1F0B6F0A000E}"/>
                </a:ext>
              </a:extLst>
            </p:cNvPr>
            <p:cNvSpPr txBox="1"/>
            <p:nvPr/>
          </p:nvSpPr>
          <p:spPr>
            <a:xfrm>
              <a:off x="150659" y="4648308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  <a: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ělení </a:t>
              </a:r>
              <a:b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</a:t>
              </a: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zdravotnick</a:t>
              </a:r>
              <a: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 pracovníky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21AB8F26-1CC5-6782-0D2F-4D43BEC24019}"/>
                </a:ext>
              </a:extLst>
            </p:cNvPr>
            <p:cNvSpPr txBox="1"/>
            <p:nvPr/>
          </p:nvSpPr>
          <p:spPr>
            <a:xfrm>
              <a:off x="2396115" y="95530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ÚČASTNĚTE SE ORGANIZOVANÝCH SCREENINGOVÝCH PROGRAMŮ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6371BD-AC8B-2520-B51A-7A906897BC84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34F34898-63E3-3928-670F-EC71269D8256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9" name="TextBox 31">
                <a:extLst>
                  <a:ext uri="{FF2B5EF4-FFF2-40B4-BE49-F238E27FC236}">
                    <a16:creationId xmlns:a16="http://schemas.microsoft.com/office/drawing/2014/main" id="{B025F0AB-CE23-EBA6-944A-6056206381F5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32">
                <a:extLst>
                  <a:ext uri="{FF2B5EF4-FFF2-40B4-BE49-F238E27FC236}">
                    <a16:creationId xmlns:a16="http://schemas.microsoft.com/office/drawing/2014/main" id="{778C2CB5-1F90-28DE-DA47-6CAB5B311098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EC305616-6CFC-36FE-7DAC-E34C4E853C53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3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8D105544-CDA9-CC48-2218-9A1317953E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33">
                <a:extLst>
                  <a:ext uri="{FF2B5EF4-FFF2-40B4-BE49-F238E27FC236}">
                    <a16:creationId xmlns:a16="http://schemas.microsoft.com/office/drawing/2014/main" id="{7CD04D7B-04F6-5F79-5CF0-488C4DEC20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27D788A-5E91-0340-5E64-0EAE66F7F2E3}"/>
              </a:ext>
            </a:extLst>
          </p:cNvPr>
          <p:cNvGrpSpPr/>
          <p:nvPr/>
        </p:nvGrpSpPr>
        <p:grpSpPr>
          <a:xfrm>
            <a:off x="-5489" y="0"/>
            <a:ext cx="6881314" cy="10042958"/>
            <a:chOff x="-5489" y="0"/>
            <a:chExt cx="6881314" cy="10042958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3623785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Vždy se ptejte svých pacientů,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zda se účastní dostupných screeningových programů.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Pokud ne, povzbuzení a podpora,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 ze strany zainteresovaných </a:t>
              </a:r>
              <a:b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blízkých osob, může zvýšit pravděpodobnost účasti. </a:t>
              </a:r>
              <a:endParaRPr lang="en-GB" sz="3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712B61-2E9B-4163-405C-361EE74EC85D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7FFC572-7F2A-8693-21CE-AEDEC16513BD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34A7670-5A78-43A1-54E0-773D22AB3834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19C6483-A30D-9CC5-698B-CA1FEFEF41B8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585C2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585C2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8D2218C5-ABE0-5313-9E14-F4F1E100B41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1" name="Ovaal 2">
                    <a:extLst>
                      <a:ext uri="{FF2B5EF4-FFF2-40B4-BE49-F238E27FC236}">
                        <a16:creationId xmlns:a16="http://schemas.microsoft.com/office/drawing/2014/main" id="{B28F8281-BC37-4C25-D8D3-3143A3FDD8A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2" name="Picture 31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470652C-E513-2806-E366-2E929DD602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A6DAB87D-D235-E8DD-4F01-35565344AC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C6DF26-51DF-A5FD-E8C3-2A1A8ED791DD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12B3FD-2BE4-E46A-BB9A-2D70BD0C2EFA}"/>
                </a:ext>
              </a:extLst>
            </p:cNvPr>
            <p:cNvSpPr txBox="1"/>
            <p:nvPr/>
          </p:nvSpPr>
          <p:spPr>
            <a:xfrm>
              <a:off x="2396115" y="95530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ÚČASTNĚTE SE ORGANIZOVANÝCH SCREENINGOVÝCH PROGRAMŮ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0E92AB-FB4F-07B6-E764-2055ADF32402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A8E622E9-D230-9F5F-2DFC-F38E9439E747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31">
                <a:extLst>
                  <a:ext uri="{FF2B5EF4-FFF2-40B4-BE49-F238E27FC236}">
                    <a16:creationId xmlns:a16="http://schemas.microsoft.com/office/drawing/2014/main" id="{27522993-66CB-5B15-3E7F-C52CDC4EBBA7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32">
                <a:extLst>
                  <a:ext uri="{FF2B5EF4-FFF2-40B4-BE49-F238E27FC236}">
                    <a16:creationId xmlns:a16="http://schemas.microsoft.com/office/drawing/2014/main" id="{F695770D-665E-02A0-AE3B-951C78DF3484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38683005-61D8-088E-B69C-F2408C8A7355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D30C360-AF6A-B0AC-7858-75BBD8EFCD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33">
                <a:extLst>
                  <a:ext uri="{FF2B5EF4-FFF2-40B4-BE49-F238E27FC236}">
                    <a16:creationId xmlns:a16="http://schemas.microsoft.com/office/drawing/2014/main" id="{233FF304-B4E2-7976-5E3C-1D916E64AB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E2802FA-6926-5D53-A1DD-731FF7454A11}"/>
              </a:ext>
            </a:extLst>
          </p:cNvPr>
          <p:cNvGrpSpPr/>
          <p:nvPr/>
        </p:nvGrpSpPr>
        <p:grpSpPr>
          <a:xfrm>
            <a:off x="-5489" y="0"/>
            <a:ext cx="6868968" cy="10035296"/>
            <a:chOff x="-5489" y="0"/>
            <a:chExt cx="6868968" cy="100352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449168"/>
              <a:ext cx="5974858" cy="5138572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3" y="372721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2800" b="1" dirty="0">
                  <a:solidFill>
                    <a:srgbClr val="118FB9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S</a:t>
              </a: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creening rakoviny prsu,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děložního čípku, tlustého střeva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 konečníku by měl být dostupný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pro cílovou populaci napříč Evropou.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Ke snížení zátěže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nádorových onemocnění v Evropě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je však potřeba zavést a evaluovat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nové screeningové programy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 rané detekci dalších typů </a:t>
              </a:r>
              <a:b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nádorového onemocnění. 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4FAA4F-844D-782D-8DCA-8FE8450726D9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1886A33-126B-2FCE-FE67-47E986F4C3AA}"/>
                </a:ext>
              </a:extLst>
            </p:cNvPr>
            <p:cNvSpPr txBox="1"/>
            <p:nvPr/>
          </p:nvSpPr>
          <p:spPr>
            <a:xfrm>
              <a:off x="2396115" y="95530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ÚČASTNĚTE SE ORGANIZOVANÝCH SCREENINGOVÝCH PROGRAMŮ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B4D34C-4401-A9F3-8093-FE632EE0C9A5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9" name="Rectangle 30">
                <a:extLst>
                  <a:ext uri="{FF2B5EF4-FFF2-40B4-BE49-F238E27FC236}">
                    <a16:creationId xmlns:a16="http://schemas.microsoft.com/office/drawing/2014/main" id="{A97DDC63-3D46-CCCD-D089-563AFFD574FF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1" name="TextBox 31">
                <a:extLst>
                  <a:ext uri="{FF2B5EF4-FFF2-40B4-BE49-F238E27FC236}">
                    <a16:creationId xmlns:a16="http://schemas.microsoft.com/office/drawing/2014/main" id="{F1615778-0CC7-5E11-11E0-2D378AC1EECC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32">
                <a:extLst>
                  <a:ext uri="{FF2B5EF4-FFF2-40B4-BE49-F238E27FC236}">
                    <a16:creationId xmlns:a16="http://schemas.microsoft.com/office/drawing/2014/main" id="{98AFD220-990E-F65A-0611-418D5D932D88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6CEA4C75-9B63-FBB9-C590-1CCEBA84766A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15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3238A09-E49D-9B80-928E-CAFA97AE95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33">
                <a:extLst>
                  <a:ext uri="{FF2B5EF4-FFF2-40B4-BE49-F238E27FC236}">
                    <a16:creationId xmlns:a16="http://schemas.microsoft.com/office/drawing/2014/main" id="{BEDB5E3F-014D-8C77-FDAF-1E9DC9CA2C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C39BB08-A5F7-EBDF-9FBC-81AEF2AAA7D7}"/>
              </a:ext>
            </a:extLst>
          </p:cNvPr>
          <p:cNvGrpSpPr/>
          <p:nvPr/>
        </p:nvGrpSpPr>
        <p:grpSpPr>
          <a:xfrm>
            <a:off x="-5489" y="1"/>
            <a:ext cx="6881314" cy="10035295"/>
            <a:chOff x="-5489" y="1"/>
            <a:chExt cx="6881314" cy="10035295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1684FEA4-4805-BB22-0BEA-D09B2434C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611" y="562214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Vaše sdělení</a:t>
              </a:r>
              <a:endParaRPr lang="en-GB" sz="34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B7CEA7B-DD94-E2D7-2057-EF8C5644E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Vložte své </a:t>
              </a:r>
              <a:br>
                <a:rPr lang="cs-CZ" sz="34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4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foto</a:t>
              </a:r>
              <a:endParaRPr lang="en-GB" sz="34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368292-E86F-F608-1787-1B7EEB0B7072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46FBC6A-D7FB-42FE-9017-DD58AA491E31}"/>
                </a:ext>
              </a:extLst>
            </p:cNvPr>
            <p:cNvSpPr txBox="1"/>
            <p:nvPr/>
          </p:nvSpPr>
          <p:spPr>
            <a:xfrm>
              <a:off x="2396115" y="955303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cs-CZ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ÚČASTNĚTE SE ORGANIZOVANÝCH SCREENINGOVÝCH PROGRAMŮ</a:t>
              </a:r>
              <a:endPara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EC8925-97C5-A32E-F7E5-4B89F78996FB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5489" y="9128434"/>
              <a:chExt cx="6868968" cy="906862"/>
            </a:xfrm>
          </p:grpSpPr>
          <p:sp>
            <p:nvSpPr>
              <p:cNvPr id="12" name="Rectangle 30">
                <a:extLst>
                  <a:ext uri="{FF2B5EF4-FFF2-40B4-BE49-F238E27FC236}">
                    <a16:creationId xmlns:a16="http://schemas.microsoft.com/office/drawing/2014/main" id="{E05621B5-BC28-E9BD-20E3-2C55ACFC4ACC}"/>
                  </a:ext>
                </a:extLst>
              </p:cNvPr>
              <p:cNvSpPr/>
              <p:nvPr/>
            </p:nvSpPr>
            <p:spPr>
              <a:xfrm>
                <a:off x="-5489" y="9128434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18FB9"/>
                  </a:solidFill>
                </a:endParaRPr>
              </a:p>
            </p:txBody>
          </p:sp>
          <p:sp>
            <p:nvSpPr>
              <p:cNvPr id="13" name="TextBox 31">
                <a:extLst>
                  <a:ext uri="{FF2B5EF4-FFF2-40B4-BE49-F238E27FC236}">
                    <a16:creationId xmlns:a16="http://schemas.microsoft.com/office/drawing/2014/main" id="{45609E45-8214-14B9-A4B1-AA39AB7F6920}"/>
                  </a:ext>
                </a:extLst>
              </p:cNvPr>
              <p:cNvSpPr txBox="1"/>
              <p:nvPr/>
            </p:nvSpPr>
            <p:spPr>
              <a:xfrm>
                <a:off x="5457" y="9188910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118FB9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4" name="Group 32">
                <a:extLst>
                  <a:ext uri="{FF2B5EF4-FFF2-40B4-BE49-F238E27FC236}">
                    <a16:creationId xmlns:a16="http://schemas.microsoft.com/office/drawing/2014/main" id="{D14CE741-8FED-02FB-3564-8C4084176523}"/>
                  </a:ext>
                </a:extLst>
              </p:cNvPr>
              <p:cNvGrpSpPr/>
              <p:nvPr/>
            </p:nvGrpSpPr>
            <p:grpSpPr>
              <a:xfrm>
                <a:off x="110085" y="9289181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9" name="Ovaal 2">
                  <a:extLst>
                    <a:ext uri="{FF2B5EF4-FFF2-40B4-BE49-F238E27FC236}">
                      <a16:creationId xmlns:a16="http://schemas.microsoft.com/office/drawing/2014/main" id="{7AED04DA-2C82-2F6B-F149-93FAA2CA7293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118FB9"/>
                    </a:solidFill>
                  </a:endParaRPr>
                </a:p>
              </p:txBody>
            </p:sp>
            <p:pic>
              <p:nvPicPr>
                <p:cNvPr id="20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4ADD417-39C3-F693-140C-C9A92800F0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33">
                <a:extLst>
                  <a:ext uri="{FF2B5EF4-FFF2-40B4-BE49-F238E27FC236}">
                    <a16:creationId xmlns:a16="http://schemas.microsoft.com/office/drawing/2014/main" id="{F9E99B38-4C7A-5E72-4935-78E2985645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8985" y="9414909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573</Words>
  <Application>Microsoft Office PowerPoint</Application>
  <PresentationFormat>A4 Paper (210x297 mm)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2023-08-22T08:54:37Z</dcterms:modified>
</cp:coreProperties>
</file>