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88" r:id="rId4"/>
    <p:sldId id="262" r:id="rId5"/>
    <p:sldId id="279" r:id="rId6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8A9"/>
    <a:srgbClr val="D0C8BE"/>
    <a:srgbClr val="BBAFA1"/>
    <a:srgbClr val="C5C6C8"/>
    <a:srgbClr val="CBCACD"/>
    <a:srgbClr val="FF9922"/>
    <a:srgbClr val="DEDEDE"/>
    <a:srgbClr val="877C63"/>
    <a:srgbClr val="D9A7A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F2645A-2EAF-4AC4-8296-70D1FDC572FE}" v="24" dt="2023-07-24T21:21:52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7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728C7BD-13EA-28BB-A678-F1436C990A81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1946283" y="85033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ÇOCUKLARİNİZİN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AŞİLAMA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PROGRAMLARİNA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KATİLMALARİNİ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SAĞLAYİN: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 B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2" name="TextBox 18">
              <a:extLst>
                <a:ext uri="{FF2B5EF4-FFF2-40B4-BE49-F238E27FC236}">
                  <a16:creationId xmlns:a16="http://schemas.microsoft.com/office/drawing/2014/main" id="{41209B21-B3DF-3FF2-B2C9-A14B9F6FC14F}"/>
                </a:ext>
              </a:extLst>
            </p:cNvPr>
            <p:cNvSpPr txBox="1"/>
            <p:nvPr/>
          </p:nvSpPr>
          <p:spPr>
            <a:xfrm>
              <a:off x="846053" y="4827584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Toplum</a:t>
              </a:r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için</a:t>
              </a:r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mesajlar</a:t>
              </a:r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0737D578-9CB4-C136-AF7B-1C25560BC44A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id="{71DDF1CE-27ED-D468-3C38-416FD159789C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7" name="Rectangle 12">
                  <a:extLst>
                    <a:ext uri="{FF2B5EF4-FFF2-40B4-BE49-F238E27FC236}">
                      <a16:creationId xmlns:a16="http://schemas.microsoft.com/office/drawing/2014/main" id="{FF76D459-93B7-34A2-3E1F-26832F5DBD4D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0" name="TextBox 13">
                  <a:extLst>
                    <a:ext uri="{FF2B5EF4-FFF2-40B4-BE49-F238E27FC236}">
                      <a16:creationId xmlns:a16="http://schemas.microsoft.com/office/drawing/2014/main" id="{14A9F4E5-686F-7E1F-22EF-7AFF0C409601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2668A9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668A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1" name="Group 14">
                  <a:extLst>
                    <a:ext uri="{FF2B5EF4-FFF2-40B4-BE49-F238E27FC236}">
                      <a16:creationId xmlns:a16="http://schemas.microsoft.com/office/drawing/2014/main" id="{A3CE2EAC-7403-92A3-6271-E2D62A584029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2" name="Ovaal 2">
                    <a:extLst>
                      <a:ext uri="{FF2B5EF4-FFF2-40B4-BE49-F238E27FC236}">
                        <a16:creationId xmlns:a16="http://schemas.microsoft.com/office/drawing/2014/main" id="{DABDD629-52F4-C3E2-5966-2964484751F3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13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6628A89C-A615-BC99-8399-B72DEA490D9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6" name="Graphic 11">
                <a:extLst>
                  <a:ext uri="{FF2B5EF4-FFF2-40B4-BE49-F238E27FC236}">
                    <a16:creationId xmlns:a16="http://schemas.microsoft.com/office/drawing/2014/main" id="{83083ED3-9068-E90C-FC0E-801C630CD2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428E90E-8D6D-7860-4D36-A446848DE705}"/>
              </a:ext>
            </a:extLst>
          </p:cNvPr>
          <p:cNvGrpSpPr/>
          <p:nvPr/>
        </p:nvGrpSpPr>
        <p:grpSpPr>
          <a:xfrm>
            <a:off x="-10968" y="-5756"/>
            <a:ext cx="6886793" cy="10026317"/>
            <a:chOff x="-10968" y="-5756"/>
            <a:chExt cx="6886793" cy="10026317"/>
          </a:xfrm>
        </p:grpSpPr>
        <p:pic>
          <p:nvPicPr>
            <p:cNvPr id="3" name="Picture 2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144870B0-FE52-8557-2543-6770140E3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66" t="7211" r="14475" b="28532"/>
            <a:stretch/>
          </p:blipFill>
          <p:spPr>
            <a:xfrm>
              <a:off x="0" y="-5756"/>
              <a:ext cx="6875825" cy="991175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18908" y="3816978"/>
              <a:ext cx="5655833" cy="4779838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918" y="4216704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Hepatit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B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HPV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aşıları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,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bazı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kanser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türlerinin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önlenmesine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yardımcı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olur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.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Çocuklarınızın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aşılarını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yaptırmalarını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sağlayın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Sorularınız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varsa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,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sağlık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uzmanınıza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danışın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GB" sz="30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DD4B3F1-99D1-A3AB-BA4D-7AC9532FE4C5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ED2CD145-9C54-A67F-91A1-9AE0A7AA0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DB75BD4-2D2F-8327-D913-3CAE1BE07089}"/>
                </a:ext>
              </a:extLst>
            </p:cNvPr>
            <p:cNvSpPr/>
            <p:nvPr/>
          </p:nvSpPr>
          <p:spPr>
            <a:xfrm>
              <a:off x="593743" y="89590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Kuruluşunuzun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logosunu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buraya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ekleyin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F576C2-7F67-3C49-E71F-4004D1A938E6}"/>
                </a:ext>
              </a:extLst>
            </p:cNvPr>
            <p:cNvSpPr txBox="1"/>
            <p:nvPr/>
          </p:nvSpPr>
          <p:spPr>
            <a:xfrm>
              <a:off x="1946283" y="85033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ÇOCUKLARİNİZİN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AŞİLAMA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PROGRAMLARİNA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KATİLMALARİNİ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SAĞLAYİN: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 B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3AD65535-667C-C774-D9B0-E959CF367F79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ED52D373-F4AF-3EAD-3096-27329812DCD0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2" name="Rectangle 12">
                  <a:extLst>
                    <a:ext uri="{FF2B5EF4-FFF2-40B4-BE49-F238E27FC236}">
                      <a16:creationId xmlns:a16="http://schemas.microsoft.com/office/drawing/2014/main" id="{3C00746F-245A-A0F7-6D34-3365FD66BF42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70E33E38-2303-D444-CA1F-E7486C91B323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2668A9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668A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4" name="Group 14">
                  <a:extLst>
                    <a:ext uri="{FF2B5EF4-FFF2-40B4-BE49-F238E27FC236}">
                      <a16:creationId xmlns:a16="http://schemas.microsoft.com/office/drawing/2014/main" id="{9AA58613-3608-1B07-4EA4-D57E2510C75A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4065149F-23D5-CAC8-D4F9-2E191F17ECD4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16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DA66D275-5B5F-73EA-839B-46A7DBAC3D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1">
                <a:extLst>
                  <a:ext uri="{FF2B5EF4-FFF2-40B4-BE49-F238E27FC236}">
                    <a16:creationId xmlns:a16="http://schemas.microsoft.com/office/drawing/2014/main" id="{16805533-0202-4C98-B0AE-BBFFA8F199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314083F-ECD0-3D76-F47E-0927BFDB3E9B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10FFD691-7152-5131-7CA1-F0534176957A}"/>
                </a:ext>
              </a:extLst>
            </p:cNvPr>
            <p:cNvSpPr txBox="1"/>
            <p:nvPr/>
          </p:nvSpPr>
          <p:spPr>
            <a:xfrm>
              <a:off x="577264" y="4615315"/>
              <a:ext cx="5728091" cy="135421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en-US" sz="3200" b="1" dirty="0" err="1">
                  <a:solidFill>
                    <a:srgbClr val="2668A9"/>
                  </a:solidFill>
                  <a:latin typeface="Calibri"/>
                  <a:cs typeface="Calibri"/>
                </a:rPr>
                <a:t>Sağlık</a:t>
              </a:r>
              <a:r>
                <a:rPr lang="en-US" sz="3200" b="1" dirty="0">
                  <a:solidFill>
                    <a:srgbClr val="2668A9"/>
                  </a:solidFill>
                  <a:latin typeface="Calibri"/>
                  <a:cs typeface="Calibri"/>
                </a:rPr>
                <a:t> </a:t>
              </a:r>
              <a:r>
                <a:rPr lang="en-US" sz="3200" b="1" dirty="0" err="1">
                  <a:solidFill>
                    <a:srgbClr val="2668A9"/>
                  </a:solidFill>
                  <a:latin typeface="Calibri"/>
                  <a:cs typeface="Calibri"/>
                </a:rPr>
                <a:t>bakım</a:t>
              </a:r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/>
                  <a:cs typeface="Calibri"/>
                </a:rPr>
                <a:t> </a:t>
              </a:r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/>
                  <a:cs typeface="Calibri"/>
                </a:rPr>
                <a:t>profesyonelleri</a:t>
              </a:r>
              <a:r>
                <a:rPr lang="en-US" sz="3200" b="1" dirty="0">
                  <a:solidFill>
                    <a:srgbClr val="2668A9"/>
                  </a:solidFill>
                  <a:latin typeface="Calibri"/>
                  <a:cs typeface="Calibri"/>
                </a:rPr>
                <a:t> </a:t>
              </a:r>
              <a:br>
                <a:rPr lang="en-US" sz="3200" b="1" dirty="0">
                  <a:solidFill>
                    <a:srgbClr val="2668A9"/>
                  </a:solidFill>
                  <a:latin typeface="Calibri"/>
                  <a:cs typeface="Calibri"/>
                </a:rPr>
              </a:br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/>
                  <a:cs typeface="Calibri"/>
                </a:rPr>
                <a:t>için</a:t>
              </a:r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/>
                  <a:cs typeface="Calibri"/>
                </a:rPr>
                <a:t> </a:t>
              </a:r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/>
                  <a:cs typeface="Calibri"/>
                </a:rPr>
                <a:t>mesajlar</a:t>
              </a:r>
              <a:endParaRPr lang="en-GB" sz="3200" b="1" dirty="0">
                <a:solidFill>
                  <a:srgbClr val="2668A9"/>
                </a:solidFill>
                <a:latin typeface="Calibri"/>
                <a:cs typeface="Calibri"/>
              </a:endParaRPr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55288828-7D43-2EEC-CF82-A0157E810132}"/>
                </a:ext>
              </a:extLst>
            </p:cNvPr>
            <p:cNvSpPr txBox="1"/>
            <p:nvPr/>
          </p:nvSpPr>
          <p:spPr>
            <a:xfrm>
              <a:off x="1946283" y="85033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ÇOCUKLARİNİZİN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AŞİLAMA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PROGRAMLARİNA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KATİLMALARİNİ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SAĞLAYİN: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 B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6AC63182-2804-F4BB-D498-BC6B123677FE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7" name="Group 10">
                <a:extLst>
                  <a:ext uri="{FF2B5EF4-FFF2-40B4-BE49-F238E27FC236}">
                    <a16:creationId xmlns:a16="http://schemas.microsoft.com/office/drawing/2014/main" id="{9F57A6C2-1814-4A06-9F64-CC8F4A2C0EFA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0" name="Rectangle 12">
                  <a:extLst>
                    <a:ext uri="{FF2B5EF4-FFF2-40B4-BE49-F238E27FC236}">
                      <a16:creationId xmlns:a16="http://schemas.microsoft.com/office/drawing/2014/main" id="{1AAB7E60-E6CA-40B3-495A-DFA5A1966B7D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1" name="TextBox 13">
                  <a:extLst>
                    <a:ext uri="{FF2B5EF4-FFF2-40B4-BE49-F238E27FC236}">
                      <a16:creationId xmlns:a16="http://schemas.microsoft.com/office/drawing/2014/main" id="{B626FA52-4578-DA77-49A3-7DE2F8CEE85F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2668A9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668A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2" name="Group 14">
                  <a:extLst>
                    <a:ext uri="{FF2B5EF4-FFF2-40B4-BE49-F238E27FC236}">
                      <a16:creationId xmlns:a16="http://schemas.microsoft.com/office/drawing/2014/main" id="{4F1DBF18-6C10-AE91-38EF-AF4233A59D34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3" name="Ovaal 2">
                    <a:extLst>
                      <a:ext uri="{FF2B5EF4-FFF2-40B4-BE49-F238E27FC236}">
                        <a16:creationId xmlns:a16="http://schemas.microsoft.com/office/drawing/2014/main" id="{13B14547-3455-2698-E24D-415E0320B16E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14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3F2A45D2-8334-8AB9-6CA2-F27DBC98B48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9" name="Graphic 11">
                <a:extLst>
                  <a:ext uri="{FF2B5EF4-FFF2-40B4-BE49-F238E27FC236}">
                    <a16:creationId xmlns:a16="http://schemas.microsoft.com/office/drawing/2014/main" id="{5FCDA4E6-AD42-7952-C3C8-FFD3900CF6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4080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C2ED3A9-E64F-7981-7085-DE1676CAA12A}"/>
              </a:ext>
            </a:extLst>
          </p:cNvPr>
          <p:cNvGrpSpPr/>
          <p:nvPr/>
        </p:nvGrpSpPr>
        <p:grpSpPr>
          <a:xfrm>
            <a:off x="-10968" y="0"/>
            <a:ext cx="6886792" cy="10020561"/>
            <a:chOff x="-10968" y="0"/>
            <a:chExt cx="6886792" cy="10020561"/>
          </a:xfrm>
        </p:grpSpPr>
        <p:pic>
          <p:nvPicPr>
            <p:cNvPr id="7" name="Picture 6" descr="A hand holding a few syringes&#10;&#10;Description automatically generated">
              <a:extLst>
                <a:ext uri="{FF2B5EF4-FFF2-40B4-BE49-F238E27FC236}">
                  <a16:creationId xmlns:a16="http://schemas.microsoft.com/office/drawing/2014/main" id="{D4E77FB0-98DF-E89B-F0B7-65FF8D06E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0" t="16329" r="567" b="17455"/>
            <a:stretch/>
          </p:blipFill>
          <p:spPr>
            <a:xfrm>
              <a:off x="-4101" y="0"/>
              <a:ext cx="6879925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20123" y="3298383"/>
              <a:ext cx="5847485" cy="4631070"/>
            </a:xfrm>
            <a:prstGeom prst="roundRect">
              <a:avLst>
                <a:gd name="adj" fmla="val 10032"/>
              </a:avLst>
            </a:prstGeom>
            <a:solidFill>
              <a:schemeClr val="bg1">
                <a:alpha val="72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12" y="3619076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Her zaman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hastalarınızın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Hepatit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B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HPV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aşı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durumunu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değerlendirin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Uygun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durumlarda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hastalarınıza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ailelerine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kanser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riskini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azaltmak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için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aşıları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önerin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destekleyin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GB" sz="30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A012B337-E82D-0741-6247-F40A96A5382F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3DFC01F6-2FA7-F9B3-80CB-C3553599C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B1D37A-91BF-BBC0-C04B-68EB5616D50A}"/>
                </a:ext>
              </a:extLst>
            </p:cNvPr>
            <p:cNvSpPr/>
            <p:nvPr/>
          </p:nvSpPr>
          <p:spPr>
            <a:xfrm>
              <a:off x="593743" y="89590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Kuruluşunuzun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logosunu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buraya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ekleyin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14389B-100C-A2D6-B993-3D1B6D31C504}"/>
                </a:ext>
              </a:extLst>
            </p:cNvPr>
            <p:cNvSpPr txBox="1"/>
            <p:nvPr/>
          </p:nvSpPr>
          <p:spPr>
            <a:xfrm>
              <a:off x="1946283" y="85033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ÇOCUKLARİNİZİN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AŞİLAMA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PROGRAMLARİNA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KATİLMALARİNİ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SAĞLAYİN: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 B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762D2BC7-13D5-EB9B-BEC1-0364D2452324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9" name="Group 10">
                <a:extLst>
                  <a:ext uri="{FF2B5EF4-FFF2-40B4-BE49-F238E27FC236}">
                    <a16:creationId xmlns:a16="http://schemas.microsoft.com/office/drawing/2014/main" id="{F54F1764-ED9A-AC45-DDE7-6CC39075ED4D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1" name="Rectangle 12">
                  <a:extLst>
                    <a:ext uri="{FF2B5EF4-FFF2-40B4-BE49-F238E27FC236}">
                      <a16:creationId xmlns:a16="http://schemas.microsoft.com/office/drawing/2014/main" id="{3E67F308-259C-0F5C-02FE-AB42C9C912D8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2" name="TextBox 13">
                  <a:extLst>
                    <a:ext uri="{FF2B5EF4-FFF2-40B4-BE49-F238E27FC236}">
                      <a16:creationId xmlns:a16="http://schemas.microsoft.com/office/drawing/2014/main" id="{04408405-4298-E127-995D-14894A6B1E39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2668A9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668A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3" name="Group 14">
                  <a:extLst>
                    <a:ext uri="{FF2B5EF4-FFF2-40B4-BE49-F238E27FC236}">
                      <a16:creationId xmlns:a16="http://schemas.microsoft.com/office/drawing/2014/main" id="{C544BC93-431A-3FB2-7AE4-1916C1DFC7C0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4" name="Ovaal 2">
                    <a:extLst>
                      <a:ext uri="{FF2B5EF4-FFF2-40B4-BE49-F238E27FC236}">
                        <a16:creationId xmlns:a16="http://schemas.microsoft.com/office/drawing/2014/main" id="{3B647E7E-24E2-BF00-ACA3-82F969ACAAC0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15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CE3B68C4-D184-71FB-6ECF-27215B49EE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0" name="Graphic 11">
                <a:extLst>
                  <a:ext uri="{FF2B5EF4-FFF2-40B4-BE49-F238E27FC236}">
                    <a16:creationId xmlns:a16="http://schemas.microsoft.com/office/drawing/2014/main" id="{775CA5A1-B93F-8661-064C-A4D18AA181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2F226576-3CC2-8D3E-13D2-C97E9CA91753}"/>
              </a:ext>
            </a:extLst>
          </p:cNvPr>
          <p:cNvGrpSpPr/>
          <p:nvPr/>
        </p:nvGrpSpPr>
        <p:grpSpPr>
          <a:xfrm>
            <a:off x="-10968" y="0"/>
            <a:ext cx="7200462" cy="10020561"/>
            <a:chOff x="-10968" y="0"/>
            <a:chExt cx="7200462" cy="10020561"/>
          </a:xfrm>
        </p:grpSpPr>
        <p:pic>
          <p:nvPicPr>
            <p:cNvPr id="8" name="Picture 7" descr="A person getting an injection&#10;&#10;Description automatically generated">
              <a:extLst>
                <a:ext uri="{FF2B5EF4-FFF2-40B4-BE49-F238E27FC236}">
                  <a16:creationId xmlns:a16="http://schemas.microsoft.com/office/drawing/2014/main" id="{1C51BDF9-2E90-AA57-DD50-071BE0DF5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" t="20323" r="25567" b="8494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E845CCF5-080A-86CD-B336-BC3D1D98169C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C5CF4887-18EC-8E0E-5A9C-A9D81C6B0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FCD30DC7-767A-CC18-D2FF-9C73787ED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466" y="3395512"/>
              <a:ext cx="270820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9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Fotoğrafınızı</a:t>
              </a:r>
              <a:r>
                <a:rPr lang="en-US" sz="24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4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ekleyin</a:t>
              </a:r>
              <a:endParaRPr lang="en-GB" sz="24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TextBox 18">
              <a:extLst>
                <a:ext uri="{FF2B5EF4-FFF2-40B4-BE49-F238E27FC236}">
                  <a16:creationId xmlns:a16="http://schemas.microsoft.com/office/drawing/2014/main" id="{BD9D898E-FE3D-E2B6-C448-06569CE00524}"/>
                </a:ext>
              </a:extLst>
            </p:cNvPr>
            <p:cNvSpPr txBox="1"/>
            <p:nvPr/>
          </p:nvSpPr>
          <p:spPr>
            <a:xfrm>
              <a:off x="1804695" y="5705939"/>
              <a:ext cx="53847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srgbClr val="2668A9"/>
                </a:solidFill>
              </a:endParaRPr>
            </a:p>
            <a:p>
              <a:pPr algn="ctr"/>
              <a:r>
                <a:rPr lang="en-GB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Özelleştirilmiş</a:t>
              </a:r>
              <a:r>
                <a:rPr lang="en-GB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GB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GB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metin</a:t>
              </a:r>
              <a:endParaRPr lang="en-GB" sz="48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C569C8-1D8E-C964-BBA9-75FA4BC57991}"/>
                </a:ext>
              </a:extLst>
            </p:cNvPr>
            <p:cNvSpPr/>
            <p:nvPr/>
          </p:nvSpPr>
          <p:spPr>
            <a:xfrm>
              <a:off x="593743" y="89590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Kuruluşunuzun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logosunu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buraya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ekleyin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AE2B98-1484-AEC6-BBCB-D419CCE5F45C}"/>
                </a:ext>
              </a:extLst>
            </p:cNvPr>
            <p:cNvSpPr txBox="1"/>
            <p:nvPr/>
          </p:nvSpPr>
          <p:spPr>
            <a:xfrm>
              <a:off x="1946283" y="85033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ÇOCUKLARİNİZİN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AŞİLAMA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PROGRAMLARİNA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KATİLMALARİNİ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SAĞLAYİN: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 B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629F4AB2-A519-1D67-2752-240D4056645E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2" name="Group 10">
                <a:extLst>
                  <a:ext uri="{FF2B5EF4-FFF2-40B4-BE49-F238E27FC236}">
                    <a16:creationId xmlns:a16="http://schemas.microsoft.com/office/drawing/2014/main" id="{B8C33D77-28B6-8576-CB0C-B148DE33508B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4" name="Rectangle 12">
                  <a:extLst>
                    <a:ext uri="{FF2B5EF4-FFF2-40B4-BE49-F238E27FC236}">
                      <a16:creationId xmlns:a16="http://schemas.microsoft.com/office/drawing/2014/main" id="{970BFE38-0501-86C8-5B35-9FAECC16DD7A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5" name="TextBox 13">
                  <a:extLst>
                    <a:ext uri="{FF2B5EF4-FFF2-40B4-BE49-F238E27FC236}">
                      <a16:creationId xmlns:a16="http://schemas.microsoft.com/office/drawing/2014/main" id="{B68C028B-5116-63C3-7796-5F9A9929A38D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2668A9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2668A9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2668A9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668A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9" name="Group 14">
                  <a:extLst>
                    <a:ext uri="{FF2B5EF4-FFF2-40B4-BE49-F238E27FC236}">
                      <a16:creationId xmlns:a16="http://schemas.microsoft.com/office/drawing/2014/main" id="{27576AE3-DCF2-3A81-A3E3-470A1BF47E3B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0" name="Ovaal 2">
                    <a:extLst>
                      <a:ext uri="{FF2B5EF4-FFF2-40B4-BE49-F238E27FC236}">
                        <a16:creationId xmlns:a16="http://schemas.microsoft.com/office/drawing/2014/main" id="{D047772A-E9D9-B810-0BDE-21543C348DFD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33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BDF96C03-73F7-17BA-4BBF-C44FA3606D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3" name="Graphic 11">
                <a:extLst>
                  <a:ext uri="{FF2B5EF4-FFF2-40B4-BE49-F238E27FC236}">
                    <a16:creationId xmlns:a16="http://schemas.microsoft.com/office/drawing/2014/main" id="{5359AC10-D652-813A-6D4B-7DCCBC29E1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334</Words>
  <Application>Microsoft Office PowerPoint</Application>
  <PresentationFormat>A4 Paper (210x297 mm)</PresentationFormat>
  <Paragraphs>40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2023-07-25T12:19:31Z</dcterms:modified>
</cp:coreProperties>
</file>