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94328-38C8-4182-B44A-218CD6EEF928}" v="16" dt="2023-07-24T20:52:12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D5058F-659A-47ED-3E4E-934FE56EC66E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5DA03F23-44E4-5C94-8C2C-969FF2505F4B}"/>
                </a:ext>
              </a:extLst>
            </p:cNvPr>
            <p:cNvSpPr txBox="1"/>
            <p:nvPr/>
          </p:nvSpPr>
          <p:spPr>
            <a:xfrm>
              <a:off x="1939416" y="849072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ASEG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ÚRESE DE QUE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SUS HIJOS PARTICIPAN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VACUNACIÓN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</a:t>
              </a: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VPH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D1539E50-D4F1-CB3C-E0E3-D906834B29BF}"/>
                </a:ext>
              </a:extLst>
            </p:cNvPr>
            <p:cNvSpPr txBox="1"/>
            <p:nvPr/>
          </p:nvSpPr>
          <p:spPr>
            <a:xfrm>
              <a:off x="729841" y="4551574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la población general</a:t>
              </a:r>
            </a:p>
          </p:txBody>
        </p:sp>
        <p:grpSp>
          <p:nvGrpSpPr>
            <p:cNvPr id="5" name="Skupina 12">
              <a:extLst>
                <a:ext uri="{FF2B5EF4-FFF2-40B4-BE49-F238E27FC236}">
                  <a16:creationId xmlns:a16="http://schemas.microsoft.com/office/drawing/2014/main" id="{2CC14B5E-F378-B3BC-603C-7C57B0FB6821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14E0DF4A-1734-2331-B16F-3F880805C3FE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38986ADF-2B0F-20AF-87D9-35E46475EECE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B86D65D1-F3A8-ED6B-1C8A-5E849C1F1AE9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3D3CCC38-FEE5-97DD-0974-C485B65798D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7D0F6C7-7F46-2840-C5C7-9C610E80B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FDB4233A-6567-7B80-31E9-6CE4C88552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B2EFB26-C4D2-565B-E6D8-86552201424C}"/>
              </a:ext>
            </a:extLst>
          </p:cNvPr>
          <p:cNvGrpSpPr/>
          <p:nvPr/>
        </p:nvGrpSpPr>
        <p:grpSpPr>
          <a:xfrm>
            <a:off x="-9019" y="-5756"/>
            <a:ext cx="6884844" cy="10141929"/>
            <a:chOff x="-9019" y="-5756"/>
            <a:chExt cx="6884844" cy="10141929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08365" y="3651005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375" y="4040770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Las vacunas de la hepatitis B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y VPH ayudan a prevenir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algunos tipos de cáncer.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Asegurate</a:t>
              </a: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de que tus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hijos se vacunen.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Si tienes dudas, pregunta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 tu profesional sanitario.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97CD02D6-E15A-2C35-6C6F-6C99AB615FC3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012993A7-D3FA-92BE-5876-8256173CA363}"/>
                </a:ext>
              </a:extLst>
            </p:cNvPr>
            <p:cNvSpPr txBox="1"/>
            <p:nvPr/>
          </p:nvSpPr>
          <p:spPr>
            <a:xfrm>
              <a:off x="1939416" y="849072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ASEG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ÚRESE DE QUE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SUS HIJOS PARTICIPAN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VACUNACIÓN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</a:t>
              </a: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VPH</a:t>
              </a:r>
            </a:p>
          </p:txBody>
        </p:sp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9A266881-0120-DB5E-BE57-4A226A7F798F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E95E12C2-F088-16A0-B0DB-83E310AC8BB2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7E95019B-5594-E64E-96B3-C7117518097C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B42BEC1B-BEF1-3929-0689-1E682C418699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7D2A6EA1-E179-F892-858E-40184FBA2F9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6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9DFDC25-DE31-C727-076F-DE8CCD57F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1BE7873D-A939-2CB4-3A7E-8BE090627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618C750-7C4D-4669-06EF-1E7D33B70638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TextBox 57">
              <a:extLst>
                <a:ext uri="{FF2B5EF4-FFF2-40B4-BE49-F238E27FC236}">
                  <a16:creationId xmlns:a16="http://schemas.microsoft.com/office/drawing/2014/main" id="{C091A0F2-1C5B-CA35-4DFA-CC7B0B359A0D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profesionales de la salud</a:t>
              </a:r>
            </a:p>
            <a:p>
              <a:pPr algn="ctr"/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F59482F3-FF2A-30A1-6FA1-EA314DFA9540}"/>
                </a:ext>
              </a:extLst>
            </p:cNvPr>
            <p:cNvSpPr txBox="1"/>
            <p:nvPr/>
          </p:nvSpPr>
          <p:spPr>
            <a:xfrm>
              <a:off x="1939416" y="849072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ASEG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ÚRESE DE QUE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SUS HIJOS PARTICIPAN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VACUNACIÓN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</a:t>
              </a: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VPH</a:t>
              </a:r>
            </a:p>
          </p:txBody>
        </p:sp>
        <p:grpSp>
          <p:nvGrpSpPr>
            <p:cNvPr id="6" name="Skupina 12">
              <a:extLst>
                <a:ext uri="{FF2B5EF4-FFF2-40B4-BE49-F238E27FC236}">
                  <a16:creationId xmlns:a16="http://schemas.microsoft.com/office/drawing/2014/main" id="{8942F952-9137-D3F1-0D1F-41D94338D108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EF127663-78BB-6FB3-D04A-66CD51806EAE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6F1E2747-1568-1B71-BB77-C65C94238763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6C8DD5D7-A0C1-9614-550D-70F51F2B515E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EE2CDA12-6E21-40AF-24CC-439E267F231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A9A53F7-FC81-C8BC-B191-64871F3974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A6E27301-7274-585D-7E17-C373F952C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39C5E63-CB35-C0D2-E87A-671E87F00278}"/>
              </a:ext>
            </a:extLst>
          </p:cNvPr>
          <p:cNvGrpSpPr/>
          <p:nvPr/>
        </p:nvGrpSpPr>
        <p:grpSpPr>
          <a:xfrm>
            <a:off x="-9019" y="0"/>
            <a:ext cx="6884843" cy="10136173"/>
            <a:chOff x="-9019" y="0"/>
            <a:chExt cx="6884843" cy="10136173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55455" y="3276783"/>
              <a:ext cx="613302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52374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Valora siempre el estado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vacunacional</a:t>
              </a: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contra la hepatitis B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y VPH de tus pacientes.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Recomienda y apoya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la vacunación de pacientes </a:t>
              </a:r>
              <a:b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y familiares, cuando sea apropiado, para reducir el riesgo de cáncer.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217B1E5E-373D-C66F-ADE8-0CF7613E36BF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2085D92A-C370-E8EF-C834-1CAEF7F547DB}"/>
                </a:ext>
              </a:extLst>
            </p:cNvPr>
            <p:cNvSpPr txBox="1"/>
            <p:nvPr/>
          </p:nvSpPr>
          <p:spPr>
            <a:xfrm>
              <a:off x="1939416" y="849072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ASEG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ÚRESE DE QUE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SUS HIJOS PARTICIPAN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VACUNACIÓN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</a:t>
              </a: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VPH</a:t>
              </a:r>
            </a:p>
          </p:txBody>
        </p:sp>
        <p:grpSp>
          <p:nvGrpSpPr>
            <p:cNvPr id="24" name="Skupina 12">
              <a:extLst>
                <a:ext uri="{FF2B5EF4-FFF2-40B4-BE49-F238E27FC236}">
                  <a16:creationId xmlns:a16="http://schemas.microsoft.com/office/drawing/2014/main" id="{6494451C-A653-A6B2-61C1-FEEE8C151667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F82860FC-0F86-7A26-196A-AD59D65DB23D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22565C5B-001E-608C-FF88-DD21B82E07B0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8" name="Group 13">
                <a:extLst>
                  <a:ext uri="{FF2B5EF4-FFF2-40B4-BE49-F238E27FC236}">
                    <a16:creationId xmlns:a16="http://schemas.microsoft.com/office/drawing/2014/main" id="{17574BD3-AACB-2EC6-4536-9B111B4AB637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30" name="Ovaal 2">
                  <a:extLst>
                    <a:ext uri="{FF2B5EF4-FFF2-40B4-BE49-F238E27FC236}">
                      <a16:creationId xmlns:a16="http://schemas.microsoft.com/office/drawing/2014/main" id="{166CE130-37F5-28A3-2ED4-50DB8A5F859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31" name="Picture 3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63545E7-CE47-FA37-0E01-36237274E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843288F4-B02A-C50B-1B03-2D0EE730C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FDC681A-AD56-5A53-D4FA-D22822391680}"/>
              </a:ext>
            </a:extLst>
          </p:cNvPr>
          <p:cNvGrpSpPr/>
          <p:nvPr/>
        </p:nvGrpSpPr>
        <p:grpSpPr>
          <a:xfrm>
            <a:off x="-9019" y="0"/>
            <a:ext cx="6868968" cy="10136173"/>
            <a:chOff x="-9019" y="0"/>
            <a:chExt cx="6868968" cy="10136173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C02E265-371E-E655-0815-D968BA36D44A}"/>
                </a:ext>
              </a:extLst>
            </p:cNvPr>
            <p:cNvSpPr txBox="1"/>
            <p:nvPr/>
          </p:nvSpPr>
          <p:spPr>
            <a:xfrm>
              <a:off x="1939416" y="849072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ASEG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ÚRESE DE QUE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SUS HIJOS PARTICIPAN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VACUNACIÓN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</a:t>
              </a: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b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VPH</a:t>
              </a: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198743E0-7AF4-56BF-D37B-1509C8919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526720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Mensaje</a:t>
              </a:r>
              <a:r>
                <a:rPr lang="en-GB" sz="34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 </a:t>
              </a:r>
              <a:r>
                <a:rPr lang="en-GB" sz="34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personalizado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8B6C8AB-DD6F-ACD8-FFE2-10B35C472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08" y="3357269"/>
              <a:ext cx="1901177" cy="14410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Pon</a:t>
              </a:r>
              <a:r>
                <a:rPr lang="cs-CZ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 tu </a:t>
              </a:r>
              <a:br>
                <a:rPr lang="en-US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cs-CZ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foto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9ED0EA58-D383-422E-043E-D78B901C61BC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2" name="Skupina 12">
              <a:extLst>
                <a:ext uri="{FF2B5EF4-FFF2-40B4-BE49-F238E27FC236}">
                  <a16:creationId xmlns:a16="http://schemas.microsoft.com/office/drawing/2014/main" id="{F662D244-8E05-67AB-82FD-ED01539DB771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4566B8B-E7E7-C019-6836-3493F6BCB629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DECF0CE-B50D-CDFF-8BC5-F9A3045DB833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2668A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AEE62907-AAD7-9327-9973-01A34CB5C0CF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20" name="Ovaal 2">
                  <a:extLst>
                    <a:ext uri="{FF2B5EF4-FFF2-40B4-BE49-F238E27FC236}">
                      <a16:creationId xmlns:a16="http://schemas.microsoft.com/office/drawing/2014/main" id="{26CD593E-BE3D-AC6A-3041-B06C01891536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33" name="Picture 3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084EDDF-63E1-03FA-76AB-01C6E8410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36F7172F-6D33-CF09-F9CD-4D1BAEBEBA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2023-07-25T12:18:49Z</dcterms:modified>
</cp:coreProperties>
</file>