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88" r:id="rId4"/>
    <p:sldId id="262" r:id="rId5"/>
    <p:sldId id="279" r:id="rId6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8A9"/>
    <a:srgbClr val="D0C8BE"/>
    <a:srgbClr val="BBAFA1"/>
    <a:srgbClr val="C5C6C8"/>
    <a:srgbClr val="CBCACD"/>
    <a:srgbClr val="FF9922"/>
    <a:srgbClr val="DEDEDE"/>
    <a:srgbClr val="877C63"/>
    <a:srgbClr val="D9A7A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A8AC2E-6A10-4842-9D34-E9C7428058E0}" v="13" dt="2023-07-24T20:24:46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1094EBB-5437-7125-AA56-9E969D2F9204}"/>
              </a:ext>
            </a:extLst>
          </p:cNvPr>
          <p:cNvGrpSpPr/>
          <p:nvPr/>
        </p:nvGrpSpPr>
        <p:grpSpPr>
          <a:xfrm>
            <a:off x="-4101" y="153870"/>
            <a:ext cx="6881422" cy="9776306"/>
            <a:chOff x="-4101" y="153870"/>
            <a:chExt cx="6881422" cy="9776306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1939416" y="891104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SØRG FOR AT BARNA </a:t>
              </a:r>
              <a:b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DINE DELTAR I </a:t>
              </a:r>
              <a:b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VAKSINASJONSPROGRAMMER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FOR: </a:t>
              </a:r>
              <a:b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b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HEPATITT B </a:t>
              </a:r>
              <a:br>
                <a:rPr lang="en-GB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2" name="TextBox 18">
              <a:extLst>
                <a:ext uri="{FF2B5EF4-FFF2-40B4-BE49-F238E27FC236}">
                  <a16:creationId xmlns:a16="http://schemas.microsoft.com/office/drawing/2014/main" id="{30508AA3-CB80-1061-7591-D1426F5121C6}"/>
                </a:ext>
              </a:extLst>
            </p:cNvPr>
            <p:cNvSpPr txBox="1"/>
            <p:nvPr/>
          </p:nvSpPr>
          <p:spPr>
            <a:xfrm>
              <a:off x="846053" y="4827584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Anbefalinger</a:t>
              </a:r>
              <a:r>
                <a:rPr lang="en-US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til</a:t>
              </a:r>
              <a:r>
                <a:rPr lang="en-US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befolkningen</a:t>
              </a:r>
              <a:endParaRPr lang="en-US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7570D4B2-9B44-DD9F-36FC-3286E211F81F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id="{12E5EAC0-0C3F-90BE-BFDD-0CC16436A939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7" name="Rectangle 13">
                  <a:extLst>
                    <a:ext uri="{FF2B5EF4-FFF2-40B4-BE49-F238E27FC236}">
                      <a16:creationId xmlns:a16="http://schemas.microsoft.com/office/drawing/2014/main" id="{4D01C497-63BC-D268-B5D1-E6A8003420C2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0" name="TextBox 14">
                  <a:extLst>
                    <a:ext uri="{FF2B5EF4-FFF2-40B4-BE49-F238E27FC236}">
                      <a16:creationId xmlns:a16="http://schemas.microsoft.com/office/drawing/2014/main" id="{466F87D2-6EF6-FA8B-B038-F163B4E86D90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2668A9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2668A9"/>
                      </a:solidFill>
                    </a:rPr>
                  </a:br>
                  <a:r>
                    <a:rPr lang="nb-NO" sz="1200" b="1" dirty="0">
                      <a:solidFill>
                        <a:srgbClr val="2668A9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AC6485DC-C966-4BEB-36C7-4EE2D263616F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2" name="Ovaal 2">
                    <a:extLst>
                      <a:ext uri="{FF2B5EF4-FFF2-40B4-BE49-F238E27FC236}">
                        <a16:creationId xmlns:a16="http://schemas.microsoft.com/office/drawing/2014/main" id="{B6152EEE-211E-B21E-D1C1-336AB66E5D52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3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83CA3825-E7D9-597C-03AD-8791D0EA9E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6" name="Graphic 12">
                <a:extLst>
                  <a:ext uri="{FF2B5EF4-FFF2-40B4-BE49-F238E27FC236}">
                    <a16:creationId xmlns:a16="http://schemas.microsoft.com/office/drawing/2014/main" id="{D20EAAD7-2393-515B-868C-B785E2E552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6A0404B-EE67-E904-3736-14A9D2495D87}"/>
              </a:ext>
            </a:extLst>
          </p:cNvPr>
          <p:cNvGrpSpPr/>
          <p:nvPr/>
        </p:nvGrpSpPr>
        <p:grpSpPr>
          <a:xfrm>
            <a:off x="-4101" y="-5756"/>
            <a:ext cx="6881422" cy="9935932"/>
            <a:chOff x="-4101" y="-5756"/>
            <a:chExt cx="6881422" cy="9935932"/>
          </a:xfrm>
        </p:grpSpPr>
        <p:pic>
          <p:nvPicPr>
            <p:cNvPr id="3" name="Picture 2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144870B0-FE52-8557-2543-6770140E3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6" t="7211" r="14475" b="28532"/>
            <a:stretch/>
          </p:blipFill>
          <p:spPr>
            <a:xfrm>
              <a:off x="0" y="-5756"/>
              <a:ext cx="6875825" cy="991175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8908" y="3816978"/>
              <a:ext cx="5655833" cy="4779838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918" y="4111498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Hepatitt B- og HPV-vaksiner </a:t>
              </a:r>
              <a:b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vil bidra til å forhindre </a:t>
              </a:r>
              <a:b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noen typer kreft. </a:t>
              </a:r>
              <a:b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Sørg for at barna </a:t>
              </a:r>
              <a:b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dine blir vaksinert. </a:t>
              </a:r>
              <a:b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Hvis du har spørsmål, </a:t>
              </a:r>
              <a:b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drøft disse med helsepersonell.</a:t>
              </a:r>
              <a:endParaRPr lang="en-GB" sz="30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DD4B3F1-99D1-A3AB-BA4D-7AC9532FE4C5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ED2CD145-9C54-A67F-91A1-9AE0A7AA0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7" name="Rectangle 48">
              <a:extLst>
                <a:ext uri="{FF2B5EF4-FFF2-40B4-BE49-F238E27FC236}">
                  <a16:creationId xmlns:a16="http://schemas.microsoft.com/office/drawing/2014/main" id="{271C0ED9-2D67-A40E-6F9E-435580E0B33E}"/>
                </a:ext>
              </a:extLst>
            </p:cNvPr>
            <p:cNvSpPr/>
            <p:nvPr/>
          </p:nvSpPr>
          <p:spPr>
            <a:xfrm>
              <a:off x="524260" y="862678"/>
              <a:ext cx="155206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450706-C4F3-479A-0623-8E919371216D}"/>
                </a:ext>
              </a:extLst>
            </p:cNvPr>
            <p:cNvSpPr txBox="1"/>
            <p:nvPr/>
          </p:nvSpPr>
          <p:spPr>
            <a:xfrm>
              <a:off x="1939416" y="891104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SØRG FOR AT BARNA </a:t>
              </a:r>
              <a:b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DINE DELTAR I </a:t>
              </a:r>
              <a:b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VAKSINASJONSPROGRAMMER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FOR: </a:t>
              </a:r>
              <a:b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b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HEPATITT B </a:t>
              </a:r>
              <a:br>
                <a:rPr lang="en-GB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65DC4D1D-DD91-58A0-9B51-716C5BA4CD3D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5CF4366D-02B9-4F58-C94E-8A0DEF6576D3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FC2F623B-23CD-31CD-7FCE-F6CE100469BB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1D0C0FC8-B76D-CFC6-E8B8-0544397CA5FD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2668A9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2668A9"/>
                      </a:solidFill>
                    </a:rPr>
                  </a:br>
                  <a:r>
                    <a:rPr lang="nb-NO" sz="1200" b="1" dirty="0">
                      <a:solidFill>
                        <a:srgbClr val="2668A9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A476BA2D-9E1A-0346-1964-8BD54BB0E6A7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C9FCAF7E-50E4-FEB1-6976-169B3526B3EE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8D1F36C4-B6C7-1ADC-27E8-599BF0C943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F983B14B-3E55-940D-A281-8153C705BA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6E5FDAD-15B5-50E2-861F-66E00CBE6B28}"/>
              </a:ext>
            </a:extLst>
          </p:cNvPr>
          <p:cNvGrpSpPr/>
          <p:nvPr/>
        </p:nvGrpSpPr>
        <p:grpSpPr>
          <a:xfrm>
            <a:off x="-4101" y="153870"/>
            <a:ext cx="6881422" cy="9776306"/>
            <a:chOff x="-4101" y="153870"/>
            <a:chExt cx="6881422" cy="9776306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2" name="TextBox 18">
              <a:extLst>
                <a:ext uri="{FF2B5EF4-FFF2-40B4-BE49-F238E27FC236}">
                  <a16:creationId xmlns:a16="http://schemas.microsoft.com/office/drawing/2014/main" id="{D72A30A3-3E32-B428-5F52-44CEDC7303DC}"/>
                </a:ext>
              </a:extLst>
            </p:cNvPr>
            <p:cNvSpPr txBox="1"/>
            <p:nvPr/>
          </p:nvSpPr>
          <p:spPr>
            <a:xfrm>
              <a:off x="234583" y="4882002"/>
              <a:ext cx="6586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Anbefaling</a:t>
              </a:r>
              <a:r>
                <a:rPr lang="en-US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r>
                <a:rPr lang="en-US" sz="3200" b="1" dirty="0" err="1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til</a:t>
              </a:r>
              <a:r>
                <a:rPr lang="en-US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helsepersonell</a:t>
              </a:r>
              <a:endParaRPr lang="en-US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8A58C373-05BB-96EE-BEE0-C2A39F2F9D11}"/>
                </a:ext>
              </a:extLst>
            </p:cNvPr>
            <p:cNvSpPr txBox="1"/>
            <p:nvPr/>
          </p:nvSpPr>
          <p:spPr>
            <a:xfrm>
              <a:off x="1939416" y="891104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SØRG FOR AT BARNA </a:t>
              </a:r>
              <a:b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DINE DELTAR I </a:t>
              </a:r>
              <a:b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VAKSINASJONSPROGRAMMER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FOR: </a:t>
              </a:r>
              <a:b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b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HEPATITT B </a:t>
              </a:r>
              <a:br>
                <a:rPr lang="en-GB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53A9546D-1DAA-DB97-93DB-E0A823D97F7B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id="{7D7EC88C-754C-DB76-7752-45BE6BDA8E5F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10" name="Rectangle 13">
                  <a:extLst>
                    <a:ext uri="{FF2B5EF4-FFF2-40B4-BE49-F238E27FC236}">
                      <a16:creationId xmlns:a16="http://schemas.microsoft.com/office/drawing/2014/main" id="{4CB5F618-ADCC-C22D-9F1E-5919784A4DBC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1" name="TextBox 14">
                  <a:extLst>
                    <a:ext uri="{FF2B5EF4-FFF2-40B4-BE49-F238E27FC236}">
                      <a16:creationId xmlns:a16="http://schemas.microsoft.com/office/drawing/2014/main" id="{F9708EED-9B82-FDFE-270D-2F08013B34E6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2668A9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2668A9"/>
                      </a:solidFill>
                    </a:rPr>
                  </a:br>
                  <a:r>
                    <a:rPr lang="nb-NO" sz="1200" b="1" dirty="0">
                      <a:solidFill>
                        <a:srgbClr val="2668A9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896348B7-6544-EA5E-41E6-35AC252B3407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3" name="Ovaal 2">
                    <a:extLst>
                      <a:ext uri="{FF2B5EF4-FFF2-40B4-BE49-F238E27FC236}">
                        <a16:creationId xmlns:a16="http://schemas.microsoft.com/office/drawing/2014/main" id="{75240F50-9DA3-21B9-0DDD-DC06C5DBAF13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4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E1EC3ED3-89F6-2CAF-6B01-0AECE8103D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7" name="Graphic 12">
                <a:extLst>
                  <a:ext uri="{FF2B5EF4-FFF2-40B4-BE49-F238E27FC236}">
                    <a16:creationId xmlns:a16="http://schemas.microsoft.com/office/drawing/2014/main" id="{ADBCAEB3-7B12-7C86-E109-6AC7DFE508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4080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A6FB54C-35EF-D07B-18F6-F36418BDBF19}"/>
              </a:ext>
            </a:extLst>
          </p:cNvPr>
          <p:cNvGrpSpPr/>
          <p:nvPr/>
        </p:nvGrpSpPr>
        <p:grpSpPr>
          <a:xfrm>
            <a:off x="-4101" y="0"/>
            <a:ext cx="6881422" cy="9930176"/>
            <a:chOff x="-4101" y="0"/>
            <a:chExt cx="6881422" cy="9930176"/>
          </a:xfrm>
        </p:grpSpPr>
        <p:pic>
          <p:nvPicPr>
            <p:cNvPr id="7" name="Picture 6" descr="A hand holding a few syringes&#10;&#10;Description automatically generated">
              <a:extLst>
                <a:ext uri="{FF2B5EF4-FFF2-40B4-BE49-F238E27FC236}">
                  <a16:creationId xmlns:a16="http://schemas.microsoft.com/office/drawing/2014/main" id="{D4E77FB0-98DF-E89B-F0B7-65FF8D06E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0" t="16329" r="567" b="17455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20123" y="3298383"/>
              <a:ext cx="5847485" cy="4631070"/>
            </a:xfrm>
            <a:prstGeom prst="roundRect">
              <a:avLst>
                <a:gd name="adj" fmla="val 10032"/>
              </a:avLst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615" y="3619076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Vurder alltid vaksinasjonsstatus </a:t>
              </a:r>
              <a:b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for hepatitt B og HPV blant </a:t>
              </a:r>
              <a:b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dine pasienter. </a:t>
              </a:r>
              <a:b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For å redusere kreftrisiko, </a:t>
              </a:r>
              <a:b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anbefal vaksinasjon for pasienter </a:t>
              </a:r>
              <a:b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og deres familier, </a:t>
              </a:r>
              <a:b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når det er hensiktsmessig.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lang="en-GB" sz="30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A012B337-E82D-0741-6247-F40A96A5382F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3DFC01F6-2FA7-F9B3-80CB-C3553599C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3" name="Rectangle 48">
              <a:extLst>
                <a:ext uri="{FF2B5EF4-FFF2-40B4-BE49-F238E27FC236}">
                  <a16:creationId xmlns:a16="http://schemas.microsoft.com/office/drawing/2014/main" id="{9B63D4FB-A535-35B3-168E-A336D84A4F02}"/>
                </a:ext>
              </a:extLst>
            </p:cNvPr>
            <p:cNvSpPr/>
            <p:nvPr/>
          </p:nvSpPr>
          <p:spPr>
            <a:xfrm>
              <a:off x="524260" y="862678"/>
              <a:ext cx="155206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08EB9FC-671B-8D7B-9688-93F6F11940A5}"/>
                </a:ext>
              </a:extLst>
            </p:cNvPr>
            <p:cNvSpPr txBox="1"/>
            <p:nvPr/>
          </p:nvSpPr>
          <p:spPr>
            <a:xfrm>
              <a:off x="1939416" y="891104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SØRG FOR AT BARNA </a:t>
              </a:r>
              <a:b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DINE DELTAR I </a:t>
              </a:r>
              <a:b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VAKSINASJONSPROGRAMMER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FOR: </a:t>
              </a:r>
              <a:b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b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HEPATITT B </a:t>
              </a:r>
              <a:br>
                <a:rPr lang="en-GB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AC9A0DE7-4EEC-2FBF-1275-91AE252933EB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id="{9BC780EC-614D-2230-09B6-784E38DED952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11" name="Rectangle 13">
                  <a:extLst>
                    <a:ext uri="{FF2B5EF4-FFF2-40B4-BE49-F238E27FC236}">
                      <a16:creationId xmlns:a16="http://schemas.microsoft.com/office/drawing/2014/main" id="{B5741C72-B6D1-3599-4685-8053F3192C8A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2" name="TextBox 14">
                  <a:extLst>
                    <a:ext uri="{FF2B5EF4-FFF2-40B4-BE49-F238E27FC236}">
                      <a16:creationId xmlns:a16="http://schemas.microsoft.com/office/drawing/2014/main" id="{75A752F3-DFB5-4CEA-7E5E-E460C17E4E53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2668A9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2668A9"/>
                      </a:solidFill>
                    </a:rPr>
                  </a:br>
                  <a:r>
                    <a:rPr lang="nb-NO" sz="1200" b="1" dirty="0">
                      <a:solidFill>
                        <a:srgbClr val="2668A9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7076B010-AF8D-D4FA-9920-564218792969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4" name="Ovaal 2">
                    <a:extLst>
                      <a:ext uri="{FF2B5EF4-FFF2-40B4-BE49-F238E27FC236}">
                        <a16:creationId xmlns:a16="http://schemas.microsoft.com/office/drawing/2014/main" id="{A090CC16-74EA-E8EF-B0DF-E2A55DF2E4CE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5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B336293-47CA-52D3-463F-30DF18D469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9" name="Graphic 12">
                <a:extLst>
                  <a:ext uri="{FF2B5EF4-FFF2-40B4-BE49-F238E27FC236}">
                    <a16:creationId xmlns:a16="http://schemas.microsoft.com/office/drawing/2014/main" id="{2683B64D-95C9-06FA-ADC8-3C96E78916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3849AEE-9177-4F54-B19E-BC56AA34389D}"/>
              </a:ext>
            </a:extLst>
          </p:cNvPr>
          <p:cNvGrpSpPr/>
          <p:nvPr/>
        </p:nvGrpSpPr>
        <p:grpSpPr>
          <a:xfrm>
            <a:off x="-4101" y="0"/>
            <a:ext cx="6881422" cy="9930176"/>
            <a:chOff x="-4101" y="0"/>
            <a:chExt cx="6881422" cy="9930176"/>
          </a:xfrm>
        </p:grpSpPr>
        <p:pic>
          <p:nvPicPr>
            <p:cNvPr id="8" name="Picture 7" descr="A person getting an injection&#10;&#10;Description automatically generated">
              <a:extLst>
                <a:ext uri="{FF2B5EF4-FFF2-40B4-BE49-F238E27FC236}">
                  <a16:creationId xmlns:a16="http://schemas.microsoft.com/office/drawing/2014/main" id="{1C51BDF9-2E90-AA57-DD50-071BE0DF5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" t="20323" r="25567" b="8494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E845CCF5-080A-86CD-B336-BC3D1D98169C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C5CF4887-18EC-8E0E-5A9C-A9D81C6B0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6" name="TextBox 18">
              <a:extLst>
                <a:ext uri="{FF2B5EF4-FFF2-40B4-BE49-F238E27FC236}">
                  <a16:creationId xmlns:a16="http://schemas.microsoft.com/office/drawing/2014/main" id="{B03B91D6-CD4D-B02C-3305-E839F5DEC6B3}"/>
                </a:ext>
              </a:extLst>
            </p:cNvPr>
            <p:cNvSpPr txBox="1"/>
            <p:nvPr/>
          </p:nvSpPr>
          <p:spPr>
            <a:xfrm>
              <a:off x="2350862" y="5717638"/>
              <a:ext cx="417795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Tilpasset</a:t>
              </a:r>
              <a:r>
                <a:rPr lang="en-US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</a:t>
              </a:r>
              <a:r>
                <a:rPr lang="en-US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BFEE8F98-D11D-78AB-C4EE-03C41B951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75" y="3045048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b-NO" sz="2800" b="1" dirty="0">
                  <a:solidFill>
                    <a:srgbClr val="2668A9"/>
                  </a:solidFill>
                  <a:latin typeface="Calibri" panose="020F0502020204030204" pitchFamily="34" charset="0"/>
                </a:rPr>
                <a:t>Sett inn ditt bilde her</a:t>
              </a:r>
              <a:endParaRPr lang="en-GB" sz="28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Rectangle 48">
              <a:extLst>
                <a:ext uri="{FF2B5EF4-FFF2-40B4-BE49-F238E27FC236}">
                  <a16:creationId xmlns:a16="http://schemas.microsoft.com/office/drawing/2014/main" id="{3B3F9920-0D6F-A6F8-78A1-0571A9F63BB5}"/>
                </a:ext>
              </a:extLst>
            </p:cNvPr>
            <p:cNvSpPr/>
            <p:nvPr/>
          </p:nvSpPr>
          <p:spPr>
            <a:xfrm>
              <a:off x="524260" y="862678"/>
              <a:ext cx="155206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B4AB57-0D1F-8897-C9C3-137399085499}"/>
                </a:ext>
              </a:extLst>
            </p:cNvPr>
            <p:cNvSpPr txBox="1"/>
            <p:nvPr/>
          </p:nvSpPr>
          <p:spPr>
            <a:xfrm>
              <a:off x="1939416" y="891104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SØRG FOR AT BARNA </a:t>
              </a:r>
              <a:b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DINE DELTAR I </a:t>
              </a:r>
              <a:b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VAKSINASJONSPROGRAMMER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FOR: </a:t>
              </a:r>
              <a:b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br>
                <a:rPr lang="en-US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HEPATITT B </a:t>
              </a:r>
              <a:br>
                <a:rPr lang="en-GB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6A84C447-4A45-6CAB-7C7E-5DEC66B91062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12" name="Group 10">
                <a:extLst>
                  <a:ext uri="{FF2B5EF4-FFF2-40B4-BE49-F238E27FC236}">
                    <a16:creationId xmlns:a16="http://schemas.microsoft.com/office/drawing/2014/main" id="{62CC331B-55E6-8A32-BB28-84952EA6C8A0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638E7A9-E268-229A-5004-4585606E4A78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307BA2A-72B2-663C-3EA1-0BB5D282062D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2668A9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2668A9"/>
                      </a:solidFill>
                    </a:rPr>
                  </a:br>
                  <a:r>
                    <a:rPr lang="nb-NO" sz="1200" b="1" dirty="0">
                      <a:solidFill>
                        <a:srgbClr val="2668A9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9" name="Group 15">
                  <a:extLst>
                    <a:ext uri="{FF2B5EF4-FFF2-40B4-BE49-F238E27FC236}">
                      <a16:creationId xmlns:a16="http://schemas.microsoft.com/office/drawing/2014/main" id="{F8FE438F-D067-07A5-F5F1-E4F71060B341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0" name="Ovaal 2">
                    <a:extLst>
                      <a:ext uri="{FF2B5EF4-FFF2-40B4-BE49-F238E27FC236}">
                        <a16:creationId xmlns:a16="http://schemas.microsoft.com/office/drawing/2014/main" id="{BBA35E1E-662F-7D03-AEA8-B4771889BDD6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33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E03A81B-F1B3-C14C-DD13-3E9D8895CF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C654ACA7-E874-4027-7D7B-3C866859C8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369</Words>
  <Application>Microsoft Office PowerPoint</Application>
  <PresentationFormat>A4 Paper (210x297 mm)</PresentationFormat>
  <Paragraphs>40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2023-07-25T12:18:22Z</dcterms:modified>
</cp:coreProperties>
</file>