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BBC10-D390-4518-8B54-491E778C6D6A}" v="14" dt="2023-07-24T20:05:50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32F1640-45F4-42F4-6EE4-EACD87A5BC7B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75115226-D7FE-AEED-2060-7159CB22F6E3}"/>
                </a:ext>
              </a:extLst>
            </p:cNvPr>
            <p:cNvSpPr txBox="1"/>
            <p:nvPr/>
          </p:nvSpPr>
          <p:spPr>
            <a:xfrm>
              <a:off x="1946283" y="922651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GONDOSKODJON R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ÓLA,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HOGY GYERMEKEI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RÉSZT VEGYENEK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AZ ALÁBBI OLTÁSI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PROGRAMOKBAN: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</a:p>
            <a:p>
              <a:pPr algn="ctr" fontAlgn="base"/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DDA0ECE0-EDAC-818A-234A-C20146D244B3}"/>
                </a:ext>
              </a:extLst>
            </p:cNvPr>
            <p:cNvSpPr txBox="1"/>
            <p:nvPr/>
          </p:nvSpPr>
          <p:spPr>
            <a:xfrm>
              <a:off x="737349" y="4848849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Üzenetek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lakosság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részére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Skupina 12">
              <a:extLst>
                <a:ext uri="{FF2B5EF4-FFF2-40B4-BE49-F238E27FC236}">
                  <a16:creationId xmlns:a16="http://schemas.microsoft.com/office/drawing/2014/main" id="{62FA71E4-DE87-8A5E-8DD7-2AD07A1DDF46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02A71670-F50E-951A-0B4F-16AEB89A133A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7DCAD29C-BEE9-1CFC-39A8-7108A2E44CAD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2668A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2668A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F3F19EB5-DF01-5A3A-B848-65B4CF574E83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D34C2896-754A-55BA-F169-32117021352A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3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22787C5-01CD-2378-40AA-A9540AF3A6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A1491699-7029-9134-229D-994BBEFBA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4EBAF06-5438-A1BE-278C-BB1EE5D46AF4}"/>
              </a:ext>
            </a:extLst>
          </p:cNvPr>
          <p:cNvGrpSpPr/>
          <p:nvPr/>
        </p:nvGrpSpPr>
        <p:grpSpPr>
          <a:xfrm>
            <a:off x="-10968" y="-5756"/>
            <a:ext cx="6886793" cy="10026317"/>
            <a:chOff x="-10968" y="-5756"/>
            <a:chExt cx="6886793" cy="10026317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95654" y="3816978"/>
              <a:ext cx="5655833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227" y="4097098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 Hepatitis B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és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HPV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elleni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védőoltások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segítenek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bizonyos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típusú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daganatos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megbetegedések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megelőzésében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Gondoskodjon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arról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hogy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gyermekei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be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legyenek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oltva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Ha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kérdése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van,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beszélje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meg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egészségügyi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szakemberrel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079B31C6-9CE2-A4B9-F541-FB4D17F6DC6B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7DBDD0-9479-ADB8-4040-5BB377B37E4C}"/>
                </a:ext>
              </a:extLst>
            </p:cNvPr>
            <p:cNvSpPr txBox="1"/>
            <p:nvPr/>
          </p:nvSpPr>
          <p:spPr>
            <a:xfrm>
              <a:off x="1946283" y="922651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GONDOSKODJON R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ÓLA,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HOGY GYERMEKEI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RÉSZT VEGYENEK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AZ ALÁBBI OLTÁSI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PROGRAMOKBAN: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</a:p>
            <a:p>
              <a:pPr algn="ctr" fontAlgn="base"/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9" name="Skupina 12">
              <a:extLst>
                <a:ext uri="{FF2B5EF4-FFF2-40B4-BE49-F238E27FC236}">
                  <a16:creationId xmlns:a16="http://schemas.microsoft.com/office/drawing/2014/main" id="{A034463C-BEEF-5DB2-BE3E-B680E727663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4D48B582-AFDA-10A7-C226-222181D1DFA0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6348B56B-B6EE-30A6-0EAD-ECD0F8BE77E9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2668A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2668A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6227306E-5571-D288-24A5-85D5E05930C1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B4EA3364-B96E-732A-E030-AB832B078D05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04E7CD43-586B-50DD-99E8-079B5E75C3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E9B9C75C-9981-4B5E-05DB-8A9DC78E9B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D2D4A14-804C-2828-3AC9-A004942D20AD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9F258F3C-3FB1-5045-4B67-03E273A5E824}"/>
                </a:ext>
              </a:extLst>
            </p:cNvPr>
            <p:cNvSpPr txBox="1"/>
            <p:nvPr/>
          </p:nvSpPr>
          <p:spPr>
            <a:xfrm>
              <a:off x="1946283" y="922651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GONDOSKODJON R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ÓLA,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HOGY GYERMEKEI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RÉSZT VEGYENEK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AZ ALÁBBI OLTÁSI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PROGRAMOKBAN: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</a:p>
            <a:p>
              <a:pPr algn="ctr" fontAlgn="base"/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4" name="Skupina 12">
              <a:extLst>
                <a:ext uri="{FF2B5EF4-FFF2-40B4-BE49-F238E27FC236}">
                  <a16:creationId xmlns:a16="http://schemas.microsoft.com/office/drawing/2014/main" id="{A0FC1B92-4095-1048-82B1-5DFD8A646EEF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5" name="Rectangle 11">
                <a:extLst>
                  <a:ext uri="{FF2B5EF4-FFF2-40B4-BE49-F238E27FC236}">
                    <a16:creationId xmlns:a16="http://schemas.microsoft.com/office/drawing/2014/main" id="{99EF1F24-1814-E3EE-F0FF-D6E304AB8416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2B5A171E-00BA-8813-8655-6F3DD677A7B8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2668A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2668A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7" name="Group 13">
                <a:extLst>
                  <a:ext uri="{FF2B5EF4-FFF2-40B4-BE49-F238E27FC236}">
                    <a16:creationId xmlns:a16="http://schemas.microsoft.com/office/drawing/2014/main" id="{CEFDF82B-8677-923B-BBB3-4F7F304B2A27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FE164165-1F3B-CF0F-E720-4598EDB1509E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2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449ED65-AB7C-92A4-B60E-BE391DAA45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32EDE9DE-35C6-F9F2-CD44-F5EAE10BDA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2EF7A51-0AD5-1B59-F500-88AEFF2B77F3}"/>
                </a:ext>
              </a:extLst>
            </p:cNvPr>
            <p:cNvSpPr txBox="1"/>
            <p:nvPr/>
          </p:nvSpPr>
          <p:spPr>
            <a:xfrm>
              <a:off x="175129" y="4615315"/>
              <a:ext cx="658361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Üzenetek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az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egészségügyi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szakemberek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részére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B1713E2-15C6-3D7B-B2C5-EF72FBA0FBE8}"/>
              </a:ext>
            </a:extLst>
          </p:cNvPr>
          <p:cNvGrpSpPr/>
          <p:nvPr/>
        </p:nvGrpSpPr>
        <p:grpSpPr>
          <a:xfrm>
            <a:off x="-10968" y="0"/>
            <a:ext cx="6886792" cy="10020561"/>
            <a:chOff x="-10968" y="0"/>
            <a:chExt cx="6886792" cy="10020561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3"/>
              <a:ext cx="584748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83" y="340854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Mindig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mérje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fel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páciensei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körében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a Hepatitis B-re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és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HPV-re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vonatkozó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oltási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státuszt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Javasolja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pácienseinek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és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családjaiknak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a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védőoltást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daganatos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megbetegedések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kockázatának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csökkentése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érdekében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E6FEBD29-9696-809D-AB8B-9387DF26BCB4}"/>
                </a:ext>
              </a:extLst>
            </p:cNvPr>
            <p:cNvSpPr txBox="1"/>
            <p:nvPr/>
          </p:nvSpPr>
          <p:spPr>
            <a:xfrm>
              <a:off x="1946283" y="922651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GONDOSKODJON R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ÓLA,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HOGY GYERMEKEI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RÉSZT VEGYENEK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AZ ALÁBBI OLTÁSI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PROGRAMOKBAN: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</a:p>
            <a:p>
              <a:pPr algn="ctr" fontAlgn="base"/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20514825-38BD-D46D-E6D4-073101CA40A3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C5AFCD-B4EA-03D3-A522-CCF832B10C74}"/>
                </a:ext>
              </a:extLst>
            </p:cNvPr>
            <p:cNvSpPr txBox="1"/>
            <p:nvPr/>
          </p:nvSpPr>
          <p:spPr>
            <a:xfrm>
              <a:off x="1946283" y="922651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GONDOSKODJON R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ÓLA,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HOGY GYERMEKEI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RÉSZT VEGYENEK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AZ ALÁBBI OLTÁSI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PROGRAMOKBAN: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</a:p>
            <a:p>
              <a:pPr algn="ctr" fontAlgn="base"/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5" name="Skupina 12">
              <a:extLst>
                <a:ext uri="{FF2B5EF4-FFF2-40B4-BE49-F238E27FC236}">
                  <a16:creationId xmlns:a16="http://schemas.microsoft.com/office/drawing/2014/main" id="{6BD76A52-1667-8465-6D0F-FFEE79DE57F3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3E63D5E5-CA95-F4FF-A687-7A362BEC5AD4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307704EE-2C2E-C8B3-60D9-EC16D126E3CC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2668A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2668A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1D6FB87D-A617-574B-1290-8DCFCE6A1448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4498EE23-6516-6F6D-CFF8-F8C5CE75CF40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851D574-1A21-8B46-27F6-037F85336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6AA63D9B-3238-3284-1E5A-8258E0C657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7005930-1822-8ECA-F3F4-F72452DE1A5E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BAD92752-38A2-90D6-6103-D72223AB39D8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03F2C7-1253-DE73-D2BE-93255B7FCF06}"/>
                </a:ext>
              </a:extLst>
            </p:cNvPr>
            <p:cNvSpPr txBox="1"/>
            <p:nvPr/>
          </p:nvSpPr>
          <p:spPr>
            <a:xfrm>
              <a:off x="1946283" y="922651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GONDOSKODJON R</a:t>
              </a: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ÓLA,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HOGY GYERMEKEI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RÉSZT VEGYENEK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AZ ALÁBBI OLTÁSI 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PROGRAMOKBAN:</a:t>
              </a:r>
              <a:b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HEPATITIS B</a:t>
              </a:r>
            </a:p>
            <a:p>
              <a:pPr algn="ctr" fontAlgn="base"/>
              <a:r>
                <a:rPr lang="cs-CZ" sz="9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9" name="Skupina 12">
              <a:extLst>
                <a:ext uri="{FF2B5EF4-FFF2-40B4-BE49-F238E27FC236}">
                  <a16:creationId xmlns:a16="http://schemas.microsoft.com/office/drawing/2014/main" id="{85759020-D25D-20F0-96EE-5272500B63B1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6CC838C7-A2A3-FC2E-2FF7-87EAE5DD3A16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E2036CA5-E2C3-B4D9-F1FD-AF07ED2022DE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2668A9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2668A9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2668A9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014175C5-3FF8-DF63-854D-961DB8F98DAD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94892BDC-DD3A-3343-FE64-649BDB499772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4265279-573D-CE01-17FD-D4E2083D96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20EC86A8-FBCF-F534-F641-268189EA0B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F7984C57-12D3-9482-3D6F-B2CD5D423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283" y="5600865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GB" sz="36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Testreszabott</a:t>
              </a:r>
              <a:r>
                <a:rPr lang="en-GB" sz="36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6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szöveg</a:t>
              </a:r>
              <a:endParaRPr lang="en-GB" sz="54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F4B035C4-7A68-B5C1-2814-586A0D80D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42" y="3109596"/>
              <a:ext cx="2083939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Illessze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ide </a:t>
              </a:r>
              <a:r>
                <a:rPr lang="en-US" sz="28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fényképét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418</Words>
  <Application>Microsoft Office PowerPoint</Application>
  <PresentationFormat>A4 Paper (210x297 mm)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2023-07-25T12:18:02Z</dcterms:modified>
</cp:coreProperties>
</file>