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9CD20-4D87-4E9E-B23D-B1E975270C8E}" v="36" dt="2023-07-05T15:57:47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6DF784-6201-A243-23D7-D63725A9A4FA}"/>
              </a:ext>
            </a:extLst>
          </p:cNvPr>
          <p:cNvGrpSpPr/>
          <p:nvPr/>
        </p:nvGrpSpPr>
        <p:grpSpPr>
          <a:xfrm>
            <a:off x="-4101" y="153870"/>
            <a:ext cx="6879926" cy="9825588"/>
            <a:chOff x="-4101" y="153870"/>
            <a:chExt cx="6879926" cy="98255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67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004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5380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51557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7359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6182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33445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887" y="439703"/>
              <a:ext cx="548640" cy="548640"/>
            </a:xfrm>
            <a:prstGeom prst="rect">
              <a:avLst/>
            </a:prstGeom>
          </p:spPr>
        </p:pic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689141A0-3FB3-E7C5-8DE5-1A319EE279C4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id="{D1B67D76-BA4E-EA9D-BE3E-9429CBD99749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0" name="Rectangle 13">
                  <a:extLst>
                    <a:ext uri="{FF2B5EF4-FFF2-40B4-BE49-F238E27FC236}">
                      <a16:creationId xmlns:a16="http://schemas.microsoft.com/office/drawing/2014/main" id="{AAF22AA3-B23D-1841-2707-CC6F6F6D31F7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16AB3583-BDD7-CEC9-F4A9-2673A3091742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8C4F91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8C4F91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0A170183-C7CB-9EA1-DF2F-A7D3AC439B7E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4B1C1D28-4D7E-D22F-AB90-452714DB3D6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C689889-1711-E7E8-B6EF-656E857FD8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2">
                <a:extLst>
                  <a:ext uri="{FF2B5EF4-FFF2-40B4-BE49-F238E27FC236}">
                    <a16:creationId xmlns:a16="http://schemas.microsoft.com/office/drawing/2014/main" id="{9CA83529-2585-0576-CF40-C72DF6A63B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009E380C-68FA-ED42-B39D-7F2CE8BCEE14}"/>
                </a:ext>
              </a:extLst>
            </p:cNvPr>
            <p:cNvSpPr txBox="1"/>
            <p:nvPr/>
          </p:nvSpPr>
          <p:spPr>
            <a:xfrm>
              <a:off x="782258" y="4634810"/>
              <a:ext cx="53693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de-DE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Botschaften </a:t>
              </a:r>
              <a:br>
                <a:rPr lang="de-DE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 die breite Öffentlichkeit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1F710E56-5978-BAAB-BEBB-2F9EFF407084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FÜR FRAUEN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NEHMEN SIE HORMONERSATZTHERAPIEN MÖGLICHST WENIG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ANSPRUCH</a:t>
              </a:r>
            </a:p>
            <a:p>
              <a:pPr algn="ctr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en-GB" sz="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FALLS MÖGLICH,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STILLEN SIE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IHR KIND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4F325A1-90C2-512D-DD40-B6628F68535B}"/>
              </a:ext>
            </a:extLst>
          </p:cNvPr>
          <p:cNvGrpSpPr/>
          <p:nvPr/>
        </p:nvGrpSpPr>
        <p:grpSpPr>
          <a:xfrm>
            <a:off x="-4101" y="0"/>
            <a:ext cx="6879926" cy="9979458"/>
            <a:chOff x="-4101" y="0"/>
            <a:chExt cx="6879926" cy="9979458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57179" y="3953112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414" y="454358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Stillen senkt das Krebsrisiko </a:t>
              </a:r>
              <a:br>
                <a:rPr lang="cs-CZ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bei Müttern. </a:t>
              </a:r>
              <a:br>
                <a:rPr lang="cs-CZ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Falls möglich, stillen Sie Ihr Kind.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GB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6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9" name="Rectangle 38">
              <a:extLst>
                <a:ext uri="{FF2B5EF4-FFF2-40B4-BE49-F238E27FC236}">
                  <a16:creationId xmlns:a16="http://schemas.microsoft.com/office/drawing/2014/main" id="{6E53A99F-8DA8-EECF-9A3A-9CA6CBF45D70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E095CF-C217-9409-26C2-64AD9556BE6E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7D48704-3EE7-FB7C-1A41-625FA2D7CB8E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3" name="Rectangle 13">
                  <a:extLst>
                    <a:ext uri="{FF2B5EF4-FFF2-40B4-BE49-F238E27FC236}">
                      <a16:creationId xmlns:a16="http://schemas.microsoft.com/office/drawing/2014/main" id="{E658E587-6751-D835-A5A3-C61F89358A24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4" name="TextBox 14">
                  <a:extLst>
                    <a:ext uri="{FF2B5EF4-FFF2-40B4-BE49-F238E27FC236}">
                      <a16:creationId xmlns:a16="http://schemas.microsoft.com/office/drawing/2014/main" id="{CAA72F79-7AA0-6531-B074-26707A318E0D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8C4F91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8C4F91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8748DB4D-1F4D-B75F-83C1-25DB1A35A352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150EB7DA-CBB1-CF51-3316-B833E4A4119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7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F2ABD0E-F6BF-1E43-A14A-6DCEDF932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2" name="Graphic 12">
                <a:extLst>
                  <a:ext uri="{FF2B5EF4-FFF2-40B4-BE49-F238E27FC236}">
                    <a16:creationId xmlns:a16="http://schemas.microsoft.com/office/drawing/2014/main" id="{6858EB89-EC57-61F6-19B4-8C97C98120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E6DD7DB5-0E16-064B-D86F-60787C5F3491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FÜR FRAUEN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NEHMEN SIE HORMONERSATZTHERAPIEN MÖGLICHST WENIG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ANSPRUCH</a:t>
              </a:r>
            </a:p>
            <a:p>
              <a:pPr algn="ctr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en-GB" sz="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FALLS MÖGLICH,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STILLEN SIE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IHR KIND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2D0803B-B2A7-5A47-8BA0-E6323E0BE499}"/>
              </a:ext>
            </a:extLst>
          </p:cNvPr>
          <p:cNvGrpSpPr/>
          <p:nvPr/>
        </p:nvGrpSpPr>
        <p:grpSpPr>
          <a:xfrm>
            <a:off x="-26026" y="1"/>
            <a:ext cx="6901851" cy="9979457"/>
            <a:chOff x="-26026" y="1"/>
            <a:chExt cx="6901851" cy="9979457"/>
          </a:xfrm>
        </p:grpSpPr>
        <p:pic>
          <p:nvPicPr>
            <p:cNvPr id="4" name="Picture 3" descr="A person holding a pink ribbon&#10;&#10;Description automatically generated with medium confidence">
              <a:extLst>
                <a:ext uri="{FF2B5EF4-FFF2-40B4-BE49-F238E27FC236}">
                  <a16:creationId xmlns:a16="http://schemas.microsoft.com/office/drawing/2014/main" id="{5F5BC894-8A71-81D0-BE3B-84F1442E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1" t="5969" r="18636" b="47022"/>
            <a:stretch/>
          </p:blipFill>
          <p:spPr>
            <a:xfrm>
              <a:off x="-26026" y="1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67674" y="3889284"/>
              <a:ext cx="5958301" cy="4707532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0" y="3630763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Das Stillen von Säuglingen </a:t>
              </a:r>
              <a:br>
                <a:rPr lang="cs-CZ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bringt viele gesundheitliche </a:t>
              </a:r>
              <a:b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Vorteile mit sich, </a:t>
              </a:r>
              <a:endParaRPr lang="cs-CZ" sz="30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sowohl für die Mutter </a:t>
              </a:r>
              <a:b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als auch für das Kind. </a:t>
              </a:r>
              <a:b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Einer davon ist die Verringerung </a:t>
              </a:r>
              <a:b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des Brustkrebsrisikos </a:t>
              </a:r>
              <a:b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für die Mutter. </a:t>
              </a:r>
              <a:endParaRPr lang="en-GB" sz="3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9" name="Rectangle 38">
              <a:extLst>
                <a:ext uri="{FF2B5EF4-FFF2-40B4-BE49-F238E27FC236}">
                  <a16:creationId xmlns:a16="http://schemas.microsoft.com/office/drawing/2014/main" id="{F49D891F-4E58-DA80-05F7-224D1AEBDBA8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D5AB93-AFF0-53DD-F3FD-E747504E0E82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7BBEC79-A16D-473F-88E1-23E55EDC7A94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5B14DCC2-80F8-9DA9-6DFE-33AA414F430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25DDCA2D-FB4B-CB86-303B-4790C534E4CE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8C4F91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8C4F91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7" name="Group 15">
                  <a:extLst>
                    <a:ext uri="{FF2B5EF4-FFF2-40B4-BE49-F238E27FC236}">
                      <a16:creationId xmlns:a16="http://schemas.microsoft.com/office/drawing/2014/main" id="{7475C962-175B-6DC3-E034-450155604E0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8" name="Ovaal 2">
                    <a:extLst>
                      <a:ext uri="{FF2B5EF4-FFF2-40B4-BE49-F238E27FC236}">
                        <a16:creationId xmlns:a16="http://schemas.microsoft.com/office/drawing/2014/main" id="{60D61349-7216-0DB6-7D74-330EE3601DD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9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F6E1E53-8E01-0F6A-BA45-407F6ADE84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BFD845AF-C880-B07D-86BC-03E80C693B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A4B495B5-B193-98D5-86C9-6A68EA3CA30D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FÜR FRAUEN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NEHMEN SIE HORMONERSATZTHERAPIEN MÖGLICHST WENIG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ANSPRUCH</a:t>
              </a:r>
            </a:p>
            <a:p>
              <a:pPr algn="ctr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en-GB" sz="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FALLS MÖGLICH,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STILLEN SIE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IHR KIND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EC9897DC-FD39-2A55-DC67-62709D093CEA}"/>
              </a:ext>
            </a:extLst>
          </p:cNvPr>
          <p:cNvGrpSpPr/>
          <p:nvPr/>
        </p:nvGrpSpPr>
        <p:grpSpPr>
          <a:xfrm>
            <a:off x="-4101" y="0"/>
            <a:ext cx="6879926" cy="9979458"/>
            <a:chOff x="-4101" y="0"/>
            <a:chExt cx="6879926" cy="9979458"/>
          </a:xfrm>
        </p:grpSpPr>
        <p:pic>
          <p:nvPicPr>
            <p:cNvPr id="9" name="Picture 8" descr="A picture containing clothing, elbow, person, human face&#10;&#10;Description automatically generated">
              <a:extLst>
                <a:ext uri="{FF2B5EF4-FFF2-40B4-BE49-F238E27FC236}">
                  <a16:creationId xmlns:a16="http://schemas.microsoft.com/office/drawing/2014/main" id="{45F1E016-58C0-25F9-5982-55CE7AF6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5230092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Menopausale Beschwerden sind </a:t>
              </a:r>
              <a:br>
                <a:rPr lang="de-D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für viele Frauen eine Herausforderung</a:t>
              </a:r>
              <a: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b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Manchmal können Änderungen </a:t>
              </a:r>
              <a:br>
                <a:rPr lang="de-D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des Lebensstils helfen</a:t>
              </a:r>
              <a: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Besprechen Sie das mit Ihrer Ärztin </a:t>
              </a:r>
              <a:br>
                <a:rPr lang="de-D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oder </a:t>
              </a:r>
              <a:r>
                <a:rPr lang="de-DE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I</a:t>
              </a:r>
              <a:r>
                <a:rPr lang="de-D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hrem Arzt</a:t>
              </a:r>
              <a: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4" name="Rectangle 38">
              <a:extLst>
                <a:ext uri="{FF2B5EF4-FFF2-40B4-BE49-F238E27FC236}">
                  <a16:creationId xmlns:a16="http://schemas.microsoft.com/office/drawing/2014/main" id="{CACF9BAC-FBA9-5CCC-F009-73A90B08F26B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E045EA-4E3C-427D-9F44-6E2D38ABEF28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2EED76-C73F-B2E3-D838-0C587B5416FC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CB2C10C9-A0C8-50CC-72C6-DFB64542F271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B8E31842-7C4A-9FEA-F46D-7CEBA2E455A5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8C4F91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8C4F91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7" name="Group 15">
                  <a:extLst>
                    <a:ext uri="{FF2B5EF4-FFF2-40B4-BE49-F238E27FC236}">
                      <a16:creationId xmlns:a16="http://schemas.microsoft.com/office/drawing/2014/main" id="{A206178F-2492-81B8-706C-830A4B67C763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8" name="Ovaal 2">
                    <a:extLst>
                      <a:ext uri="{FF2B5EF4-FFF2-40B4-BE49-F238E27FC236}">
                        <a16:creationId xmlns:a16="http://schemas.microsoft.com/office/drawing/2014/main" id="{739E4FAC-0DE7-9EBE-A472-1A0E91CB27F5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9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E10C6CB-2062-BC4B-E43A-9AF7AD0367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70D13A1-ED88-5B57-7E4A-35BEB8B7D5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CE80DFDA-5ADA-EE27-BE6E-C709EF9A1CB2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FÜR FRAUEN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NEHMEN SIE HORMONERSATZTHERAPIEN MÖGLICHST WENIG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ANSPRUCH</a:t>
              </a:r>
            </a:p>
            <a:p>
              <a:pPr algn="ctr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en-GB" sz="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FALLS MÖGLICH,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STILLEN SIE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IHR KIND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D829DE1-8445-41E2-220D-EE6B85FA72EA}"/>
              </a:ext>
            </a:extLst>
          </p:cNvPr>
          <p:cNvGrpSpPr/>
          <p:nvPr/>
        </p:nvGrpSpPr>
        <p:grpSpPr>
          <a:xfrm>
            <a:off x="-4101" y="153870"/>
            <a:ext cx="6879926" cy="9825588"/>
            <a:chOff x="-4101" y="153870"/>
            <a:chExt cx="6879926" cy="98255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23F28540-C261-AF7B-542C-E3F3F7B77230}"/>
                </a:ext>
              </a:extLst>
            </p:cNvPr>
            <p:cNvSpPr txBox="1"/>
            <p:nvPr/>
          </p:nvSpPr>
          <p:spPr>
            <a:xfrm>
              <a:off x="150659" y="4458107"/>
              <a:ext cx="658641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0" dirty="0">
                <a:solidFill>
                  <a:srgbClr val="8C4F91"/>
                </a:solidFill>
              </a:endParaRPr>
            </a:p>
            <a:p>
              <a:pPr algn="ctr"/>
              <a:r>
                <a:rPr lang="de-DE" sz="30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Botschaften </a:t>
              </a:r>
              <a:br>
                <a:rPr lang="de-DE" sz="30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30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 die medizinischen Fachpersonal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8F41EB-FE6D-71F4-EC1D-E2E3B21D43C7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0D1B969-E877-7D5B-478B-7A6B470253B1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3C2B2591-947E-CAAF-C8C6-AA29CAA3F05B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BFB3A79D-145B-66D4-4F4A-CDB3B0F5B21C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8C4F91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8C4F91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C4D6A390-3A86-F4F7-B44A-FDD46BF61232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5838BCC4-6720-E5AD-86DE-6FE4125344C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8875330-329B-944A-9081-9EE1D038B0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0EA6E867-FDCD-6252-6AA1-D7208176D1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D7CDA55B-D99B-FCF3-DC86-1D462C6AA57A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FÜR FRAUEN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NEHMEN SIE HORMONERSATZTHERAPIEN MÖGLICHST WENIG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ANSPRUCH</a:t>
              </a:r>
            </a:p>
            <a:p>
              <a:pPr algn="ctr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en-GB" sz="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FALLS MÖGLICH,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STILLEN SIE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IHR KIND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0194AD1-409A-5D6E-9697-1E52311943A3}"/>
              </a:ext>
            </a:extLst>
          </p:cNvPr>
          <p:cNvGrpSpPr/>
          <p:nvPr/>
        </p:nvGrpSpPr>
        <p:grpSpPr>
          <a:xfrm>
            <a:off x="-4101" y="-3"/>
            <a:ext cx="6879926" cy="9979461"/>
            <a:chOff x="-4101" y="-3"/>
            <a:chExt cx="6879926" cy="9979461"/>
          </a:xfrm>
        </p:grpSpPr>
        <p:pic>
          <p:nvPicPr>
            <p:cNvPr id="49" name="Picture 4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60EE1297-7A14-AC14-86B1-C863D0304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46" name="Picture 45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88D54FDD-5396-DE21-E4E2-E12F51DB2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89714" y="5108464"/>
              <a:ext cx="6462783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713" y="5359893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Bieten Sie gegebenenfalls Ratschläge zur Lebensführung und Unterstützung bei der Linderung </a:t>
              </a:r>
              <a:b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von Wechseljahrsbeschwerden an</a:t>
              </a:r>
              <a:endParaRPr lang="en-GB" sz="3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9" name="Rectangle 38">
              <a:extLst>
                <a:ext uri="{FF2B5EF4-FFF2-40B4-BE49-F238E27FC236}">
                  <a16:creationId xmlns:a16="http://schemas.microsoft.com/office/drawing/2014/main" id="{E19E4F0D-52EA-9314-303B-2D308706E53C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44AF1A-9B06-4DC7-6F9B-DD3992C63D0B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FDD0DA6-1137-7C79-DA0C-23EDB9511846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372EE471-F6F8-E01F-62EB-522B3A0F67B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756ABDE2-5F53-EED9-0320-1866F8A3F8D5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8C4F91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8C4F91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7" name="Group 15">
                  <a:extLst>
                    <a:ext uri="{FF2B5EF4-FFF2-40B4-BE49-F238E27FC236}">
                      <a16:creationId xmlns:a16="http://schemas.microsoft.com/office/drawing/2014/main" id="{F5ED5AA7-D6FB-5B65-5ED4-AEFEE8FF8DE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8" name="Ovaal 2">
                    <a:extLst>
                      <a:ext uri="{FF2B5EF4-FFF2-40B4-BE49-F238E27FC236}">
                        <a16:creationId xmlns:a16="http://schemas.microsoft.com/office/drawing/2014/main" id="{A1A523B3-AB91-5BCF-C880-B1CAB8B95C0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9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BD4F63D8-A086-3F1C-56C3-CEED37A243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50EB51E-3D36-A746-B938-3CFF6B991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E06E8D60-51F7-7A89-0A91-BDC30D0F252E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FÜR FRAUEN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NEHMEN SIE HORMONERSATZTHERAPIEN MÖGLICHST WENIG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ANSPRUCH</a:t>
              </a:r>
            </a:p>
            <a:p>
              <a:pPr algn="ctr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en-GB" sz="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FALLS MÖGLICH,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STILLEN SIE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IHR KIND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222F34C7-FC89-67B0-7203-ECD59C88B8D8}"/>
              </a:ext>
            </a:extLst>
          </p:cNvPr>
          <p:cNvGrpSpPr/>
          <p:nvPr/>
        </p:nvGrpSpPr>
        <p:grpSpPr>
          <a:xfrm>
            <a:off x="-4101" y="0"/>
            <a:ext cx="6879926" cy="9979458"/>
            <a:chOff x="-4101" y="0"/>
            <a:chExt cx="6879926" cy="9979458"/>
          </a:xfrm>
        </p:grpSpPr>
        <p:pic>
          <p:nvPicPr>
            <p:cNvPr id="6" name="Picture 5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86041247-637F-ADB6-340E-01B0D038D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BAD27272-3199-CE57-DAE8-09EE9BCDF3AA}"/>
                </a:ext>
              </a:extLst>
            </p:cNvPr>
            <p:cNvSpPr txBox="1"/>
            <p:nvPr/>
          </p:nvSpPr>
          <p:spPr>
            <a:xfrm>
              <a:off x="2350863" y="5657174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Persönlicher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5758410F-3C83-3C48-B208-FCE0FC21F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26" y="2951898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Fügen Sie hier </a:t>
              </a:r>
              <a:br>
                <a:rPr lang="de-DE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de-DE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ein Foto ein 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7DAD9426-4AD1-21B3-A4AF-638C4C1562F1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C20EA32-525B-667F-CD28-E2CEC6A99BD6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B2407BB-AA7E-017E-E1C2-E020E684D59B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20" name="Rectangle 13">
                  <a:extLst>
                    <a:ext uri="{FF2B5EF4-FFF2-40B4-BE49-F238E27FC236}">
                      <a16:creationId xmlns:a16="http://schemas.microsoft.com/office/drawing/2014/main" id="{ABD80348-FFD4-D147-902C-14C1FF270166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33" name="TextBox 14">
                  <a:extLst>
                    <a:ext uri="{FF2B5EF4-FFF2-40B4-BE49-F238E27FC236}">
                      <a16:creationId xmlns:a16="http://schemas.microsoft.com/office/drawing/2014/main" id="{4F84C07A-75CD-3917-36E6-CDC5FCE65BF6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8C4F91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8C4F91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36" name="Group 15">
                  <a:extLst>
                    <a:ext uri="{FF2B5EF4-FFF2-40B4-BE49-F238E27FC236}">
                      <a16:creationId xmlns:a16="http://schemas.microsoft.com/office/drawing/2014/main" id="{ACE53C90-E55B-7136-D23E-92B6C7C359C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7" name="Ovaal 2">
                    <a:extLst>
                      <a:ext uri="{FF2B5EF4-FFF2-40B4-BE49-F238E27FC236}">
                        <a16:creationId xmlns:a16="http://schemas.microsoft.com/office/drawing/2014/main" id="{7EA05366-03D9-2A85-F2F1-AF6EA7B2FD1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8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4614AB5-D34B-9CE0-341C-91FE507171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9" name="Graphic 12">
                <a:extLst>
                  <a:ext uri="{FF2B5EF4-FFF2-40B4-BE49-F238E27FC236}">
                    <a16:creationId xmlns:a16="http://schemas.microsoft.com/office/drawing/2014/main" id="{DA89678F-9653-5842-A54C-9CF594E97B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60AC77CC-0062-CE23-8D0D-9B883930042D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FÜR FRAUEN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NEHMEN SIE HORMONERSATZTHERAPIEN MÖGLICHST WENIG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ANSPRUCH</a:t>
              </a:r>
            </a:p>
            <a:p>
              <a:pPr algn="ctr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en-GB" sz="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FALLS MÖGLICH,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STILLEN SIE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IHR KIND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7402788-53E4-B8F5-3859-19E472B8C7F7}"/>
              </a:ext>
            </a:extLst>
          </p:cNvPr>
          <p:cNvGrpSpPr/>
          <p:nvPr/>
        </p:nvGrpSpPr>
        <p:grpSpPr>
          <a:xfrm>
            <a:off x="-4101" y="-3"/>
            <a:ext cx="6879926" cy="9979461"/>
            <a:chOff x="-4101" y="-3"/>
            <a:chExt cx="6879926" cy="9979461"/>
          </a:xfrm>
        </p:grpSpPr>
        <p:pic>
          <p:nvPicPr>
            <p:cNvPr id="9" name="Picture 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98052DC4-3C82-2388-ED59-6A9D24D9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10" name="Picture 9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0025A417-ACB3-6C01-2F8C-62F6AC213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33278CC8-2872-9A40-1133-8CE9EF821508}"/>
                </a:ext>
              </a:extLst>
            </p:cNvPr>
            <p:cNvSpPr txBox="1"/>
            <p:nvPr/>
          </p:nvSpPr>
          <p:spPr>
            <a:xfrm>
              <a:off x="2350863" y="5657174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Persönlicher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63D6B603-12D3-660F-0FCB-DCB8424B2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26" y="2951898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Fügen Sie hier </a:t>
              </a:r>
              <a:br>
                <a:rPr lang="de-DE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de-DE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ein Foto ein 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45672BFB-E588-12B1-D3ED-A1457A15FC68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EB947A1-2AE9-EF28-255D-6F6AE4C68F5D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145782F-0010-98C0-8006-DAFCAD9EA30F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20" name="Rectangle 13">
                  <a:extLst>
                    <a:ext uri="{FF2B5EF4-FFF2-40B4-BE49-F238E27FC236}">
                      <a16:creationId xmlns:a16="http://schemas.microsoft.com/office/drawing/2014/main" id="{FF3E20D5-91CC-E803-64FE-6EDE0A0C00F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33" name="TextBox 14">
                  <a:extLst>
                    <a:ext uri="{FF2B5EF4-FFF2-40B4-BE49-F238E27FC236}">
                      <a16:creationId xmlns:a16="http://schemas.microsoft.com/office/drawing/2014/main" id="{5D3ACFDB-2785-9FDF-D4FE-6024BB9C1BAB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8C4F91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8C4F91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8C4F91"/>
                      </a:solidFill>
                    </a:rPr>
                  </a:br>
                  <a:r>
                    <a:rPr lang="de-DE" sz="1200" b="1" dirty="0">
                      <a:solidFill>
                        <a:srgbClr val="8C4F91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36" name="Group 15">
                  <a:extLst>
                    <a:ext uri="{FF2B5EF4-FFF2-40B4-BE49-F238E27FC236}">
                      <a16:creationId xmlns:a16="http://schemas.microsoft.com/office/drawing/2014/main" id="{0CABE21A-17D0-A23C-B7D4-90D144927958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7" name="Ovaal 2">
                    <a:extLst>
                      <a:ext uri="{FF2B5EF4-FFF2-40B4-BE49-F238E27FC236}">
                        <a16:creationId xmlns:a16="http://schemas.microsoft.com/office/drawing/2014/main" id="{DA5403F8-42DB-ECE9-1D46-C1D0ECCA3F5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8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0103FDAF-F4E6-D602-7598-7E32BC1452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9" name="Graphic 12">
                <a:extLst>
                  <a:ext uri="{FF2B5EF4-FFF2-40B4-BE49-F238E27FC236}">
                    <a16:creationId xmlns:a16="http://schemas.microsoft.com/office/drawing/2014/main" id="{CA033F20-7ED7-7395-7D35-56CB63870C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510A3F10-37DC-823A-AC96-F580CCFFA741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FÜR FRAUEN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NEHMEN SIE HORMONERSATZTHERAPIEN MÖGLICHST WENIG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ANSPRUCH</a:t>
              </a:r>
            </a:p>
            <a:p>
              <a:pPr algn="ctr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en-GB" sz="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FALLS MÖGLICH,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STILLEN SIE </a:t>
              </a:r>
              <a:b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IHR KIND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677</Words>
  <Application>Microsoft Office PowerPoint</Application>
  <PresentationFormat>A4 Paper (210x297 mm)</PresentationFormat>
  <Paragraphs>107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2023-07-06T08:02:02Z</dcterms:modified>
</cp:coreProperties>
</file>