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FA4A4-EA0C-405C-9D13-A0694EEFE8A3}" v="13" dt="2023-07-24T19:22:38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8A43CD0-DAC8-C905-E859-A5FB934F2788}"/>
              </a:ext>
            </a:extLst>
          </p:cNvPr>
          <p:cNvGrpSpPr/>
          <p:nvPr/>
        </p:nvGrpSpPr>
        <p:grpSpPr>
          <a:xfrm>
            <a:off x="-4101" y="153870"/>
            <a:ext cx="6879926" cy="9787488"/>
            <a:chOff x="-4101" y="153870"/>
            <a:chExt cx="6879926" cy="97874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39416" y="81684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დარწმუნდით,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რომ თქვენი შვილები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მონაწილეობენ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ქვემოდჩამოთვლილი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ვაქცინაციის პროგრამებში: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B </a:t>
              </a:r>
              <a:r>
                <a:rPr lang="ka-GE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ჰეპატიტი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C02D4C6A-FAD9-35D7-773C-B7366A6A5DD2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მესიჯი ზოგად პუბლიკას</a:t>
              </a:r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D8449229-8F3A-DD2C-52CE-48E6215DDA67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4817A47D-AB29-D493-6179-886193B1DA84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7" name="Rectangle 13">
                  <a:extLst>
                    <a:ext uri="{FF2B5EF4-FFF2-40B4-BE49-F238E27FC236}">
                      <a16:creationId xmlns:a16="http://schemas.microsoft.com/office/drawing/2014/main" id="{B9EF0FBD-45F9-CF60-F482-891426052E0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C64C3746-0C49-DE72-DD22-EA5E812D865F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69FD1775-57EB-5D01-BD0A-BB9EF9B59E8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6FE8C2AB-6D39-F471-2540-04380A0A578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2891D8F-3663-1421-BD4B-A8331BEB39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5E8A3858-62E5-16A0-1C43-7E4D0504A6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6387D53-1CCC-621C-E819-79192196E5CE}"/>
              </a:ext>
            </a:extLst>
          </p:cNvPr>
          <p:cNvGrpSpPr/>
          <p:nvPr/>
        </p:nvGrpSpPr>
        <p:grpSpPr>
          <a:xfrm>
            <a:off x="-4101" y="-5756"/>
            <a:ext cx="6879926" cy="9947114"/>
            <a:chOff x="-4101" y="-5756"/>
            <a:chExt cx="6879926" cy="9947114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93" y="412742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B </a:t>
              </a: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ჰეპატიტის და 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HPV </a:t>
              </a: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ვაქცინები ხელს უწყობს კიბოს ზოგიერთი ტიპის პრევენციას.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დარწმუნდით, რომ თქვენს შვილებს ვაქცინაცია გაუკეთეთ. თუ  გაქვთ რაიმე შეკითხვები, განიხილეთ ისინი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თქვენს ექიმთან.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Rectangle 61">
              <a:extLst>
                <a:ext uri="{FF2B5EF4-FFF2-40B4-BE49-F238E27FC236}">
                  <a16:creationId xmlns:a16="http://schemas.microsoft.com/office/drawing/2014/main" id="{4C23FEB6-ABFE-CE1F-0E87-64538386507A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70535D-8CE1-2A5D-B083-11C451DB6528}"/>
                </a:ext>
              </a:extLst>
            </p:cNvPr>
            <p:cNvSpPr txBox="1"/>
            <p:nvPr/>
          </p:nvSpPr>
          <p:spPr>
            <a:xfrm>
              <a:off x="1939416" y="81684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დარწმუნდით,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რომ თქვენი შვილები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მონაწილეობენ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ქვემოდჩამოთვლილი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ვაქცინაციის პროგრამებში: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B </a:t>
              </a:r>
              <a:r>
                <a:rPr lang="ka-GE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ჰეპატიტი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56E642F-9042-B539-6245-6FB68E11276C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1457439C-0EC9-A9F3-2320-61815D9EF4E1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D3B4D653-AFB3-B007-5011-8C566CB313B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E219993C-021F-7962-74E2-D0E0E44A0D3A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99C6B304-88B0-E852-5B87-35533468744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5F01F663-974B-6669-3F92-5D79FE1328D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47686AA-2680-0C66-CD5C-EC39E2E542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DFBC5A43-6238-D35B-D650-98B1D228A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14C9660-6152-0719-A0F9-E1AEBDE9F708}"/>
              </a:ext>
            </a:extLst>
          </p:cNvPr>
          <p:cNvGrpSpPr/>
          <p:nvPr/>
        </p:nvGrpSpPr>
        <p:grpSpPr>
          <a:xfrm>
            <a:off x="-4101" y="153870"/>
            <a:ext cx="6879926" cy="9787488"/>
            <a:chOff x="-4101" y="153870"/>
            <a:chExt cx="6879926" cy="97874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8F9375DF-BA4D-C497-9D72-D81D59341B56}"/>
                </a:ext>
              </a:extLst>
            </p:cNvPr>
            <p:cNvSpPr txBox="1"/>
            <p:nvPr/>
          </p:nvSpPr>
          <p:spPr>
            <a:xfrm>
              <a:off x="150659" y="4590024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მესიჯი სამედიცინო პროფესიონალებს</a:t>
              </a: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B47D1BB5-773B-B00F-3C12-2FAD3DAC5970}"/>
                </a:ext>
              </a:extLst>
            </p:cNvPr>
            <p:cNvSpPr txBox="1"/>
            <p:nvPr/>
          </p:nvSpPr>
          <p:spPr>
            <a:xfrm>
              <a:off x="1939416" y="81684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დარწმუნდით,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რომ თქვენი შვილები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მონაწილეობენ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ქვემოდჩამოთვლილი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ვაქცინაციის პროგრამებში: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B </a:t>
              </a:r>
              <a:r>
                <a:rPr lang="ka-GE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ჰეპატიტი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8FEDAE31-FE9C-96C9-3162-E390D57E588D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FFEB497F-086B-FB9C-CE39-1B284DF678FB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10AB5E54-E6FA-6F6C-725D-89CAD5BC8AC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DE6A0E5-5E56-1380-DAF0-88C5C7B32D26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D628535-3D35-0577-1D2F-F4C81A4E267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7B28FE5A-7AA8-DD3B-E9B7-1351E7D0228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AC5E1A6A-8B43-1A5C-B6E9-5E30133643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057A0594-D5A0-B753-C7BF-7DEAAD3AA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5B36826-0909-D760-9B42-E17390727B05}"/>
              </a:ext>
            </a:extLst>
          </p:cNvPr>
          <p:cNvGrpSpPr/>
          <p:nvPr/>
        </p:nvGrpSpPr>
        <p:grpSpPr>
          <a:xfrm>
            <a:off x="-4101" y="0"/>
            <a:ext cx="6879926" cy="9941358"/>
            <a:chOff x="-4101" y="0"/>
            <a:chExt cx="6879926" cy="9941358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6" y="329703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ყოველთვის შეაფასეთ თქვენს პაციენტებში 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B </a:t>
              </a: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ჰეპატიტზე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და </a:t>
              </a:r>
              <a: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HPV-</a:t>
              </a: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ზე ვაქცინაციის სტატუსი.  საჭიროების შემთხვევაში, რეკომენდაცია გაუწიეთ </a:t>
              </a:r>
              <a:br>
                <a:rPr lang="en-US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და მხარი დაუჭირეთ ვაქცინაციას პაციენტების და მათ ოჯახების წინაშე, კიბოს რისკის შესამცირებლად.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3" name="Rectangle 61">
              <a:extLst>
                <a:ext uri="{FF2B5EF4-FFF2-40B4-BE49-F238E27FC236}">
                  <a16:creationId xmlns:a16="http://schemas.microsoft.com/office/drawing/2014/main" id="{3DFD9B88-2884-1CB8-C7B1-182BB79EABE5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A43F34-634D-824F-C585-03B3E27A251F}"/>
                </a:ext>
              </a:extLst>
            </p:cNvPr>
            <p:cNvSpPr txBox="1"/>
            <p:nvPr/>
          </p:nvSpPr>
          <p:spPr>
            <a:xfrm>
              <a:off x="1939416" y="81684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დარწმუნდით,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რომ თქვენი შვილები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მონაწილეობენ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ქვემოდჩამოთვლილი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ვაქცინაციის პროგრამებში: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B </a:t>
              </a:r>
              <a:r>
                <a:rPr lang="ka-GE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ჰეპატიტი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C57E3539-467E-00CB-F4EE-1621150CB252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B27378ED-8E21-3B6D-2FBA-F75B2C245A61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4BB76CBE-A24B-345A-B213-09C20F831713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5426DB9F-2350-5204-BA35-83B0846BC8A6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DFE32C56-E7F4-2581-5462-CC409E204FE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1B3268BC-C53B-5BCB-2349-B8FEC4531D6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C310542-360A-B444-85A6-7953853DCB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2">
                <a:extLst>
                  <a:ext uri="{FF2B5EF4-FFF2-40B4-BE49-F238E27FC236}">
                    <a16:creationId xmlns:a16="http://schemas.microsoft.com/office/drawing/2014/main" id="{D7933F3B-84D6-09A7-A807-84FD2ABFBE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B14A9EB-413B-9FFA-F609-278081AA6252}"/>
              </a:ext>
            </a:extLst>
          </p:cNvPr>
          <p:cNvGrpSpPr/>
          <p:nvPr/>
        </p:nvGrpSpPr>
        <p:grpSpPr>
          <a:xfrm>
            <a:off x="-193223" y="0"/>
            <a:ext cx="7069048" cy="9941358"/>
            <a:chOff x="-193223" y="0"/>
            <a:chExt cx="7069048" cy="9941358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3EE04932-C374-7626-1453-EF7115BF92F9}"/>
                </a:ext>
              </a:extLst>
            </p:cNvPr>
            <p:cNvSpPr txBox="1"/>
            <p:nvPr/>
          </p:nvSpPr>
          <p:spPr>
            <a:xfrm>
              <a:off x="2350862" y="5526720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შეცვალე </a:t>
              </a:r>
              <a:br>
                <a:rPr lang="cs-CZ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ka-GE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ტექსტი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1198F470-AFE9-9E3A-3D9F-1A4380DFD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3223" y="3010172"/>
              <a:ext cx="3483773" cy="235205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24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ჩასვით </a:t>
              </a:r>
              <a:br>
                <a:rPr lang="cs-CZ" sz="24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თქვენი </a:t>
              </a:r>
              <a:br>
                <a:rPr lang="cs-CZ" sz="24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ფოტოსურათი</a:t>
              </a:r>
              <a:endParaRPr lang="en-GB" sz="2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9D506848-7F5E-6222-D243-E04B59F14A3B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4C4835-6CBE-7F97-DF92-010E3D378DA5}"/>
                </a:ext>
              </a:extLst>
            </p:cNvPr>
            <p:cNvSpPr txBox="1"/>
            <p:nvPr/>
          </p:nvSpPr>
          <p:spPr>
            <a:xfrm>
              <a:off x="1939416" y="81684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დარწმუნდით,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რომ თქვენი შვილები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მონაწილეობენ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ქვემოდჩამოთვლილი </a:t>
              </a:r>
              <a:b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ვაქცინაციის პროგრამებში: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B </a:t>
              </a:r>
              <a:r>
                <a:rPr lang="ka-GE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ჰეპატიტი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 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BF15DE95-CAA1-DAC5-FF2E-F01636219975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080479C1-FEC9-47D2-EB08-E57A0BE8D3D3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E805577-5325-AA43-D481-CC4F7B0BC1C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DF57CF-9AA8-5A3C-D79B-F6A8986B8F11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2668A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2668A9"/>
                      </a:solidFill>
                    </a:rPr>
                  </a:br>
                  <a:r>
                    <a:rPr lang="ka-GE" sz="1200" b="1" dirty="0">
                      <a:solidFill>
                        <a:srgbClr val="2668A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2668A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9" name="Group 15">
                  <a:extLst>
                    <a:ext uri="{FF2B5EF4-FFF2-40B4-BE49-F238E27FC236}">
                      <a16:creationId xmlns:a16="http://schemas.microsoft.com/office/drawing/2014/main" id="{3952868A-E26D-451E-0EC1-34E8B9721DC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4479D7CC-7BC8-08D6-8BD9-E1A48D0C420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38733FE-DA35-6CE2-A883-93E8352C7A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631104E5-0775-C10F-43E8-CB3871BB61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369</Words>
  <Application>Microsoft Office PowerPoint</Application>
  <PresentationFormat>A4 Paper (210x297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2023-07-25T12:16:44Z</dcterms:modified>
</cp:coreProperties>
</file>