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95" r:id="rId4"/>
    <p:sldId id="296" r:id="rId5"/>
    <p:sldId id="298" r:id="rId6"/>
    <p:sldId id="297" r:id="rId7"/>
    <p:sldId id="279" r:id="rId8"/>
    <p:sldId id="29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91"/>
    <a:srgbClr val="B3977F"/>
    <a:srgbClr val="877C63"/>
    <a:srgbClr val="D9A7A7"/>
    <a:srgbClr val="FACD5C"/>
    <a:srgbClr val="F9C749"/>
    <a:srgbClr val="F9C033"/>
    <a:srgbClr val="FCDF96"/>
    <a:srgbClr val="F9C135"/>
    <a:srgbClr val="FF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5047C-34FE-44DC-BA33-9C16CD00DFD8}" v="31" dt="2023-06-29T10:26:26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663FE76-373F-E1B4-F533-8865434F7D56}"/>
              </a:ext>
            </a:extLst>
          </p:cNvPr>
          <p:cNvGrpSpPr/>
          <p:nvPr/>
        </p:nvGrpSpPr>
        <p:grpSpPr>
          <a:xfrm>
            <a:off x="-9019" y="153870"/>
            <a:ext cx="6868968" cy="9982303"/>
            <a:chOff x="-9019" y="153870"/>
            <a:chExt cx="6868968" cy="9982303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TextBox 18">
              <a:extLst>
                <a:ext uri="{FF2B5EF4-FFF2-40B4-BE49-F238E27FC236}">
                  <a16:creationId xmlns:a16="http://schemas.microsoft.com/office/drawing/2014/main" id="{82249051-2FA8-E036-BB88-7A41147F5762}"/>
                </a:ext>
              </a:extLst>
            </p:cNvPr>
            <p:cNvSpPr txBox="1"/>
            <p:nvPr/>
          </p:nvSpPr>
          <p:spPr>
            <a:xfrm>
              <a:off x="729841" y="4551574"/>
              <a:ext cx="53693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s-E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Mensajes </a:t>
              </a:r>
              <a:br>
                <a:rPr lang="es-E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 la población general</a:t>
              </a:r>
            </a:p>
          </p:txBody>
        </p:sp>
        <p:grpSp>
          <p:nvGrpSpPr>
            <p:cNvPr id="4" name="Skupina 12">
              <a:extLst>
                <a:ext uri="{FF2B5EF4-FFF2-40B4-BE49-F238E27FC236}">
                  <a16:creationId xmlns:a16="http://schemas.microsoft.com/office/drawing/2014/main" id="{45FFC7C6-83F7-A267-21DC-2C9CD90AB8CC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5" name="Rectangle 11">
                <a:extLst>
                  <a:ext uri="{FF2B5EF4-FFF2-40B4-BE49-F238E27FC236}">
                    <a16:creationId xmlns:a16="http://schemas.microsoft.com/office/drawing/2014/main" id="{5711738E-F92D-1380-CE21-78DD4B5930CC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52483B6C-867D-31F1-DD38-F5EA19CF36E8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496AF08B-3AA8-8FD2-3E45-898228FFD977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B0F4557B-4BA3-3589-B25D-C750CE59D3E1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3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D5A94B50-2B58-9E82-886B-404ADB8DC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E898DD45-52B7-2A88-6127-6E18315399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605A05ED-B04F-F9CF-2494-DF259DD7F099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PARA LAS MUJERES: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SI PUEDE,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AMAMANTE A SU BEB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EL TRATAMIENTO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CON THS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CE0CEE6-7AF9-1C2A-3C35-B51B5647E601}"/>
              </a:ext>
            </a:extLst>
          </p:cNvPr>
          <p:cNvGrpSpPr/>
          <p:nvPr/>
        </p:nvGrpSpPr>
        <p:grpSpPr>
          <a:xfrm>
            <a:off x="-9019" y="0"/>
            <a:ext cx="6884844" cy="10136173"/>
            <a:chOff x="-9019" y="0"/>
            <a:chExt cx="6884844" cy="10136173"/>
          </a:xfrm>
        </p:grpSpPr>
        <p:pic>
          <p:nvPicPr>
            <p:cNvPr id="8" name="Picture 7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36A58C0E-7227-1C7F-5428-BA8D79D2F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941024"/>
              <a:ext cx="5655833" cy="3348759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0" y="4072942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La lactancia materna </a:t>
              </a:r>
              <a:b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reduce el riesgo </a:t>
              </a:r>
              <a:b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de cáncer de la madre. </a:t>
              </a:r>
              <a:b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Si puede, </a:t>
              </a:r>
              <a:b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amamante a su bebé.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GB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6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98C3408-7105-7B7A-59F5-2DDFEE47966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CAB6B1E8-1886-20D2-CC64-DA5379DD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7" name="Rectangle 48">
              <a:extLst>
                <a:ext uri="{FF2B5EF4-FFF2-40B4-BE49-F238E27FC236}">
                  <a16:creationId xmlns:a16="http://schemas.microsoft.com/office/drawing/2014/main" id="{E489F452-8E32-F6FF-5A93-740318CDDB74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730D9BF5-C1C7-DCB9-DE91-9AAAB336E762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PARA LAS MUJERES: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SI PUEDE,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AMAMANTE A SU BEB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EL TRATAMIENTO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CON THS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" name="Skupina 12">
              <a:extLst>
                <a:ext uri="{FF2B5EF4-FFF2-40B4-BE49-F238E27FC236}">
                  <a16:creationId xmlns:a16="http://schemas.microsoft.com/office/drawing/2014/main" id="{60773DDC-F316-4B1D-A302-28213E180E6E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9A6A50A5-7526-043E-0BC8-466D2C8D5E62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E6A00033-B9F2-195E-33D2-E9DFA9141ADF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13">
                <a:extLst>
                  <a:ext uri="{FF2B5EF4-FFF2-40B4-BE49-F238E27FC236}">
                    <a16:creationId xmlns:a16="http://schemas.microsoft.com/office/drawing/2014/main" id="{2F557E3C-1232-8744-E000-04DCE9B96358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5686D372-4F7E-985F-A50F-2D3A0D05E2A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6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288F8ED-137C-5E67-919F-9B7333102C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BB5B691A-8B53-6CDA-1BA6-ED0F5B59FC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BE19931-4ED5-5001-E6BB-79C6FE7D516D}"/>
              </a:ext>
            </a:extLst>
          </p:cNvPr>
          <p:cNvGrpSpPr/>
          <p:nvPr/>
        </p:nvGrpSpPr>
        <p:grpSpPr>
          <a:xfrm>
            <a:off x="-26026" y="1"/>
            <a:ext cx="6885975" cy="10136172"/>
            <a:chOff x="-26026" y="1"/>
            <a:chExt cx="6885975" cy="10136172"/>
          </a:xfrm>
        </p:grpSpPr>
        <p:pic>
          <p:nvPicPr>
            <p:cNvPr id="4" name="Picture 3" descr="A person holding a pink ribbon&#10;&#10;Description automatically generated with medium confidence">
              <a:extLst>
                <a:ext uri="{FF2B5EF4-FFF2-40B4-BE49-F238E27FC236}">
                  <a16:creationId xmlns:a16="http://schemas.microsoft.com/office/drawing/2014/main" id="{5F5BC894-8A71-81D0-BE3B-84F1442EC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1" t="5969" r="18636" b="47022"/>
            <a:stretch/>
          </p:blipFill>
          <p:spPr>
            <a:xfrm>
              <a:off x="-26026" y="1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67674" y="3889284"/>
              <a:ext cx="5958301" cy="4323980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0" y="383001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La lactancia materna </a:t>
              </a:r>
              <a:br>
                <a:rPr lang="es-E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conlleva muchos beneficios, </a:t>
              </a:r>
              <a:br>
                <a:rPr lang="es-E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tanto como para la madre </a:t>
              </a:r>
              <a:br>
                <a:rPr lang="es-E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como para el bebé. </a:t>
              </a:r>
              <a:br>
                <a:rPr lang="es-E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Uno de ellos es la reducción </a:t>
              </a:r>
              <a:br>
                <a:rPr lang="es-E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del riesgo de cáncer </a:t>
              </a:r>
              <a:br>
                <a:rPr lang="es-E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de mama en la madre.</a:t>
              </a:r>
              <a:endParaRPr lang="en-GB" sz="3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18" name="Rectangle 48">
              <a:extLst>
                <a:ext uri="{FF2B5EF4-FFF2-40B4-BE49-F238E27FC236}">
                  <a16:creationId xmlns:a16="http://schemas.microsoft.com/office/drawing/2014/main" id="{A4BFE138-C69B-BC1E-05CE-76BBBA5A1A03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EDC8D49F-363F-1120-A0E3-69356C020320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PARA LAS MUJERES: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SI PUEDE,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AMAMANTE A SU BEB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EL TRATAMIENTO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CON THS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0" name="Skupina 12">
              <a:extLst>
                <a:ext uri="{FF2B5EF4-FFF2-40B4-BE49-F238E27FC236}">
                  <a16:creationId xmlns:a16="http://schemas.microsoft.com/office/drawing/2014/main" id="{E4DD4D04-C172-19BA-51F8-F21E3D2A21D5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56880D87-88DD-5D0E-65D9-B4D541DE16DB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37" name="TextBox 12">
                <a:extLst>
                  <a:ext uri="{FF2B5EF4-FFF2-40B4-BE49-F238E27FC236}">
                    <a16:creationId xmlns:a16="http://schemas.microsoft.com/office/drawing/2014/main" id="{DF42D8D0-DD62-540F-2893-1F78B1791B6D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38" name="Group 13">
                <a:extLst>
                  <a:ext uri="{FF2B5EF4-FFF2-40B4-BE49-F238E27FC236}">
                    <a16:creationId xmlns:a16="http://schemas.microsoft.com/office/drawing/2014/main" id="{1AF4BD5F-B6EE-75B7-ED7C-23DEE831FBC8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40" name="Ovaal 2">
                  <a:extLst>
                    <a:ext uri="{FF2B5EF4-FFF2-40B4-BE49-F238E27FC236}">
                      <a16:creationId xmlns:a16="http://schemas.microsoft.com/office/drawing/2014/main" id="{B8EB9D27-E127-C972-496B-E81CA78D146C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41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D9A39050-E37F-E32E-4AC4-16E741E173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150854A8-8705-DDC9-42D3-0632FC1187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09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20F0B960-9AF0-AB7F-39B9-D88EF2E2C798}"/>
              </a:ext>
            </a:extLst>
          </p:cNvPr>
          <p:cNvGrpSpPr/>
          <p:nvPr/>
        </p:nvGrpSpPr>
        <p:grpSpPr>
          <a:xfrm>
            <a:off x="-9019" y="0"/>
            <a:ext cx="6868968" cy="10136173"/>
            <a:chOff x="-9019" y="0"/>
            <a:chExt cx="6868968" cy="10136173"/>
          </a:xfrm>
        </p:grpSpPr>
        <p:pic>
          <p:nvPicPr>
            <p:cNvPr id="9" name="Picture 8" descr="A picture containing clothing, elbow, person, human face&#10;&#10;Description automatically generated">
              <a:extLst>
                <a:ext uri="{FF2B5EF4-FFF2-40B4-BE49-F238E27FC236}">
                  <a16:creationId xmlns:a16="http://schemas.microsoft.com/office/drawing/2014/main" id="{45F1E016-58C0-25F9-5982-55CE7AF69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5074571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31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Los síntomas de la menopausia </a:t>
              </a:r>
              <a:br>
                <a:rPr lang="es-ES" sz="31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1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son duros para muchas mujeres.</a:t>
              </a:r>
              <a:br>
                <a:rPr lang="en-US" sz="31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1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 veces, cambios en el estilo </a:t>
              </a:r>
              <a:br>
                <a:rPr lang="es-ES" sz="31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1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de vida pueden ayudar.</a:t>
              </a:r>
              <a:r>
                <a:rPr lang="en-US" sz="31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1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Habla con tu profesional </a:t>
              </a:r>
              <a:br>
                <a:rPr lang="es-ES" sz="31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1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sanitario al respecto.</a:t>
              </a:r>
              <a:endParaRPr lang="en-GB" sz="31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18" name="Rectangle 48">
              <a:extLst>
                <a:ext uri="{FF2B5EF4-FFF2-40B4-BE49-F238E27FC236}">
                  <a16:creationId xmlns:a16="http://schemas.microsoft.com/office/drawing/2014/main" id="{41AB14FA-8A01-49D5-A6AE-F50EE333F89C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58880698-EB1C-6AAB-DB9A-0985D5D789E7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PARA LAS MUJERES: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SI PUEDE,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AMAMANTE A SU BEB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EL TRATAMIENTO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CON THS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0" name="Skupina 12">
              <a:extLst>
                <a:ext uri="{FF2B5EF4-FFF2-40B4-BE49-F238E27FC236}">
                  <a16:creationId xmlns:a16="http://schemas.microsoft.com/office/drawing/2014/main" id="{AB857191-6045-D478-2AAA-1D656B2666DC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934BC6B7-26F0-20BD-32E7-61B800930E9E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37" name="TextBox 12">
                <a:extLst>
                  <a:ext uri="{FF2B5EF4-FFF2-40B4-BE49-F238E27FC236}">
                    <a16:creationId xmlns:a16="http://schemas.microsoft.com/office/drawing/2014/main" id="{8EE3457C-7AA4-1940-557C-4077A868637D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38" name="Group 13">
                <a:extLst>
                  <a:ext uri="{FF2B5EF4-FFF2-40B4-BE49-F238E27FC236}">
                    <a16:creationId xmlns:a16="http://schemas.microsoft.com/office/drawing/2014/main" id="{8A1AF1F9-BFF9-A70B-CFF5-FE425B46101B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40" name="Ovaal 2">
                  <a:extLst>
                    <a:ext uri="{FF2B5EF4-FFF2-40B4-BE49-F238E27FC236}">
                      <a16:creationId xmlns:a16="http://schemas.microsoft.com/office/drawing/2014/main" id="{76326B4A-17F1-FF77-7C70-FE0549A62C91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41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807D693A-391E-6772-30FD-376B3B0130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F83B7EE2-71E9-FC6A-7162-698C34F22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876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5C22691-7B69-AA03-20E8-B7C9325424B6}"/>
              </a:ext>
            </a:extLst>
          </p:cNvPr>
          <p:cNvGrpSpPr/>
          <p:nvPr/>
        </p:nvGrpSpPr>
        <p:grpSpPr>
          <a:xfrm>
            <a:off x="-9019" y="153870"/>
            <a:ext cx="6868968" cy="9982303"/>
            <a:chOff x="-9019" y="153870"/>
            <a:chExt cx="6868968" cy="9982303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TextBox 57">
              <a:extLst>
                <a:ext uri="{FF2B5EF4-FFF2-40B4-BE49-F238E27FC236}">
                  <a16:creationId xmlns:a16="http://schemas.microsoft.com/office/drawing/2014/main" id="{41652665-9868-5556-8515-8BBF9BC0408D}"/>
                </a:ext>
              </a:extLst>
            </p:cNvPr>
            <p:cNvSpPr txBox="1"/>
            <p:nvPr/>
          </p:nvSpPr>
          <p:spPr>
            <a:xfrm>
              <a:off x="132258" y="4639869"/>
              <a:ext cx="658641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s-E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Mensajes </a:t>
              </a:r>
              <a:br>
                <a:rPr lang="es-E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 profesionales de la salud</a:t>
              </a:r>
            </a:p>
            <a:p>
              <a:pPr algn="ctr"/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" name="Skupina 12">
              <a:extLst>
                <a:ext uri="{FF2B5EF4-FFF2-40B4-BE49-F238E27FC236}">
                  <a16:creationId xmlns:a16="http://schemas.microsoft.com/office/drawing/2014/main" id="{00CC9D9D-9FEB-45E5-7856-FC85BB16CB35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300327EC-2776-189B-179C-F56EAB583320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21" name="TextBox 12">
                <a:extLst>
                  <a:ext uri="{FF2B5EF4-FFF2-40B4-BE49-F238E27FC236}">
                    <a16:creationId xmlns:a16="http://schemas.microsoft.com/office/drawing/2014/main" id="{E27E6DBB-B673-003B-6325-E1114504DDA3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2" name="Group 13">
                <a:extLst>
                  <a:ext uri="{FF2B5EF4-FFF2-40B4-BE49-F238E27FC236}">
                    <a16:creationId xmlns:a16="http://schemas.microsoft.com/office/drawing/2014/main" id="{503DFF86-46DC-48B0-1398-AF0E71B6E81A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24" name="Ovaal 2">
                  <a:extLst>
                    <a:ext uri="{FF2B5EF4-FFF2-40B4-BE49-F238E27FC236}">
                      <a16:creationId xmlns:a16="http://schemas.microsoft.com/office/drawing/2014/main" id="{E73A0698-5E04-F5FB-5EDC-BB6E363022D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2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DF167E03-11A3-169D-01C6-43140CC8DD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005AD152-46A2-AC8F-C714-34318391D6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E19E3226-F18F-A2D8-F92A-827EEAF36C29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PARA LAS MUJERES: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SI PUEDE,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AMAMANTE A SU BEB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EL TRATAMIENTO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CON THS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0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59D22E2-6E29-4984-4775-CD48306CCF27}"/>
              </a:ext>
            </a:extLst>
          </p:cNvPr>
          <p:cNvGrpSpPr/>
          <p:nvPr/>
        </p:nvGrpSpPr>
        <p:grpSpPr>
          <a:xfrm>
            <a:off x="-9019" y="-3"/>
            <a:ext cx="6884844" cy="10136176"/>
            <a:chOff x="-9019" y="-3"/>
            <a:chExt cx="6884844" cy="10136176"/>
          </a:xfrm>
        </p:grpSpPr>
        <p:pic>
          <p:nvPicPr>
            <p:cNvPr id="49" name="Picture 4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60EE1297-7A14-AC14-86B1-C863D0304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46" name="Picture 45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88D54FDD-5396-DE21-E4E2-E12F51DB2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5594087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Ofrece cambios en el estilo </a:t>
              </a:r>
              <a:b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de visa y apoyo para reducir síntomas menopáusicos, </a:t>
              </a:r>
              <a:b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cuando sea apropiado.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4" name="Rectangle 48">
              <a:extLst>
                <a:ext uri="{FF2B5EF4-FFF2-40B4-BE49-F238E27FC236}">
                  <a16:creationId xmlns:a16="http://schemas.microsoft.com/office/drawing/2014/main" id="{6BAE5858-6F4B-3B80-EC99-E1311734DA79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38033988-1192-FFDF-3A8E-37C154FBDA6F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PARA LAS MUJERES: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SI PUEDE,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AMAMANTE A SU BEB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EL TRATAMIENTO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CON THS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Skupina 12">
              <a:extLst>
                <a:ext uri="{FF2B5EF4-FFF2-40B4-BE49-F238E27FC236}">
                  <a16:creationId xmlns:a16="http://schemas.microsoft.com/office/drawing/2014/main" id="{DA6F692D-F908-A5A7-7147-891F57F72C2B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B795F30-0227-1A8E-F1D1-AEEF476CAB85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35E068-89D5-28C9-877E-3856FBA1DCD3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13">
                <a:extLst>
                  <a:ext uri="{FF2B5EF4-FFF2-40B4-BE49-F238E27FC236}">
                    <a16:creationId xmlns:a16="http://schemas.microsoft.com/office/drawing/2014/main" id="{ECAA35E1-C95F-7C5C-B8E3-D70E1BA5DF87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7" name="Ovaal 2">
                  <a:extLst>
                    <a:ext uri="{FF2B5EF4-FFF2-40B4-BE49-F238E27FC236}">
                      <a16:creationId xmlns:a16="http://schemas.microsoft.com/office/drawing/2014/main" id="{FA38B279-04C3-0375-4A9C-4CB40280B2D6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8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90807B4-3F68-DFBF-AE0F-F743193DCF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064BDD09-5D62-9A12-E65D-B2979843E4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4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B8B4C66-79BA-26DA-B397-8EDD2A2D68F9}"/>
              </a:ext>
            </a:extLst>
          </p:cNvPr>
          <p:cNvGrpSpPr/>
          <p:nvPr/>
        </p:nvGrpSpPr>
        <p:grpSpPr>
          <a:xfrm>
            <a:off x="-9019" y="0"/>
            <a:ext cx="6884844" cy="10136173"/>
            <a:chOff x="-9019" y="0"/>
            <a:chExt cx="6884844" cy="10136173"/>
          </a:xfrm>
        </p:grpSpPr>
        <p:pic>
          <p:nvPicPr>
            <p:cNvPr id="6" name="Picture 5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86041247-637F-ADB6-340E-01B0D038D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9B5776DD-57A1-7B16-4D62-3835195439D1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PARA LAS MUJERES: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SI PUEDE,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AMAMANTE A SU BEB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EL TRATAMIENTO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CON THS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7" name="Skupina 12">
              <a:extLst>
                <a:ext uri="{FF2B5EF4-FFF2-40B4-BE49-F238E27FC236}">
                  <a16:creationId xmlns:a16="http://schemas.microsoft.com/office/drawing/2014/main" id="{CF7C4B1E-21F0-6B61-1B81-26B1206B3DB7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28E0218A-A0E0-ACD0-58E6-7D0F470AC290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B4900A6D-352C-6870-54A2-F1AF857A6757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B1EEB1AA-3C5B-6579-57E0-846475250F63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DE5BD7A8-5F88-05E2-C02C-20B981CC4FCC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4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5E59FAE3-661E-168A-5563-D53BE22C1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0">
                <a:extLst>
                  <a:ext uri="{FF2B5EF4-FFF2-40B4-BE49-F238E27FC236}">
                    <a16:creationId xmlns:a16="http://schemas.microsoft.com/office/drawing/2014/main" id="{F58452A6-9F5F-FE75-8915-950EADD706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15" name="Rectangle 48">
              <a:extLst>
                <a:ext uri="{FF2B5EF4-FFF2-40B4-BE49-F238E27FC236}">
                  <a16:creationId xmlns:a16="http://schemas.microsoft.com/office/drawing/2014/main" id="{CB6726BF-F1A5-7AF4-7B2F-9F1B7A20C11F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8921CCEF-6EDB-8EF4-A9FA-8928CAA2E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526720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4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Mensaje</a:t>
              </a:r>
              <a:r>
                <a:rPr lang="en-GB" sz="34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 </a:t>
              </a:r>
              <a:r>
                <a:rPr lang="en-GB" sz="34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personalizado</a:t>
              </a:r>
              <a:endParaRPr lang="en-GB" sz="3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8F65970D-1B8B-93CF-479F-70029D11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08" y="3357269"/>
              <a:ext cx="1901177" cy="144107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28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Pon</a:t>
              </a:r>
              <a:r>
                <a:rPr lang="cs-CZ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 tu </a:t>
              </a:r>
              <a:br>
                <a:rPr lang="en-US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</a:br>
              <a:r>
                <a:rPr lang="cs-CZ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foto</a:t>
              </a:r>
              <a:endParaRPr lang="en-GB" sz="2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FA3F4B7-8B8B-168C-3DDA-64AA50F1656A}"/>
              </a:ext>
            </a:extLst>
          </p:cNvPr>
          <p:cNvGrpSpPr/>
          <p:nvPr/>
        </p:nvGrpSpPr>
        <p:grpSpPr>
          <a:xfrm>
            <a:off x="-9019" y="-3"/>
            <a:ext cx="6884844" cy="10136176"/>
            <a:chOff x="-9019" y="-3"/>
            <a:chExt cx="6884844" cy="101361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4F06A2-43DC-0A4E-2335-8A1047D20B0B}"/>
                </a:ext>
              </a:extLst>
            </p:cNvPr>
            <p:cNvGrpSpPr/>
            <p:nvPr/>
          </p:nvGrpSpPr>
          <p:grpSpPr>
            <a:xfrm>
              <a:off x="0" y="-3"/>
              <a:ext cx="6875825" cy="9930179"/>
              <a:chOff x="0" y="-3"/>
              <a:chExt cx="6875825" cy="9930179"/>
            </a:xfrm>
          </p:grpSpPr>
          <p:pic>
            <p:nvPicPr>
              <p:cNvPr id="9" name="Picture 8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98052DC4-3C82-2388-ED59-6A9D24D986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6176"/>
              <a:stretch/>
            </p:blipFill>
            <p:spPr>
              <a:xfrm flipV="1">
                <a:off x="1" y="-3"/>
                <a:ext cx="6875824" cy="2199003"/>
              </a:xfrm>
              <a:prstGeom prst="rect">
                <a:avLst/>
              </a:prstGeom>
            </p:spPr>
          </p:pic>
          <p:pic>
            <p:nvPicPr>
              <p:cNvPr id="10" name="Picture 9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0025A417-ACB3-6C01-2F8C-62F6AC213C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39"/>
              <a:stretch/>
            </p:blipFill>
            <p:spPr>
              <a:xfrm>
                <a:off x="0" y="2199003"/>
                <a:ext cx="6862101" cy="7731173"/>
              </a:xfrm>
              <a:prstGeom prst="rect">
                <a:avLst/>
              </a:prstGeom>
            </p:spPr>
          </p:pic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grpSp>
          <p:nvGrpSpPr>
            <p:cNvPr id="6" name="Skupina 12">
              <a:extLst>
                <a:ext uri="{FF2B5EF4-FFF2-40B4-BE49-F238E27FC236}">
                  <a16:creationId xmlns:a16="http://schemas.microsoft.com/office/drawing/2014/main" id="{69D4DB5A-1368-CAF3-64F1-8F0DCE56B302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id="{8757C95B-5E4C-63BB-F845-BCF87DE0E9A6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E9047356-E7B4-295A-E8BF-A397A8663D9A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8C4F91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13">
                <a:extLst>
                  <a:ext uri="{FF2B5EF4-FFF2-40B4-BE49-F238E27FC236}">
                    <a16:creationId xmlns:a16="http://schemas.microsoft.com/office/drawing/2014/main" id="{F2CFD96B-9668-43FD-AAD1-898FC2C97EB8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815C9AC1-2920-9BCB-CF55-5CD9B78DD5D2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9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6C4D8A93-16D2-D0B2-4809-79F024C67C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10">
                <a:extLst>
                  <a:ext uri="{FF2B5EF4-FFF2-40B4-BE49-F238E27FC236}">
                    <a16:creationId xmlns:a16="http://schemas.microsoft.com/office/drawing/2014/main" id="{4D074FD6-96B1-E5F1-FE61-1C6CEA00AE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5E57CE72-42A2-4A21-B068-F6F5E3F509CA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E4DF1313-3709-C4B8-F715-3A059EF05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526720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4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Mensaje</a:t>
              </a:r>
              <a:r>
                <a:rPr lang="en-GB" sz="34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 </a:t>
              </a:r>
              <a:r>
                <a:rPr lang="en-GB" sz="34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personalizado</a:t>
              </a:r>
              <a:endParaRPr lang="en-GB" sz="3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 Box 2">
              <a:extLst>
                <a:ext uri="{FF2B5EF4-FFF2-40B4-BE49-F238E27FC236}">
                  <a16:creationId xmlns:a16="http://schemas.microsoft.com/office/drawing/2014/main" id="{E8FEC34E-DCC9-3D4E-894C-00128B24F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08" y="3357269"/>
              <a:ext cx="1901177" cy="144107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2800" b="1" dirty="0" err="1">
                  <a:solidFill>
                    <a:srgbClr val="8C4F91"/>
                  </a:solidFill>
                  <a:latin typeface="Calibri" panose="020F0502020204030204" pitchFamily="34" charset="0"/>
                </a:rPr>
                <a:t>Pon</a:t>
              </a:r>
              <a:r>
                <a:rPr lang="cs-CZ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 tu </a:t>
              </a:r>
              <a:br>
                <a:rPr lang="en-US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</a:br>
              <a:r>
                <a:rPr lang="cs-CZ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foto</a:t>
              </a:r>
              <a:endParaRPr lang="en-GB" sz="2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BB84F18F-D557-1BD0-1AD8-E5613385B126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PARA LAS MUJERES: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SI PUEDE,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AMAMANTE A SU BEB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</a:t>
              </a:r>
              <a:endPara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EL TRATAMIENTO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CON THS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7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784</Words>
  <Application>Microsoft Office PowerPoint</Application>
  <PresentationFormat>A4 Paper (210x297 mm)</PresentationFormat>
  <Paragraphs>98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2023-06-29T12:57:09Z</dcterms:modified>
</cp:coreProperties>
</file>