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AAC3D-AC72-42A9-8A23-72B5CC4578B3}" v="28" dt="2023-06-29T12:37:27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912ADC4-7527-74AC-49EE-94F8DF99F326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9521DAE-B074-B952-912E-7EA98DCE2A5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934EF19D-0E40-F57E-3093-5D8DE3005D96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6" name="Rectangle 11">
                  <a:extLst>
                    <a:ext uri="{FF2B5EF4-FFF2-40B4-BE49-F238E27FC236}">
                      <a16:creationId xmlns:a16="http://schemas.microsoft.com/office/drawing/2014/main" id="{11469209-9D25-5650-A787-42A3056B558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E569F8-3C75-D384-9318-038A1909E374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3">
                  <a:extLst>
                    <a:ext uri="{FF2B5EF4-FFF2-40B4-BE49-F238E27FC236}">
                      <a16:creationId xmlns:a16="http://schemas.microsoft.com/office/drawing/2014/main" id="{6622DA37-6713-BE24-B36B-A8EBFCE1D49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957D34D0-0E60-1812-5062-47C402402BA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35AEAE6-7C87-30F6-7685-022C05B146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" name="Graphic 10">
                <a:extLst>
                  <a:ext uri="{FF2B5EF4-FFF2-40B4-BE49-F238E27FC236}">
                    <a16:creationId xmlns:a16="http://schemas.microsoft.com/office/drawing/2014/main" id="{57C011BC-7479-2F26-0CA1-87224168D6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0AFA89B5-B07F-3274-D236-205097C2C2A1}"/>
                </a:ext>
              </a:extLst>
            </p:cNvPr>
            <p:cNvSpPr txBox="1"/>
            <p:nvPr/>
          </p:nvSpPr>
          <p:spPr>
            <a:xfrm>
              <a:off x="782258" y="4843083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suurelle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yleisölle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744BF1A-9947-FD39-46D5-0FD518220E17}"/>
              </a:ext>
            </a:extLst>
          </p:cNvPr>
          <p:cNvGrpSpPr/>
          <p:nvPr/>
        </p:nvGrpSpPr>
        <p:grpSpPr>
          <a:xfrm>
            <a:off x="-10968" y="0"/>
            <a:ext cx="6886793" cy="10020561"/>
            <a:chOff x="-10968" y="0"/>
            <a:chExt cx="6886793" cy="10020561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Imetys vähentää </a:t>
              </a:r>
              <a:b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äidin syöpäriskiä. </a:t>
              </a:r>
              <a:b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Jos voit, </a:t>
              </a:r>
              <a:b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imetä vauvaasi.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3340D07-E8FA-35F6-1704-A1E9F9B12AFB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90AAD61F-9160-8668-8BF0-6D6D0FDF00D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1" name="Group 9">
                <a:extLst>
                  <a:ext uri="{FF2B5EF4-FFF2-40B4-BE49-F238E27FC236}">
                    <a16:creationId xmlns:a16="http://schemas.microsoft.com/office/drawing/2014/main" id="{A749C5AB-4530-E691-9D53-4F9CF855EFD0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50B9BDFB-014A-0EF3-C1B8-C35E8FCAF87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1FE27EA-F164-CF93-D4A3-7C40B0A467ED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6" name="Group 13">
                  <a:extLst>
                    <a:ext uri="{FF2B5EF4-FFF2-40B4-BE49-F238E27FC236}">
                      <a16:creationId xmlns:a16="http://schemas.microsoft.com/office/drawing/2014/main" id="{108D2A33-A850-9015-9ED1-57E5D14ED48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7" name="Ovaal 2">
                    <a:extLst>
                      <a:ext uri="{FF2B5EF4-FFF2-40B4-BE49-F238E27FC236}">
                        <a16:creationId xmlns:a16="http://schemas.microsoft.com/office/drawing/2014/main" id="{9E08A12D-34B4-7E6D-9475-C752713BA41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8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3CB4FFF-21AF-5ADD-AD2B-EB2299B67E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2" name="Graphic 10">
                <a:extLst>
                  <a:ext uri="{FF2B5EF4-FFF2-40B4-BE49-F238E27FC236}">
                    <a16:creationId xmlns:a16="http://schemas.microsoft.com/office/drawing/2014/main" id="{0A804E04-F350-3BF6-F3F2-D870656F76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B6C78903-BDAD-A31A-C085-9A62AF545680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2AFE08-4685-0384-C29F-E0EA06A16D43}"/>
              </a:ext>
            </a:extLst>
          </p:cNvPr>
          <p:cNvGrpSpPr/>
          <p:nvPr/>
        </p:nvGrpSpPr>
        <p:grpSpPr>
          <a:xfrm>
            <a:off x="-26026" y="1"/>
            <a:ext cx="6884026" cy="10020560"/>
            <a:chOff x="-26026" y="1"/>
            <a:chExt cx="6884026" cy="10020560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40830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Vauvojen imettäminen </a:t>
              </a:r>
              <a:b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tuo monia terveyshyötyjä </a:t>
              </a:r>
              <a:b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sekä äidille että lapselle. </a:t>
              </a:r>
              <a:b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Yksi niistä on äidin </a:t>
              </a:r>
              <a:b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rintasyövän riskin</a:t>
              </a:r>
              <a:b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vähentäminen.</a:t>
              </a:r>
              <a:endParaRPr lang="en-GB" sz="4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45394413-B715-3CBF-4D53-4A3EBBB49BE4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AC7606-A455-DCF0-7CF2-E0240392B5F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252E8DE6-2DF3-8490-F52C-90353D634584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DECEE453-4636-AED1-2E80-37E9C560CB0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B52115E-6B44-ED40-9575-CBA5AD7E59A7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6" name="Group 13">
                  <a:extLst>
                    <a:ext uri="{FF2B5EF4-FFF2-40B4-BE49-F238E27FC236}">
                      <a16:creationId xmlns:a16="http://schemas.microsoft.com/office/drawing/2014/main" id="{9F9F0868-7051-89F7-ACBF-1EE7D7B5DB6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8EE7C4F4-CE26-828E-5B45-00E75A883DD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8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B90CBCF-4E65-3464-6572-8067AF89E0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EE085DFC-4575-328E-7E21-E28FC8CC1F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69D4CDC4-C1C5-4E09-92F5-0ABF6B8D676D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8DBC7-FD14-7116-1DCC-A57412057634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01405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Vaihdevuosien oireet ovat </a:t>
              </a:r>
              <a:b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haastavia monille naisille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Joskus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elämäntapamuutokset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voivat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auttaa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Keskustele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terveydenhuollon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tarjoajasi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kanssa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48C5EF69-FAD6-AF00-30F9-C9230AFBE624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B39DD482-1D74-E60E-E74B-2E42A82B214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663A0D56-6702-F655-A4FE-BE10EC400108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7474491A-5982-2BC8-2C41-F13D504983B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212964F-1058-2A00-122D-4577F3B51C18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6" name="Group 13">
                  <a:extLst>
                    <a:ext uri="{FF2B5EF4-FFF2-40B4-BE49-F238E27FC236}">
                      <a16:creationId xmlns:a16="http://schemas.microsoft.com/office/drawing/2014/main" id="{78700D71-A90C-8887-B1E2-0F650B92980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44CF9E77-3D03-31A8-AAD0-2CF77EC296E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8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647D23A-E961-7A16-EB32-D98251980B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807666A2-8C33-0ED9-7C62-0BE87A898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986FDA4C-A04B-4C5B-A4C2-0021BAECE9EC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FE18992-456A-2BE6-48D9-6ABFC51B83B7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0F6BD36-4E43-B243-7C4E-7CBEA2665C7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814EC7F6-3980-91E0-ADA8-FE7DFC8914D5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6" name="Rectangle 11">
                  <a:extLst>
                    <a:ext uri="{FF2B5EF4-FFF2-40B4-BE49-F238E27FC236}">
                      <a16:creationId xmlns:a16="http://schemas.microsoft.com/office/drawing/2014/main" id="{495B701C-1582-16AA-9CFF-B38C8AC4E91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6F9D40-6E5D-0A85-4B8C-1810B42178FA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3">
                  <a:extLst>
                    <a:ext uri="{FF2B5EF4-FFF2-40B4-BE49-F238E27FC236}">
                      <a16:creationId xmlns:a16="http://schemas.microsoft.com/office/drawing/2014/main" id="{64307C23-9315-DEB9-A634-C9BF857314F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6B49007D-7C60-214D-A47E-C4FCCBDACB3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CB8EDB0-E939-1988-2690-D716CF479B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" name="Graphic 10">
                <a:extLst>
                  <a:ext uri="{FF2B5EF4-FFF2-40B4-BE49-F238E27FC236}">
                    <a16:creationId xmlns:a16="http://schemas.microsoft.com/office/drawing/2014/main" id="{CDAE73F0-05F8-E62E-B756-2DB77C2AB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4" name="TextBox 57">
              <a:extLst>
                <a:ext uri="{FF2B5EF4-FFF2-40B4-BE49-F238E27FC236}">
                  <a16:creationId xmlns:a16="http://schemas.microsoft.com/office/drawing/2014/main" id="{544B70F4-AE71-1A7B-ADA9-1420BD95F105}"/>
                </a:ext>
              </a:extLst>
            </p:cNvPr>
            <p:cNvSpPr txBox="1"/>
            <p:nvPr/>
          </p:nvSpPr>
          <p:spPr>
            <a:xfrm>
              <a:off x="114277" y="4593706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terveydenhuollon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ammattilaisille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6764B05-182C-C896-0CEF-A08115691CDB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5F18154-3B67-C955-FB10-AF9CD07112A6}"/>
              </a:ext>
            </a:extLst>
          </p:cNvPr>
          <p:cNvGrpSpPr/>
          <p:nvPr/>
        </p:nvGrpSpPr>
        <p:grpSpPr>
          <a:xfrm>
            <a:off x="-10968" y="-3"/>
            <a:ext cx="6886793" cy="10020564"/>
            <a:chOff x="-10968" y="-3"/>
            <a:chExt cx="6886793" cy="10020564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82800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Tarjoa elämäntapaneuvoja </a:t>
              </a:r>
              <a:b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ja tukea vaihdevuosien oireiden vähentämiseksi tarvittaessa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E9357BB6-1A8D-56C4-7D45-3B4C34FBFB62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086BF4-5B14-4874-ADFA-32BA571A68C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0C60D8F1-E988-F39E-5D2E-2341BF2E5C5B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DAFD7836-6F3E-6EA0-0244-9441BBFA9A7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823210-B03A-B70B-0622-A68A3EA9C5FA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6" name="Group 13">
                  <a:extLst>
                    <a:ext uri="{FF2B5EF4-FFF2-40B4-BE49-F238E27FC236}">
                      <a16:creationId xmlns:a16="http://schemas.microsoft.com/office/drawing/2014/main" id="{523446A5-918B-4975-0B52-12E6B561404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D5204C14-E9B5-2356-BDFE-49EA198B679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8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C2D83A4-5246-ED4A-304F-85027CF669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AAF77179-892D-FC53-9065-3AFE43E89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5120392E-0B75-D4C2-4378-B2FEC98DCADE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DDF26DD-2338-687F-D9D0-3BF8A0E5F7C6}"/>
              </a:ext>
            </a:extLst>
          </p:cNvPr>
          <p:cNvGrpSpPr/>
          <p:nvPr/>
        </p:nvGrpSpPr>
        <p:grpSpPr>
          <a:xfrm>
            <a:off x="-10968" y="0"/>
            <a:ext cx="6886793" cy="10020561"/>
            <a:chOff x="-10968" y="0"/>
            <a:chExt cx="6886793" cy="10020561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AC65320-FF8E-4DD2-21FC-310EC698B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3020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Mukautettu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teksti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A20B459E-FECA-A90A-6048-568BBA53C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3391280"/>
              <a:ext cx="207610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Lisää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valokuvasi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01206E33-9091-4673-8ACA-89B2278762C4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24BC4A58-0B92-0360-829D-80BD847F3D4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67B39D39-8B19-E1F2-2B4C-0B659B7EF967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4" name="Rectangle 11">
                  <a:extLst>
                    <a:ext uri="{FF2B5EF4-FFF2-40B4-BE49-F238E27FC236}">
                      <a16:creationId xmlns:a16="http://schemas.microsoft.com/office/drawing/2014/main" id="{F0CE8D52-9BCC-38A4-1FF4-3B28A749922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0455048-7881-2A19-E65B-31D44C6C8A3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9" name="Group 13">
                  <a:extLst>
                    <a:ext uri="{FF2B5EF4-FFF2-40B4-BE49-F238E27FC236}">
                      <a16:creationId xmlns:a16="http://schemas.microsoft.com/office/drawing/2014/main" id="{298FF1A4-0680-987A-1647-620AABB97C9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FE33B415-A8DB-10D1-2710-28306D4A1CE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55E1190-DF7E-FE7C-9AC2-44A9B4C3C7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CE575EA8-9409-F38D-BB99-2D512F11CE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4E1AA435-DB74-D3A3-1AED-CB2BB243C31F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A9776F0-7F7C-C880-9D8D-EA560964AB06}"/>
              </a:ext>
            </a:extLst>
          </p:cNvPr>
          <p:cNvGrpSpPr/>
          <p:nvPr/>
        </p:nvGrpSpPr>
        <p:grpSpPr>
          <a:xfrm>
            <a:off x="-10968" y="-3"/>
            <a:ext cx="6886793" cy="10020564"/>
            <a:chOff x="-10968" y="-3"/>
            <a:chExt cx="6886793" cy="10020564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380F1BFE-20AD-DF79-AC35-3360BB576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3020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Mukautettu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teksti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8F347E9-65E3-747E-E711-BA4E32669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3391280"/>
              <a:ext cx="207610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Lisää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valokuvasi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A1A54D52-728C-18B1-6A4A-7C9290648BA8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8F81C8F1-FB6E-142D-1845-BF2AEBD8ABA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5FDF1DE1-02B4-EA08-2CB7-C8C65D241F44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7AC4CDF-BC03-A43C-7470-78886BBA26E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DD9E6FD-57CB-49D7-80FF-F02DB046CC7E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8C4F91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3" name="Group 13">
                  <a:extLst>
                    <a:ext uri="{FF2B5EF4-FFF2-40B4-BE49-F238E27FC236}">
                      <a16:creationId xmlns:a16="http://schemas.microsoft.com/office/drawing/2014/main" id="{770AD94F-18E8-9D85-679B-5FC3A726785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4FA4B2FC-2768-85ED-1BDA-C2B90087B75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4D0CCA0-796E-14D5-249F-A6657C7A8D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0">
                <a:extLst>
                  <a:ext uri="{FF2B5EF4-FFF2-40B4-BE49-F238E27FC236}">
                    <a16:creationId xmlns:a16="http://schemas.microsoft.com/office/drawing/2014/main" id="{761DA076-B6DB-5026-4AB7-3CB3B3BD2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0866C2C5-04C8-8274-D42E-62180FCA17E2}"/>
                </a:ext>
              </a:extLst>
            </p:cNvPr>
            <p:cNvSpPr txBox="1"/>
            <p:nvPr/>
          </p:nvSpPr>
          <p:spPr>
            <a:xfrm>
              <a:off x="2404003" y="94645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NAISILLE:</a:t>
              </a:r>
            </a:p>
            <a:p>
              <a:pPr algn="ctr" rtl="0" fontAlgn="base"/>
              <a:endParaRPr lang="en-US" sz="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RAJOITA HORMONIKORVAUSHOIDON K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ÄYTTÖÄ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JOS MAHDOLLISTA,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IMET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 LASTASI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488</Words>
  <Application>Microsoft Office PowerPoint</Application>
  <PresentationFormat>A4 Paper (210x297 mm)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2023-06-29T12:55:07Z</dcterms:modified>
</cp:coreProperties>
</file>