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FF12B-6321-4B49-9A98-F725B84C4192}" v="30" dt="2023-06-12T21:05:01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BA688D6-9D4D-6B63-F0D8-7AE92E8C8D00}"/>
              </a:ext>
            </a:extLst>
          </p:cNvPr>
          <p:cNvGrpSpPr/>
          <p:nvPr/>
        </p:nvGrpSpPr>
        <p:grpSpPr>
          <a:xfrm>
            <a:off x="-84045" y="153870"/>
            <a:ext cx="6942045" cy="9919068"/>
            <a:chOff x="-84045" y="153870"/>
            <a:chExt cx="6942045" cy="99190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E46A53-D544-3798-D19B-3CA06B8AE40B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4" name="Rectangle 7">
                <a:extLst>
                  <a:ext uri="{FF2B5EF4-FFF2-40B4-BE49-F238E27FC236}">
                    <a16:creationId xmlns:a16="http://schemas.microsoft.com/office/drawing/2014/main" id="{6EC75931-FFFD-6244-1129-DEF3283FA4B1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596A536F-64D8-52AF-842A-F68A1121D23F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21">
                <a:extLst>
                  <a:ext uri="{FF2B5EF4-FFF2-40B4-BE49-F238E27FC236}">
                    <a16:creationId xmlns:a16="http://schemas.microsoft.com/office/drawing/2014/main" id="{C85819E5-C30B-B262-B8E7-291427FA1F4E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5B9E156E-8F1E-7A5E-628B-2A27C3758C8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2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9C4E698-973A-8C06-19EA-611769676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22">
                <a:extLst>
                  <a:ext uri="{FF2B5EF4-FFF2-40B4-BE49-F238E27FC236}">
                    <a16:creationId xmlns:a16="http://schemas.microsoft.com/office/drawing/2014/main" id="{EDB9012E-D253-D720-C8EF-0D0251B47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AE790F58-3F54-5973-14AF-9F2485DD572D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Sõnumid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elanikkonnale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25715F9-4251-D6BD-5EE7-A0757A9D499B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36C7EC7-2245-EE30-3149-F2C4ABF85DFF}"/>
              </a:ext>
            </a:extLst>
          </p:cNvPr>
          <p:cNvGrpSpPr/>
          <p:nvPr/>
        </p:nvGrpSpPr>
        <p:grpSpPr>
          <a:xfrm>
            <a:off x="-84045" y="0"/>
            <a:ext cx="6959870" cy="10072938"/>
            <a:chOff x="-84045" y="0"/>
            <a:chExt cx="6959870" cy="10072938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Rinnaga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toitmine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vähendab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ema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vähiriski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Võimalusel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toitke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oma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last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rinnaga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3960621-DC12-9E7B-FB4B-72DCF04CAAF7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334A97-496E-6FFA-1BA6-21167338D4CC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464C9949-D417-AF91-1A6A-F493C6A4A51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F75AA52D-4CFA-7EFF-08A7-0A4569ECF661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21">
                <a:extLst>
                  <a:ext uri="{FF2B5EF4-FFF2-40B4-BE49-F238E27FC236}">
                    <a16:creationId xmlns:a16="http://schemas.microsoft.com/office/drawing/2014/main" id="{62F66B7C-087A-DAA8-C10B-9521CD9BEDEA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0A0E5CF5-82B5-E679-EF47-32A923584D3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23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8372146-FBC7-2E13-AAF2-95077EC8B8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22">
                <a:extLst>
                  <a:ext uri="{FF2B5EF4-FFF2-40B4-BE49-F238E27FC236}">
                    <a16:creationId xmlns:a16="http://schemas.microsoft.com/office/drawing/2014/main" id="{95EF21E6-59D5-FA35-132F-98D143C1C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9D35C3C-D6DE-D804-51FE-D128E840D31F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6F0D579-45DE-3547-C485-A00B4C220E85}"/>
              </a:ext>
            </a:extLst>
          </p:cNvPr>
          <p:cNvGrpSpPr/>
          <p:nvPr/>
        </p:nvGrpSpPr>
        <p:grpSpPr>
          <a:xfrm>
            <a:off x="-84045" y="1"/>
            <a:ext cx="6942045" cy="10072937"/>
            <a:chOff x="-84045" y="1"/>
            <a:chExt cx="6942045" cy="10072937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407580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Imiku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rinnaga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toitmine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on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nii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ema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kui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lapse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tervisele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väga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kasulik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Üheks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kasuteguriks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on ema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rinnavähki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haigestumise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riski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vähenemine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4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Rectangle 27">
              <a:extLst>
                <a:ext uri="{FF2B5EF4-FFF2-40B4-BE49-F238E27FC236}">
                  <a16:creationId xmlns:a16="http://schemas.microsoft.com/office/drawing/2014/main" id="{40BAE0F4-7D54-7DF9-CA4C-6F1EBAE48758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CDB4CC-F6C7-EEDB-B7A2-D82D30D67F90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67EB120A-D24A-B8C9-D3E2-A84C4BD93B8A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id="{5DC7035D-9F54-4F31-0CCA-159F94BE414E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D11E3D40-EFAE-7FCB-CA8F-0B9319EC5AFC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6" name="Ovaal 2">
                  <a:extLst>
                    <a:ext uri="{FF2B5EF4-FFF2-40B4-BE49-F238E27FC236}">
                      <a16:creationId xmlns:a16="http://schemas.microsoft.com/office/drawing/2014/main" id="{1E3BA1A7-2DD1-EB08-FDC3-F990B790F36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7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211F9A2-40A6-1F54-A14D-E4B6AF326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22">
                <a:extLst>
                  <a:ext uri="{FF2B5EF4-FFF2-40B4-BE49-F238E27FC236}">
                    <a16:creationId xmlns:a16="http://schemas.microsoft.com/office/drawing/2014/main" id="{619919C0-B437-4549-79D1-75E73C37AF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EC74F18A-77BC-F617-F99A-BF0E43EB4547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D2237B0-07F8-666A-A0C1-A5BD18A06844}"/>
              </a:ext>
            </a:extLst>
          </p:cNvPr>
          <p:cNvGrpSpPr/>
          <p:nvPr/>
        </p:nvGrpSpPr>
        <p:grpSpPr>
          <a:xfrm>
            <a:off x="-84045" y="0"/>
            <a:ext cx="6942045" cy="10072938"/>
            <a:chOff x="-84045" y="0"/>
            <a:chExt cx="6942045" cy="10072938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01405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Menopausi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sümptomid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on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paljudele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naistele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väljakutseks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Mõnikord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võivad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elustiili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muutused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aidata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Räägi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sellest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oma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tervishoiuteenuse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osutajaga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Rectangle 27">
              <a:extLst>
                <a:ext uri="{FF2B5EF4-FFF2-40B4-BE49-F238E27FC236}">
                  <a16:creationId xmlns:a16="http://schemas.microsoft.com/office/drawing/2014/main" id="{AFA84DD5-5849-939E-A0DC-A1C28B064841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86E9C7-CF6D-E590-83F8-9CE515BD9023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2FCFB9A5-FD07-A0C6-722D-EF21445D7DCC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id="{4BB8703A-A349-D38E-C619-B46FC508EFEF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20877263-13F2-3488-FF86-2E2D88C13E9A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6" name="Ovaal 2">
                  <a:extLst>
                    <a:ext uri="{FF2B5EF4-FFF2-40B4-BE49-F238E27FC236}">
                      <a16:creationId xmlns:a16="http://schemas.microsoft.com/office/drawing/2014/main" id="{1CFF1A42-35F5-976F-D795-46A00226884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7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3338C38-E9E2-0187-F9D8-19F5FAB457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22">
                <a:extLst>
                  <a:ext uri="{FF2B5EF4-FFF2-40B4-BE49-F238E27FC236}">
                    <a16:creationId xmlns:a16="http://schemas.microsoft.com/office/drawing/2014/main" id="{D32B5DBA-E35A-130C-5203-28C8F1CA5D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BB782499-25DE-F2EB-9C6E-21AB1C8B6A14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5C3B583-E5C3-7463-5EC5-A2AFC796C0EC}"/>
              </a:ext>
            </a:extLst>
          </p:cNvPr>
          <p:cNvGrpSpPr/>
          <p:nvPr/>
        </p:nvGrpSpPr>
        <p:grpSpPr>
          <a:xfrm>
            <a:off x="-84045" y="153870"/>
            <a:ext cx="6942045" cy="9919068"/>
            <a:chOff x="-84045" y="153870"/>
            <a:chExt cx="6942045" cy="99190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1B4F35FF-08AE-9DBB-40CA-A8EC2D405785}"/>
                </a:ext>
              </a:extLst>
            </p:cNvPr>
            <p:cNvSpPr txBox="1"/>
            <p:nvPr/>
          </p:nvSpPr>
          <p:spPr>
            <a:xfrm>
              <a:off x="131691" y="48284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Sõnumid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tervishoiutöötajatele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826259-A814-AB91-A782-6E8B76D3FD8F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6" name="Rectangle 7">
                <a:extLst>
                  <a:ext uri="{FF2B5EF4-FFF2-40B4-BE49-F238E27FC236}">
                    <a16:creationId xmlns:a16="http://schemas.microsoft.com/office/drawing/2014/main" id="{F777DEA1-0828-6997-9996-7A472BA22067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0848ED47-4919-C960-A699-AD545B894A41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1" name="Group 21">
                <a:extLst>
                  <a:ext uri="{FF2B5EF4-FFF2-40B4-BE49-F238E27FC236}">
                    <a16:creationId xmlns:a16="http://schemas.microsoft.com/office/drawing/2014/main" id="{6119454C-464F-3155-34F2-9F890855FE61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B818F8B5-1D01-5319-8855-C1E146E09188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4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B11F044-B1BD-42A5-8571-54EFF1D012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22">
                <a:extLst>
                  <a:ext uri="{FF2B5EF4-FFF2-40B4-BE49-F238E27FC236}">
                    <a16:creationId xmlns:a16="http://schemas.microsoft.com/office/drawing/2014/main" id="{A8312220-5C67-65D4-83F3-973A9012BA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39E0905B-5DF5-4434-4C1A-FCE6EFC4A94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349B3A-17C0-658D-348A-42D664819AE8}"/>
              </a:ext>
            </a:extLst>
          </p:cNvPr>
          <p:cNvGrpSpPr/>
          <p:nvPr/>
        </p:nvGrpSpPr>
        <p:grpSpPr>
          <a:xfrm>
            <a:off x="-84045" y="-3"/>
            <a:ext cx="6959870" cy="10072941"/>
            <a:chOff x="-84045" y="-3"/>
            <a:chExt cx="6959870" cy="100729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ED666-1859-4DCA-46AF-FAEE21846B60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49" name="Picture 4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60EE1297-7A14-AC14-86B1-C863D0304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46" name="Picture 45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88D54FDD-5396-DE21-E4E2-E12F51DB2D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59408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Vajadusel anna nõu elustiili muutmiseks ja paku võimalusi menopausi sümptomite vähendamiseks.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Rectangle 27">
              <a:extLst>
                <a:ext uri="{FF2B5EF4-FFF2-40B4-BE49-F238E27FC236}">
                  <a16:creationId xmlns:a16="http://schemas.microsoft.com/office/drawing/2014/main" id="{A77853E7-6EC9-F19E-22E5-FF1CB9B7F414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4D96EF-4BB5-E334-2CA6-D291FF8F889D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F65A47EF-57CC-3182-0106-A79C931BAA02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id="{092A351F-60EC-DD9C-47EF-D9E5356AD846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41EFABD1-1AC0-2455-A3A9-1919737F747E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6" name="Ovaal 2">
                  <a:extLst>
                    <a:ext uri="{FF2B5EF4-FFF2-40B4-BE49-F238E27FC236}">
                      <a16:creationId xmlns:a16="http://schemas.microsoft.com/office/drawing/2014/main" id="{5DB038A5-F271-FA33-D85D-86F6FBF47F5F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7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0AC01CB-D85C-FA43-339C-EF5A69B88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22">
                <a:extLst>
                  <a:ext uri="{FF2B5EF4-FFF2-40B4-BE49-F238E27FC236}">
                    <a16:creationId xmlns:a16="http://schemas.microsoft.com/office/drawing/2014/main" id="{CC68A3D7-2502-68BE-37D8-D262085C3B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FBB5864B-708C-FC24-99C8-0EDF605B2BE8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69F4345-A6A2-3D44-535A-38E23756AFBE}"/>
              </a:ext>
            </a:extLst>
          </p:cNvPr>
          <p:cNvGrpSpPr/>
          <p:nvPr/>
        </p:nvGrpSpPr>
        <p:grpSpPr>
          <a:xfrm>
            <a:off x="-84045" y="0"/>
            <a:ext cx="6959870" cy="10072938"/>
            <a:chOff x="-84045" y="0"/>
            <a:chExt cx="6959870" cy="10072938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9476BF30-BF8F-6291-49DE-DBA5BE95A4A0}"/>
                </a:ext>
              </a:extLst>
            </p:cNvPr>
            <p:cNvSpPr txBox="1"/>
            <p:nvPr/>
          </p:nvSpPr>
          <p:spPr>
            <a:xfrm>
              <a:off x="2439903" y="5423825"/>
              <a:ext cx="417795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8C4F91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Kohandatud</a:t>
              </a:r>
              <a: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tekst</a:t>
              </a:r>
              <a:endParaRPr lang="en-GB" sz="54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9EF306E-0FC0-4870-1B97-1648B24F3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264142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Lisa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pilt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202D9AB-38C2-420F-3D39-A397CAC58EA6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5EF8A3-986C-7EAD-48DB-898CD0C1D35F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EA41F423-52A3-1CF6-DDEF-6C6A02B1669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20">
                <a:extLst>
                  <a:ext uri="{FF2B5EF4-FFF2-40B4-BE49-F238E27FC236}">
                    <a16:creationId xmlns:a16="http://schemas.microsoft.com/office/drawing/2014/main" id="{8DF789E9-62A5-5355-E7F1-997781D91A29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21">
                <a:extLst>
                  <a:ext uri="{FF2B5EF4-FFF2-40B4-BE49-F238E27FC236}">
                    <a16:creationId xmlns:a16="http://schemas.microsoft.com/office/drawing/2014/main" id="{6E60D9DF-C38E-78FC-C5D9-682C2EB55C4E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9" name="Ovaal 2">
                  <a:extLst>
                    <a:ext uri="{FF2B5EF4-FFF2-40B4-BE49-F238E27FC236}">
                      <a16:creationId xmlns:a16="http://schemas.microsoft.com/office/drawing/2014/main" id="{A4C753AF-884D-735F-2669-EB44FBD3260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20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67E0D42-3733-59D5-0F65-3A66516178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22">
                <a:extLst>
                  <a:ext uri="{FF2B5EF4-FFF2-40B4-BE49-F238E27FC236}">
                    <a16:creationId xmlns:a16="http://schemas.microsoft.com/office/drawing/2014/main" id="{AE7AED99-340B-96B9-98EE-2C3AE4C74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4A7D3A4B-2678-7FA5-1DC7-7768A97E0A4E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5B265C5-3DD8-AD3D-E5BD-641FEDF067FA}"/>
              </a:ext>
            </a:extLst>
          </p:cNvPr>
          <p:cNvGrpSpPr/>
          <p:nvPr/>
        </p:nvGrpSpPr>
        <p:grpSpPr>
          <a:xfrm>
            <a:off x="-84045" y="-3"/>
            <a:ext cx="6959870" cy="10072941"/>
            <a:chOff x="-84045" y="-3"/>
            <a:chExt cx="6959870" cy="10072941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C004FB10-321A-96F8-1FE7-95882D4B9D83}"/>
                </a:ext>
              </a:extLst>
            </p:cNvPr>
            <p:cNvSpPr txBox="1"/>
            <p:nvPr/>
          </p:nvSpPr>
          <p:spPr>
            <a:xfrm>
              <a:off x="2439903" y="5423825"/>
              <a:ext cx="417795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8C4F91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Kohandatud</a:t>
              </a:r>
              <a: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tekst</a:t>
              </a:r>
              <a:endParaRPr lang="en-GB" sz="54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687264E9-CD1F-0DFF-088D-9E7D6FE45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264142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Lisa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pilt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4FA1B5A8-E9D0-7080-3F45-C3B478593A77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43B82E-6DC7-0584-9446-8993E77316D9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7290F4F5-4C21-F4FF-8D46-17CEF1E2565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5" name="TextBox 20">
                <a:extLst>
                  <a:ext uri="{FF2B5EF4-FFF2-40B4-BE49-F238E27FC236}">
                    <a16:creationId xmlns:a16="http://schemas.microsoft.com/office/drawing/2014/main" id="{FE4FA39F-78B8-B76B-B571-891AA08C2BD5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8C4F91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9" name="Group 21">
                <a:extLst>
                  <a:ext uri="{FF2B5EF4-FFF2-40B4-BE49-F238E27FC236}">
                    <a16:creationId xmlns:a16="http://schemas.microsoft.com/office/drawing/2014/main" id="{051FED0F-6FC4-3F88-5533-868092F9449F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33" name="Ovaal 2">
                  <a:extLst>
                    <a:ext uri="{FF2B5EF4-FFF2-40B4-BE49-F238E27FC236}">
                      <a16:creationId xmlns:a16="http://schemas.microsoft.com/office/drawing/2014/main" id="{A02890A8-E1B0-8574-68B1-8876A5D3137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36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BFE189C-5D17-266B-443E-E19ECBFC4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0" name="Graphic 22">
                <a:extLst>
                  <a:ext uri="{FF2B5EF4-FFF2-40B4-BE49-F238E27FC236}">
                    <a16:creationId xmlns:a16="http://schemas.microsoft.com/office/drawing/2014/main" id="{B66356F4-E171-69C4-AF5C-34A95E854E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3A3D6B35-29BD-6E1F-32F8-A12DFAD48F1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JJ</a:t>
              </a: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JÄRGMISED SOOVITUSED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ON NAISTELE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PIIRAKE HORMOONASENDUSRAVI KASUTAMIST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VÕ</a:t>
              </a:r>
              <a: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</a:t>
              </a: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MALUSEL TOITKE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OMA LAST </a:t>
              </a:r>
              <a:br>
                <a:rPr lang="en-US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8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RINNAGA</a:t>
              </a:r>
              <a:endParaRPr lang="en-US" sz="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583</Words>
  <Application>Microsoft Office PowerPoint</Application>
  <PresentationFormat>A4 Paper (210x297 mm)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2023-06-29T12:54:22Z</dcterms:modified>
</cp:coreProperties>
</file>