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95" r:id="rId4"/>
    <p:sldId id="296" r:id="rId5"/>
    <p:sldId id="298" r:id="rId6"/>
    <p:sldId id="297" r:id="rId7"/>
    <p:sldId id="279" r:id="rId8"/>
    <p:sldId id="29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91"/>
    <a:srgbClr val="B3977F"/>
    <a:srgbClr val="877C63"/>
    <a:srgbClr val="D9A7A7"/>
    <a:srgbClr val="FACD5C"/>
    <a:srgbClr val="F9C749"/>
    <a:srgbClr val="F9C033"/>
    <a:srgbClr val="FCDF96"/>
    <a:srgbClr val="F9C135"/>
    <a:srgbClr val="FF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5DEBA-918C-41F4-8E3B-13646C118FF7}" v="31" dt="2023-06-12T21:06:18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59C69A-4BD3-3370-7C90-3230A51502A8}"/>
              </a:ext>
            </a:extLst>
          </p:cNvPr>
          <p:cNvGrpSpPr/>
          <p:nvPr/>
        </p:nvGrpSpPr>
        <p:grpSpPr>
          <a:xfrm>
            <a:off x="-5489" y="153870"/>
            <a:ext cx="6868968" cy="9881426"/>
            <a:chOff x="-5489" y="153870"/>
            <a:chExt cx="6868968" cy="988142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431279" y="375565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28" y="441905"/>
              <a:ext cx="1694356" cy="1682959"/>
            </a:xfrm>
            <a:prstGeom prst="ellipse">
              <a:avLst/>
            </a:prstGeom>
          </p:spPr>
        </p:pic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PRO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ŽENY: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JE-LI TO MOŽNÉ,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KOJTE SVÉ DÍTĚ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OMEZTE POUŽÍVÁNÍ HORMONÁLNÍ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SUBSTITUČNÍ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48DE67-1582-2816-E29E-86B7777C6A5B}"/>
                </a:ext>
              </a:extLst>
            </p:cNvPr>
            <p:cNvSpPr txBox="1"/>
            <p:nvPr/>
          </p:nvSpPr>
          <p:spPr>
            <a:xfrm>
              <a:off x="132258" y="4861397"/>
              <a:ext cx="658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Sd</a:t>
              </a:r>
              <a:r>
                <a:rPr lang="cs-CZ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ělení</a:t>
              </a:r>
              <a:r>
                <a:rPr lang="cs-CZ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pro širokou veřejnost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E9C33F-4FC5-1938-29FE-790E442E7E7B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5" name="Rectangle 30">
                <a:extLst>
                  <a:ext uri="{FF2B5EF4-FFF2-40B4-BE49-F238E27FC236}">
                    <a16:creationId xmlns:a16="http://schemas.microsoft.com/office/drawing/2014/main" id="{AD878676-F4F9-4838-AD51-90A7D74286E1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6" name="TextBox 31">
                <a:extLst>
                  <a:ext uri="{FF2B5EF4-FFF2-40B4-BE49-F238E27FC236}">
                    <a16:creationId xmlns:a16="http://schemas.microsoft.com/office/drawing/2014/main" id="{32EC89C9-F6A0-2B11-31E6-76217B8FBDCC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32">
                <a:extLst>
                  <a:ext uri="{FF2B5EF4-FFF2-40B4-BE49-F238E27FC236}">
                    <a16:creationId xmlns:a16="http://schemas.microsoft.com/office/drawing/2014/main" id="{AC773D6B-75C5-D7F2-99DE-1CD95D4E2594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6B0BF817-7EFE-F34C-2B3A-90D58C76A5D4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3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581E2747-C995-C4FB-7D80-8DB56819C0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33">
                <a:extLst>
                  <a:ext uri="{FF2B5EF4-FFF2-40B4-BE49-F238E27FC236}">
                    <a16:creationId xmlns:a16="http://schemas.microsoft.com/office/drawing/2014/main" id="{F02F31F0-079F-2ED2-707D-B25CC9D027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C39980-37D9-D071-CCFD-F38ECC338E8E}"/>
              </a:ext>
            </a:extLst>
          </p:cNvPr>
          <p:cNvGrpSpPr/>
          <p:nvPr/>
        </p:nvGrpSpPr>
        <p:grpSpPr>
          <a:xfrm>
            <a:off x="-5489" y="0"/>
            <a:ext cx="6881314" cy="10035296"/>
            <a:chOff x="-5489" y="0"/>
            <a:chExt cx="6881314" cy="10035296"/>
          </a:xfrm>
        </p:grpSpPr>
        <p:pic>
          <p:nvPicPr>
            <p:cNvPr id="8" name="Picture 7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36A58C0E-7227-1C7F-5428-BA8D79D2F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941024"/>
              <a:ext cx="5655833" cy="3348759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00" y="4219582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Kojení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snižuje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riziko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výskytu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rakoviny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u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matky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Je-li to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možné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kojte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své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dítě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r>
                <a:rPr lang="en-GB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GB" sz="6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98C3408-7105-7B7A-59F5-2DDFEE479666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CAB6B1E8-1886-20D2-CC64-DA5379DD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93FF77-1A8E-CEB7-F392-A71A7EB508E0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482C82C0-45EE-B36B-E966-039A9441C38E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PRO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ŽENY: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JE-LI TO MOŽNÉ,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KOJTE SVÉ DÍTĚ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OMEZTE POUŽÍVÁNÍ HORMONÁLNÍ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SUBSTITUČNÍ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57FDD10-971B-F89B-4395-074A6464EBDC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21" name="Rectangle 30">
                <a:extLst>
                  <a:ext uri="{FF2B5EF4-FFF2-40B4-BE49-F238E27FC236}">
                    <a16:creationId xmlns:a16="http://schemas.microsoft.com/office/drawing/2014/main" id="{C879E9E3-61DF-CB4B-47FF-BBF4FA04690A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22" name="TextBox 31">
                <a:extLst>
                  <a:ext uri="{FF2B5EF4-FFF2-40B4-BE49-F238E27FC236}">
                    <a16:creationId xmlns:a16="http://schemas.microsoft.com/office/drawing/2014/main" id="{A2784AA6-1075-7BFF-E8D7-38C9464DB59C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23" name="Group 32">
                <a:extLst>
                  <a:ext uri="{FF2B5EF4-FFF2-40B4-BE49-F238E27FC236}">
                    <a16:creationId xmlns:a16="http://schemas.microsoft.com/office/drawing/2014/main" id="{DD90890E-5678-551B-4F29-C9442574A0A6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26" name="Ovaal 2">
                  <a:extLst>
                    <a:ext uri="{FF2B5EF4-FFF2-40B4-BE49-F238E27FC236}">
                      <a16:creationId xmlns:a16="http://schemas.microsoft.com/office/drawing/2014/main" id="{53AD5D19-2A19-4213-2F66-119B8B8C413D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27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52609489-1EDB-25DB-DCB3-85E3BEA1CC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24" name="Graphic 33">
                <a:extLst>
                  <a:ext uri="{FF2B5EF4-FFF2-40B4-BE49-F238E27FC236}">
                    <a16:creationId xmlns:a16="http://schemas.microsoft.com/office/drawing/2014/main" id="{53D6E8DD-5980-26D9-1943-494181DFD7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170D6F-A4E0-4312-14DF-6001F9C30CD9}"/>
              </a:ext>
            </a:extLst>
          </p:cNvPr>
          <p:cNvGrpSpPr/>
          <p:nvPr/>
        </p:nvGrpSpPr>
        <p:grpSpPr>
          <a:xfrm>
            <a:off x="-26026" y="1"/>
            <a:ext cx="6889505" cy="10035295"/>
            <a:chOff x="-26026" y="1"/>
            <a:chExt cx="6889505" cy="10035295"/>
          </a:xfrm>
        </p:grpSpPr>
        <p:pic>
          <p:nvPicPr>
            <p:cNvPr id="4" name="Picture 3" descr="A person holding a pink ribbon&#10;&#10;Description automatically generated with medium confidence">
              <a:extLst>
                <a:ext uri="{FF2B5EF4-FFF2-40B4-BE49-F238E27FC236}">
                  <a16:creationId xmlns:a16="http://schemas.microsoft.com/office/drawing/2014/main" id="{5F5BC894-8A71-81D0-BE3B-84F1442EC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1" t="5969" r="18636" b="47022"/>
            <a:stretch/>
          </p:blipFill>
          <p:spPr>
            <a:xfrm>
              <a:off x="-26026" y="1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67674" y="3889284"/>
              <a:ext cx="5958301" cy="4323980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46" y="408300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Kojen</a:t>
              </a:r>
              <a:r>
                <a:rPr lang="cs-CZ" sz="36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í dítěte přináší mnoho zdravotních benefitů </a:t>
              </a:r>
              <a:br>
                <a:rPr lang="cs-CZ" sz="3600" b="1" dirty="0">
                  <a:solidFill>
                    <a:srgbClr val="8C4F91"/>
                  </a:solidFill>
                  <a:latin typeface="Calibri" panose="020F0502020204030204" pitchFamily="34" charset="0"/>
                </a:rPr>
              </a:br>
              <a:r>
                <a:rPr lang="cs-CZ" sz="36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jak pro matku, tak pro dítě.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Jedním z benefitů pro matku </a:t>
              </a:r>
              <a:br>
                <a:rPr lang="cs-CZ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je snížení rizika vzniku </a:t>
              </a:r>
              <a:br>
                <a:rPr lang="cs-CZ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rakoviny prsu.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GB" sz="4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5FB15E-2D8F-BCF9-2E04-2EE286AD740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A4F85A-1D99-0105-B5C7-6DFB7E5ACE28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E3E13D20-D833-4B20-7C00-FC334D0AA328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PRO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ŽENY: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JE-LI TO MOŽNÉ,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KOJTE SVÉ DÍTĚ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OMEZTE POUŽÍVÁNÍ HORMONÁLNÍ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SUBSTITUČNÍ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32F141A-5245-C99C-62F7-3014F5970E22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12" name="Rectangle 30">
                <a:extLst>
                  <a:ext uri="{FF2B5EF4-FFF2-40B4-BE49-F238E27FC236}">
                    <a16:creationId xmlns:a16="http://schemas.microsoft.com/office/drawing/2014/main" id="{0B194E58-D913-8E89-700D-4CAFB2E8781C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3" name="TextBox 31">
                <a:extLst>
                  <a:ext uri="{FF2B5EF4-FFF2-40B4-BE49-F238E27FC236}">
                    <a16:creationId xmlns:a16="http://schemas.microsoft.com/office/drawing/2014/main" id="{966C4288-F0B7-7F4A-B55A-19C5BB63B8A1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5" name="Group 32">
                <a:extLst>
                  <a:ext uri="{FF2B5EF4-FFF2-40B4-BE49-F238E27FC236}">
                    <a16:creationId xmlns:a16="http://schemas.microsoft.com/office/drawing/2014/main" id="{82BC3F03-6D61-97CD-1D66-DB01E49D9531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7" name="Ovaal 2">
                  <a:extLst>
                    <a:ext uri="{FF2B5EF4-FFF2-40B4-BE49-F238E27FC236}">
                      <a16:creationId xmlns:a16="http://schemas.microsoft.com/office/drawing/2014/main" id="{53A7AA6A-FEBC-D2CD-A991-D47A9A57DED6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8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46F1A5F2-2ADD-1FAB-842D-A9D4B08292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6" name="Graphic 33">
                <a:extLst>
                  <a:ext uri="{FF2B5EF4-FFF2-40B4-BE49-F238E27FC236}">
                    <a16:creationId xmlns:a16="http://schemas.microsoft.com/office/drawing/2014/main" id="{F3226BFF-CC3F-8BBB-324A-02BA71292B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709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FAB30B-CCDB-0B05-53EE-79AFF04212FE}"/>
              </a:ext>
            </a:extLst>
          </p:cNvPr>
          <p:cNvGrpSpPr/>
          <p:nvPr/>
        </p:nvGrpSpPr>
        <p:grpSpPr>
          <a:xfrm>
            <a:off x="-5489" y="0"/>
            <a:ext cx="6868968" cy="10035296"/>
            <a:chOff x="-5489" y="0"/>
            <a:chExt cx="6868968" cy="10035296"/>
          </a:xfrm>
        </p:grpSpPr>
        <p:pic>
          <p:nvPicPr>
            <p:cNvPr id="9" name="Picture 8" descr="A picture containing clothing, elbow, person, human face&#10;&#10;Description automatically generated">
              <a:extLst>
                <a:ext uri="{FF2B5EF4-FFF2-40B4-BE49-F238E27FC236}">
                  <a16:creationId xmlns:a16="http://schemas.microsoft.com/office/drawing/2014/main" id="{45F1E016-58C0-25F9-5982-55CE7AF69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2" y="5014058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Příznaky menopauzy jsou </a:t>
              </a:r>
              <a:br>
                <a:rPr lang="cs-CZ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pro mnoho ženy náročné.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9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Někdy může pomoci změna </a:t>
              </a:r>
              <a:br>
                <a:rPr lang="cs-CZ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životního stylu.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9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Poraďte se se svým </a:t>
              </a:r>
              <a:br>
                <a:rPr lang="cs-CZ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lékařem či sestrou.</a:t>
              </a: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5FB15E-2D8F-BCF9-2E04-2EE286AD740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F36C49-BE85-4295-B220-8C191C3C4991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A9684F70-80A4-3784-7A41-0227E24F6172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PRO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ŽENY: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JE-LI TO MOŽNÉ,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KOJTE SVÉ DÍTĚ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OMEZTE POUŽÍVÁNÍ HORMONÁLNÍ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SUBSTITUČNÍ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303E057-3281-92C6-AA82-469941B031FB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12" name="Rectangle 30">
                <a:extLst>
                  <a:ext uri="{FF2B5EF4-FFF2-40B4-BE49-F238E27FC236}">
                    <a16:creationId xmlns:a16="http://schemas.microsoft.com/office/drawing/2014/main" id="{F4CB8787-7653-746A-6AFE-0EEF753DD1A7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3" name="TextBox 31">
                <a:extLst>
                  <a:ext uri="{FF2B5EF4-FFF2-40B4-BE49-F238E27FC236}">
                    <a16:creationId xmlns:a16="http://schemas.microsoft.com/office/drawing/2014/main" id="{159F08CC-9C5C-3D69-957D-208AD036B733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5" name="Group 32">
                <a:extLst>
                  <a:ext uri="{FF2B5EF4-FFF2-40B4-BE49-F238E27FC236}">
                    <a16:creationId xmlns:a16="http://schemas.microsoft.com/office/drawing/2014/main" id="{06B8D893-AB29-E89C-0AD1-60D293ACB379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7" name="Ovaal 2">
                  <a:extLst>
                    <a:ext uri="{FF2B5EF4-FFF2-40B4-BE49-F238E27FC236}">
                      <a16:creationId xmlns:a16="http://schemas.microsoft.com/office/drawing/2014/main" id="{DBDFDA55-C650-2E69-50AE-51BD30162945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8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183EE917-DEB1-CFEF-2D40-4BD3BA9B96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6" name="Graphic 33">
                <a:extLst>
                  <a:ext uri="{FF2B5EF4-FFF2-40B4-BE49-F238E27FC236}">
                    <a16:creationId xmlns:a16="http://schemas.microsoft.com/office/drawing/2014/main" id="{D75891CD-BCA8-07D2-4B7D-37AF87F0B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876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CC7007-38F4-2E44-608A-4C2F1DBF74E5}"/>
              </a:ext>
            </a:extLst>
          </p:cNvPr>
          <p:cNvGrpSpPr/>
          <p:nvPr/>
        </p:nvGrpSpPr>
        <p:grpSpPr>
          <a:xfrm>
            <a:off x="-5489" y="153870"/>
            <a:ext cx="6868968" cy="9881426"/>
            <a:chOff x="-5489" y="153870"/>
            <a:chExt cx="6868968" cy="988142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90060-1F63-CBAB-423D-7B4988CD81C2}"/>
                </a:ext>
              </a:extLst>
            </p:cNvPr>
            <p:cNvSpPr txBox="1"/>
            <p:nvPr/>
          </p:nvSpPr>
          <p:spPr>
            <a:xfrm>
              <a:off x="150659" y="4648308"/>
              <a:ext cx="658641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Sd</a:t>
              </a:r>
              <a:r>
                <a:rPr lang="cs-CZ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ělení </a:t>
              </a:r>
              <a:br>
                <a:rPr lang="cs-CZ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s-CZ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</a:t>
              </a:r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 </a:t>
              </a:r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zdravotnick</a:t>
              </a:r>
              <a:r>
                <a:rPr lang="cs-CZ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é pracovníky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618A64B8-1630-DD4F-9B20-C07AF4C4CD19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PRO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ŽENY: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JE-LI TO MOŽNÉ,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KOJTE SVÉ DÍTĚ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OMEZTE POUŽÍVÁNÍ HORMONÁLNÍ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SUBSTITUČNÍ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56DF7A7-2E85-D93A-6605-6AEC331428C9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10" name="Rectangle 30">
                <a:extLst>
                  <a:ext uri="{FF2B5EF4-FFF2-40B4-BE49-F238E27FC236}">
                    <a16:creationId xmlns:a16="http://schemas.microsoft.com/office/drawing/2014/main" id="{CF960796-1021-F44D-7DA5-8A14F309F8E8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1" name="TextBox 31">
                <a:extLst>
                  <a:ext uri="{FF2B5EF4-FFF2-40B4-BE49-F238E27FC236}">
                    <a16:creationId xmlns:a16="http://schemas.microsoft.com/office/drawing/2014/main" id="{3E078883-1982-37C6-9295-65D2AA5EB824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32">
                <a:extLst>
                  <a:ext uri="{FF2B5EF4-FFF2-40B4-BE49-F238E27FC236}">
                    <a16:creationId xmlns:a16="http://schemas.microsoft.com/office/drawing/2014/main" id="{E6C799F3-E5B7-91A2-0A71-24E8758B7563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59678861-49F5-5BC1-AD01-F01D89776D76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5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40F24840-2355-10E2-7E1B-C0739CE5AC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33">
                <a:extLst>
                  <a:ext uri="{FF2B5EF4-FFF2-40B4-BE49-F238E27FC236}">
                    <a16:creationId xmlns:a16="http://schemas.microsoft.com/office/drawing/2014/main" id="{D2491D2F-2473-67BF-35B0-3AFCFC8B72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700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4FDC272-8F55-F1E5-38B6-38C60952C305}"/>
              </a:ext>
            </a:extLst>
          </p:cNvPr>
          <p:cNvGrpSpPr/>
          <p:nvPr/>
        </p:nvGrpSpPr>
        <p:grpSpPr>
          <a:xfrm>
            <a:off x="-5489" y="-3"/>
            <a:ext cx="6881314" cy="10035299"/>
            <a:chOff x="-5489" y="-3"/>
            <a:chExt cx="6881314" cy="100352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AEED666-1859-4DCA-46AF-FAEE21846B60}"/>
                </a:ext>
              </a:extLst>
            </p:cNvPr>
            <p:cNvGrpSpPr/>
            <p:nvPr/>
          </p:nvGrpSpPr>
          <p:grpSpPr>
            <a:xfrm>
              <a:off x="0" y="-3"/>
              <a:ext cx="6875825" cy="9930179"/>
              <a:chOff x="0" y="-3"/>
              <a:chExt cx="6875825" cy="9930179"/>
            </a:xfrm>
          </p:grpSpPr>
          <p:pic>
            <p:nvPicPr>
              <p:cNvPr id="49" name="Picture 48" descr="A person sitting on a chair&#10;&#10;Description automatically generated">
                <a:extLst>
                  <a:ext uri="{FF2B5EF4-FFF2-40B4-BE49-F238E27FC236}">
                    <a16:creationId xmlns:a16="http://schemas.microsoft.com/office/drawing/2014/main" id="{60EE1297-7A14-AC14-86B1-C863D0304F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6176"/>
              <a:stretch/>
            </p:blipFill>
            <p:spPr>
              <a:xfrm flipV="1">
                <a:off x="1" y="-3"/>
                <a:ext cx="6875824" cy="2199003"/>
              </a:xfrm>
              <a:prstGeom prst="rect">
                <a:avLst/>
              </a:prstGeom>
            </p:spPr>
          </p:pic>
          <p:pic>
            <p:nvPicPr>
              <p:cNvPr id="46" name="Picture 45" descr="A person sitting on a chair&#10;&#10;Description automatically generated">
                <a:extLst>
                  <a:ext uri="{FF2B5EF4-FFF2-40B4-BE49-F238E27FC236}">
                    <a16:creationId xmlns:a16="http://schemas.microsoft.com/office/drawing/2014/main" id="{88D54FDD-5396-DE21-E4E2-E12F51DB2D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39"/>
              <a:stretch/>
            </p:blipFill>
            <p:spPr>
              <a:xfrm>
                <a:off x="0" y="2199003"/>
                <a:ext cx="6862101" cy="7731173"/>
              </a:xfrm>
              <a:prstGeom prst="rect">
                <a:avLst/>
              </a:prstGeom>
            </p:spPr>
          </p:pic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66" y="5594087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Tam, kde je to vhodné</a:t>
              </a:r>
              <a:r>
                <a:rPr lang="cs-CZ" sz="3200" b="1" i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cs-CZ" sz="3200" b="1" i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200" b="1" i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diskutujte </a:t>
              </a:r>
              <a:r>
                <a:rPr lang="cs-CZ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 podpořte změnu životního stylu jako možné řešení redukce symptomů </a:t>
              </a:r>
              <a:r>
                <a:rPr lang="cs-CZ" sz="3200" b="1" i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menopauzy.</a:t>
              </a: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5FB15E-2D8F-BCF9-2E04-2EE286AD740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6F9B88-0125-8334-9F23-2BA394F49838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8C371CE6-089B-A048-BC17-AE86CA55976D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PRO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ŽENY: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JE-LI TO MOŽNÉ,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KOJTE SVÉ DÍTĚ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OMEZTE POUŽÍVÁNÍ HORMONÁLNÍ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SUBSTITUČNÍ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1262A8E-8836-3CD5-6FB1-9CF8814FD828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12" name="Rectangle 30">
                <a:extLst>
                  <a:ext uri="{FF2B5EF4-FFF2-40B4-BE49-F238E27FC236}">
                    <a16:creationId xmlns:a16="http://schemas.microsoft.com/office/drawing/2014/main" id="{A2E74E2A-45CB-E1BA-D87A-11DDA2A60EA1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3" name="TextBox 31">
                <a:extLst>
                  <a:ext uri="{FF2B5EF4-FFF2-40B4-BE49-F238E27FC236}">
                    <a16:creationId xmlns:a16="http://schemas.microsoft.com/office/drawing/2014/main" id="{42801F51-FB5D-CBFA-55A4-24DDA62374DE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5" name="Group 32">
                <a:extLst>
                  <a:ext uri="{FF2B5EF4-FFF2-40B4-BE49-F238E27FC236}">
                    <a16:creationId xmlns:a16="http://schemas.microsoft.com/office/drawing/2014/main" id="{8F51E28D-7A16-22BE-2E45-7D63A887218B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7" name="Ovaal 2">
                  <a:extLst>
                    <a:ext uri="{FF2B5EF4-FFF2-40B4-BE49-F238E27FC236}">
                      <a16:creationId xmlns:a16="http://schemas.microsoft.com/office/drawing/2014/main" id="{C967F49C-284C-8FFD-910A-C7796C26BB54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8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6E51943-EAAB-71C6-8270-1633F56A3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6" name="Graphic 33">
                <a:extLst>
                  <a:ext uri="{FF2B5EF4-FFF2-40B4-BE49-F238E27FC236}">
                    <a16:creationId xmlns:a16="http://schemas.microsoft.com/office/drawing/2014/main" id="{75A09C53-4E52-065C-BC35-7A2E105C62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4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35AF91A-510A-329D-C001-6727CA9C18F7}"/>
              </a:ext>
            </a:extLst>
          </p:cNvPr>
          <p:cNvGrpSpPr/>
          <p:nvPr/>
        </p:nvGrpSpPr>
        <p:grpSpPr>
          <a:xfrm>
            <a:off x="-5489" y="0"/>
            <a:ext cx="6881314" cy="10035296"/>
            <a:chOff x="-5489" y="0"/>
            <a:chExt cx="6881314" cy="10035296"/>
          </a:xfrm>
        </p:grpSpPr>
        <p:pic>
          <p:nvPicPr>
            <p:cNvPr id="6" name="Picture 5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86041247-637F-ADB6-340E-01B0D038D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8AE249E5-9208-8F56-7B07-6CFE0E86D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611" y="5622142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Vaše sdělení</a:t>
              </a:r>
              <a:endParaRPr lang="en-GB" sz="34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44E4B16B-3C8C-1EA4-BB58-B90EDA373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853" y="3004121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Vložte své </a:t>
              </a:r>
              <a:br>
                <a:rPr lang="cs-CZ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foto</a:t>
              </a:r>
              <a:endParaRPr lang="en-GB" sz="34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C734B0-9384-C768-69AD-9A9162137011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2585CEF4-7DEE-906E-8F46-01B267650E52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PRO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ŽENY: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JE-LI TO MOŽNÉ,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KOJTE SVÉ DÍTĚ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OMEZTE POUŽÍVÁNÍ HORMONÁLNÍ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SUBSTITUČNÍ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7A26315-52E5-F17F-511F-09D2C3D4E10F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13" name="Rectangle 30">
                <a:extLst>
                  <a:ext uri="{FF2B5EF4-FFF2-40B4-BE49-F238E27FC236}">
                    <a16:creationId xmlns:a16="http://schemas.microsoft.com/office/drawing/2014/main" id="{AB3BEE60-A04B-635F-1184-18134DC8AA94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4" name="TextBox 31">
                <a:extLst>
                  <a:ext uri="{FF2B5EF4-FFF2-40B4-BE49-F238E27FC236}">
                    <a16:creationId xmlns:a16="http://schemas.microsoft.com/office/drawing/2014/main" id="{DF47975B-2E6A-E7AD-7EBA-DB639E5C72B9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5" name="Group 32">
                <a:extLst>
                  <a:ext uri="{FF2B5EF4-FFF2-40B4-BE49-F238E27FC236}">
                    <a16:creationId xmlns:a16="http://schemas.microsoft.com/office/drawing/2014/main" id="{D1150195-8810-DBA9-8AD7-7EEDD5FDA02D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20" name="Ovaal 2">
                  <a:extLst>
                    <a:ext uri="{FF2B5EF4-FFF2-40B4-BE49-F238E27FC236}">
                      <a16:creationId xmlns:a16="http://schemas.microsoft.com/office/drawing/2014/main" id="{1DB66E85-64B9-ACFC-A7C4-4F2F0432DADE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33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E0DE72D9-4879-CE58-E992-B3C9649F35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9" name="Graphic 33">
                <a:extLst>
                  <a:ext uri="{FF2B5EF4-FFF2-40B4-BE49-F238E27FC236}">
                    <a16:creationId xmlns:a16="http://schemas.microsoft.com/office/drawing/2014/main" id="{CAE73564-45A4-BBC1-09E9-BF425B2EEA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65A47EE-6138-0AE4-BB7C-98F65F6D6D2A}"/>
              </a:ext>
            </a:extLst>
          </p:cNvPr>
          <p:cNvGrpSpPr/>
          <p:nvPr/>
        </p:nvGrpSpPr>
        <p:grpSpPr>
          <a:xfrm>
            <a:off x="-5489" y="-3"/>
            <a:ext cx="6881314" cy="10035299"/>
            <a:chOff x="-5489" y="-3"/>
            <a:chExt cx="6881314" cy="10035299"/>
          </a:xfrm>
        </p:grpSpPr>
        <p:pic>
          <p:nvPicPr>
            <p:cNvPr id="9" name="Picture 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98052DC4-3C82-2388-ED59-6A9D24D98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10" name="Picture 9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0025A417-ACB3-6C01-2F8C-62F6AC213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50D1C1EC-D82F-52D1-AF68-62E4FBDE6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611" y="5622142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Vaše sdělení</a:t>
              </a:r>
              <a:endParaRPr lang="en-GB" sz="34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A3804DCF-C84C-C94E-29C8-5DB8971E8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853" y="3004121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Vložte své </a:t>
              </a:r>
              <a:br>
                <a:rPr lang="cs-CZ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foto</a:t>
              </a:r>
              <a:endParaRPr lang="en-GB" sz="34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90A367-1405-774A-4F46-E6BE46B807E3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9F0311D7-862C-4230-A280-1792B7CEF420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PRO 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ŽENY: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JE-LI TO MOŽNÉ,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KOJTE SVÉ DÍTĚ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OMEZTE POUŽÍVÁNÍ HORMONÁLNÍ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SUBSTITUČNÍ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TERAPIE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5BB36A-AB4F-A89C-1C3F-79D5A3D93FF5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15" name="Rectangle 30">
                <a:extLst>
                  <a:ext uri="{FF2B5EF4-FFF2-40B4-BE49-F238E27FC236}">
                    <a16:creationId xmlns:a16="http://schemas.microsoft.com/office/drawing/2014/main" id="{91C4CC9A-2ADD-0B35-5427-06FA3A61696F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9" name="TextBox 31">
                <a:extLst>
                  <a:ext uri="{FF2B5EF4-FFF2-40B4-BE49-F238E27FC236}">
                    <a16:creationId xmlns:a16="http://schemas.microsoft.com/office/drawing/2014/main" id="{1510F97E-4CAB-4D4F-20D7-729890A187E9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8C4F91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20" name="Group 32">
                <a:extLst>
                  <a:ext uri="{FF2B5EF4-FFF2-40B4-BE49-F238E27FC236}">
                    <a16:creationId xmlns:a16="http://schemas.microsoft.com/office/drawing/2014/main" id="{A81190A0-4982-89A2-1752-9D68C7F4BA02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36" name="Ovaal 2">
                  <a:extLst>
                    <a:ext uri="{FF2B5EF4-FFF2-40B4-BE49-F238E27FC236}">
                      <a16:creationId xmlns:a16="http://schemas.microsoft.com/office/drawing/2014/main" id="{8345B0D7-525D-0AE3-5EAA-B665181F1C5F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37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1891488-1BE1-0122-C466-3730955876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33" name="Graphic 33">
                <a:extLst>
                  <a:ext uri="{FF2B5EF4-FFF2-40B4-BE49-F238E27FC236}">
                    <a16:creationId xmlns:a16="http://schemas.microsoft.com/office/drawing/2014/main" id="{851D104B-6918-E449-05E2-0BCC8D9602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1471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618</Words>
  <Application>Microsoft Office PowerPoint</Application>
  <PresentationFormat>A4 Paper (210x297 mm)</PresentationFormat>
  <Paragraphs>98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2023-06-29T12:52:10Z</dcterms:modified>
</cp:coreProperties>
</file>