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E177D-0BD0-4E7C-AD05-25F4ABBC5083}" v="20" dt="2023-05-25T13:51:38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-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62F2B-752C-1282-79B0-F9699CA79F8A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82138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YÜKSEK RADON SEVIYELERINI AZALTMAK IÇIN HAREKETE </a:t>
              </a:r>
              <a:b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GEÇIN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FCC34A75-EE58-674F-69F4-4E7A369F6593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Toplum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için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mesajlar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7F811B8B-9719-AAE4-1C5C-0223FCDFE6F3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F37689C4-04D8-1343-FF9D-336F818E9F2E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0" name="Rectangle 12">
                  <a:extLst>
                    <a:ext uri="{FF2B5EF4-FFF2-40B4-BE49-F238E27FC236}">
                      <a16:creationId xmlns:a16="http://schemas.microsoft.com/office/drawing/2014/main" id="{30FCA855-52D3-0737-6324-ABA3ECAA2D2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1" name="TextBox 13">
                  <a:extLst>
                    <a:ext uri="{FF2B5EF4-FFF2-40B4-BE49-F238E27FC236}">
                      <a16:creationId xmlns:a16="http://schemas.microsoft.com/office/drawing/2014/main" id="{707F4186-5968-C57C-EC25-4D38A9C733DF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2" name="Group 14">
                  <a:extLst>
                    <a:ext uri="{FF2B5EF4-FFF2-40B4-BE49-F238E27FC236}">
                      <a16:creationId xmlns:a16="http://schemas.microsoft.com/office/drawing/2014/main" id="{7D7CD803-D913-8A9D-8D93-F67069E7DD2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216996F6-82B0-CE38-2D56-05EDF25F351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4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AF0B98B-413E-1756-0647-8EA0BC4A14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DD99CF80-7340-9F92-641C-D66B43BE01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A1C51-147A-B27D-DDD3-5D89F673F996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6" y="5248057"/>
              <a:ext cx="5207093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1" y="55857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Evinizde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doğal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olarak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yüksek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radon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seviyelerinden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radyasyona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maruz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kalıp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kalmadığınızı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öğrenin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F585B3B-5629-CE20-89E5-92BCD17FA31A}"/>
                </a:ext>
              </a:extLst>
            </p:cNvPr>
            <p:cNvSpPr txBox="1"/>
            <p:nvPr/>
          </p:nvSpPr>
          <p:spPr>
            <a:xfrm>
              <a:off x="2404003" y="82138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YÜKSEK RADON SEVIYELERINI AZALTMAK IÇIN HAREKETE </a:t>
              </a:r>
              <a:b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GEÇIN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B6EE6038-1DD3-E550-B046-F1EDC17C8361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6DEB6DDC-9A3C-E962-D8AE-DC71000DB302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76D8E004-8B5B-9EB1-F069-A54D17EC941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3" name="TextBox 13">
                  <a:extLst>
                    <a:ext uri="{FF2B5EF4-FFF2-40B4-BE49-F238E27FC236}">
                      <a16:creationId xmlns:a16="http://schemas.microsoft.com/office/drawing/2014/main" id="{53B90B7B-1145-5C1A-DA48-C38970E21880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4" name="Group 14">
                  <a:extLst>
                    <a:ext uri="{FF2B5EF4-FFF2-40B4-BE49-F238E27FC236}">
                      <a16:creationId xmlns:a16="http://schemas.microsoft.com/office/drawing/2014/main" id="{2C4C52CC-EC21-A691-B4EB-384937BC9170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08AD719F-9D47-C976-8179-C15B54DC12E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6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1B5DB8C-A170-A128-6F8E-6FA7542808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DDA474D1-DB88-6DC2-31DF-899B4755A7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96197123-6797-09BD-8D87-E2F1C8BE34D6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ECBE219-4AB4-047F-B200-00420C34B01B}"/>
              </a:ext>
            </a:extLst>
          </p:cNvPr>
          <p:cNvGrpSpPr/>
          <p:nvPr/>
        </p:nvGrpSpPr>
        <p:grpSpPr>
          <a:xfrm>
            <a:off x="-10968" y="0"/>
            <a:ext cx="7275941" cy="10020561"/>
            <a:chOff x="-10968" y="0"/>
            <a:chExt cx="7275941" cy="10020561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01504" y="4953000"/>
              <a:ext cx="4524233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497690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Radon,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evinizde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radyasyona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maruz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kalmaya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neden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olabilecek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doğal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bir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radyoaktif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gazdır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9EC4EB1-66F9-45AA-A499-1C990111978F}"/>
                </a:ext>
              </a:extLst>
            </p:cNvPr>
            <p:cNvSpPr txBox="1"/>
            <p:nvPr/>
          </p:nvSpPr>
          <p:spPr>
            <a:xfrm>
              <a:off x="2404003" y="82138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YÜKSEK RADON SEVIYELERINI AZALTMAK IÇIN HAREKETE </a:t>
              </a:r>
              <a:b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GEÇIN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B30FB9A-01EF-8C5B-AA1E-20715527614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982CC4D6-F6F2-68E3-863B-EBD213FC21A2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2" name="Rectangle 12">
                  <a:extLst>
                    <a:ext uri="{FF2B5EF4-FFF2-40B4-BE49-F238E27FC236}">
                      <a16:creationId xmlns:a16="http://schemas.microsoft.com/office/drawing/2014/main" id="{741DFC27-8089-30AF-358F-23D2926AE46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1B241F9-A21D-2134-D5B1-4EE9ADDCB804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2326813D-99E8-ECBF-E2F7-7C870ED756F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8177FA9C-F5B3-E38E-78FE-08774C5DDCE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7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019E28C-E20C-DA05-E7D3-21901A6973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1">
                <a:extLst>
                  <a:ext uri="{FF2B5EF4-FFF2-40B4-BE49-F238E27FC236}">
                    <a16:creationId xmlns:a16="http://schemas.microsoft.com/office/drawing/2014/main" id="{9F26AECD-3453-90ED-F26A-4C0899870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D65C5B61-2FE6-8B0E-4F34-F9A813AD9642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0DA2C78-2098-DA9B-CCBA-1B1D26A4E6C9}"/>
              </a:ext>
            </a:extLst>
          </p:cNvPr>
          <p:cNvGrpSpPr/>
          <p:nvPr/>
        </p:nvGrpSpPr>
        <p:grpSpPr>
          <a:xfrm>
            <a:off x="-10968" y="0"/>
            <a:ext cx="7200462" cy="10020561"/>
            <a:chOff x="-10968" y="0"/>
            <a:chExt cx="7200462" cy="10020561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A53DBF9-554B-7DE3-1394-1E7C03F25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3395512"/>
              <a:ext cx="270820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9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Fotoğrafınızı</a:t>
              </a:r>
              <a:r>
                <a:rPr lang="en-US" sz="2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24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ekleyin</a:t>
              </a:r>
              <a:endParaRPr lang="en-GB" sz="2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D4A9B83C-A033-0681-CA1A-3843C2BFBF50}"/>
                </a:ext>
              </a:extLst>
            </p:cNvPr>
            <p:cNvSpPr txBox="1"/>
            <p:nvPr/>
          </p:nvSpPr>
          <p:spPr>
            <a:xfrm>
              <a:off x="1804695" y="5705939"/>
              <a:ext cx="53847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solidFill>
                  <a:srgbClr val="F2B014"/>
                </a:solidFill>
              </a:endParaRPr>
            </a:p>
            <a:p>
              <a:pPr algn="ctr"/>
              <a:r>
                <a:rPr lang="en-GB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Özelleştirilmiş</a:t>
              </a:r>
              <a:r>
                <a:rPr lang="en-GB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metin</a:t>
              </a:r>
              <a:endParaRPr lang="en-GB" sz="48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F1D368C-4A94-9E49-A5D5-BE9BF3568398}"/>
                </a:ext>
              </a:extLst>
            </p:cNvPr>
            <p:cNvSpPr txBox="1"/>
            <p:nvPr/>
          </p:nvSpPr>
          <p:spPr>
            <a:xfrm>
              <a:off x="2404003" y="82138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YÜKSEK RADON SEVIYELERINI AZALTMAK IÇIN HAREKETE </a:t>
              </a:r>
              <a:b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GEÇIN</a:t>
              </a:r>
              <a:endParaRPr lang="en-GB" sz="13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4FB793CD-366C-03AC-5AF0-A25ACFFA4CE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grpSp>
            <p:nvGrpSpPr>
              <p:cNvPr id="14" name="Group 10">
                <a:extLst>
                  <a:ext uri="{FF2B5EF4-FFF2-40B4-BE49-F238E27FC236}">
                    <a16:creationId xmlns:a16="http://schemas.microsoft.com/office/drawing/2014/main" id="{510E477C-EDE6-484C-4218-4F51526096BE}"/>
                  </a:ext>
                </a:extLst>
              </p:cNvPr>
              <p:cNvGrpSpPr/>
              <p:nvPr/>
            </p:nvGrpSpPr>
            <p:grpSpPr>
              <a:xfrm>
                <a:off x="-10968" y="9113699"/>
                <a:ext cx="6868968" cy="906862"/>
                <a:chOff x="0" y="9109018"/>
                <a:chExt cx="6879926" cy="906862"/>
              </a:xfrm>
            </p:grpSpPr>
            <p:sp>
              <p:nvSpPr>
                <p:cNvPr id="19" name="Rectangle 12">
                  <a:extLst>
                    <a:ext uri="{FF2B5EF4-FFF2-40B4-BE49-F238E27FC236}">
                      <a16:creationId xmlns:a16="http://schemas.microsoft.com/office/drawing/2014/main" id="{4AE3003B-DDE7-B099-CE73-2804CE22FA0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79926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D64891-97E5-AA84-D3CF-69AD1FF6FB1B}"/>
                    </a:ext>
                  </a:extLst>
                </p:cNvPr>
                <p:cNvSpPr txBox="1"/>
                <p:nvPr/>
              </p:nvSpPr>
              <p:spPr>
                <a:xfrm>
                  <a:off x="10963" y="916949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©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kampanyası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EONS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tarafından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başlatıldı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ve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kampanya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ortağı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ESMO </a:t>
                  </a:r>
                  <a:br>
                    <a:rPr lang="en-GB" sz="1200" b="1" dirty="0">
                      <a:solidFill>
                        <a:srgbClr val="F2B014"/>
                      </a:solidFill>
                      <a:effectLst/>
                    </a:rPr>
                  </a:b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ile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birlikte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yürütülmektedir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.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Daha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fazla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bilgi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 </a:t>
                  </a:r>
                  <a:r>
                    <a:rPr lang="en-GB" sz="1200" b="1" dirty="0" err="1">
                      <a:solidFill>
                        <a:srgbClr val="F2B014"/>
                      </a:solidFill>
                      <a:effectLst/>
                    </a:rPr>
                    <a:t>için</a:t>
                  </a:r>
                  <a:r>
                    <a:rPr lang="en-GB" sz="1200" b="1" dirty="0">
                      <a:solidFill>
                        <a:srgbClr val="F2B014"/>
                      </a:solidFill>
                      <a:effectLst/>
                    </a:rPr>
                    <a:t>:</a:t>
                  </a:r>
                  <a: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 www.cancernurse.eu/</a:t>
                  </a:r>
                  <a:r>
                    <a:rPr lang="cs-CZ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F2B014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F2B014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3" name="Group 14">
                  <a:extLst>
                    <a:ext uri="{FF2B5EF4-FFF2-40B4-BE49-F238E27FC236}">
                      <a16:creationId xmlns:a16="http://schemas.microsoft.com/office/drawing/2014/main" id="{FC3F98E7-002F-74F5-EDAC-9747CA451F4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ED18E063-3E74-9830-14F5-DCEEB337FFC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37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BBBC6DE-0AF6-E0F9-7D32-4CE32E00AE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1">
                <a:extLst>
                  <a:ext uri="{FF2B5EF4-FFF2-40B4-BE49-F238E27FC236}">
                    <a16:creationId xmlns:a16="http://schemas.microsoft.com/office/drawing/2014/main" id="{EAC1FE72-5D2D-9F97-00DB-71E1421F08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45268" y="9374571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DE99DAE5-527C-55E3-0009-468B199F0ED3}"/>
                </a:ext>
              </a:extLst>
            </p:cNvPr>
            <p:cNvSpPr/>
            <p:nvPr/>
          </p:nvSpPr>
          <p:spPr>
            <a:xfrm>
              <a:off x="593743" y="895903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Kuruluşunuzun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logosunu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buraya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ekleyin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2023-05-26T06:09:26Z</dcterms:modified>
</cp:coreProperties>
</file>