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FF38F-182D-4527-8ABD-6419A6DE5990}" v="14" dt="2023-05-25T13:38:16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5C7AB49-2BF8-0144-FCDB-43A718E99DB7}"/>
              </a:ext>
            </a:extLst>
          </p:cNvPr>
          <p:cNvGrpSpPr/>
          <p:nvPr/>
        </p:nvGrpSpPr>
        <p:grpSpPr>
          <a:xfrm>
            <a:off x="-9019" y="153870"/>
            <a:ext cx="6868968" cy="9982303"/>
            <a:chOff x="-9019" y="153870"/>
            <a:chExt cx="6868968" cy="9982303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TOMA ACCIONES PARA REDUCIR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LOS NIVELES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</a:t>
              </a:r>
              <a:r>
                <a:rPr lang="cs-CZ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ÓN</a:t>
              </a:r>
              <a:endParaRPr lang="en-US" sz="13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688669A7-3733-33BD-90D2-B8DE3E5BCABE}"/>
                </a:ext>
              </a:extLst>
            </p:cNvPr>
            <p:cNvSpPr txBox="1"/>
            <p:nvPr/>
          </p:nvSpPr>
          <p:spPr>
            <a:xfrm>
              <a:off x="729841" y="4551574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s-E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Mensajes </a:t>
              </a:r>
              <a:br>
                <a:rPr lang="es-E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la población general</a:t>
              </a:r>
            </a:p>
          </p:txBody>
        </p:sp>
        <p:grpSp>
          <p:nvGrpSpPr>
            <p:cNvPr id="7" name="Skupina 12">
              <a:extLst>
                <a:ext uri="{FF2B5EF4-FFF2-40B4-BE49-F238E27FC236}">
                  <a16:creationId xmlns:a16="http://schemas.microsoft.com/office/drawing/2014/main" id="{1C6AEF30-1BB4-95A0-6916-5D2FDBA2863D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4C5999C8-0E72-E9D2-4180-96FCBEF364B5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B7F4405B-C4DE-31E4-B8FA-DC75B844EE90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34C475FA-BAE2-83AB-74E3-8EF0B49D8466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25266DAF-979D-B9BF-221F-5F8B97CFB71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B61569B-AFD2-F894-CAA0-1527B380C6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0">
                <a:extLst>
                  <a:ext uri="{FF2B5EF4-FFF2-40B4-BE49-F238E27FC236}">
                    <a16:creationId xmlns:a16="http://schemas.microsoft.com/office/drawing/2014/main" id="{2F2C4D20-90F9-29ED-22D8-1F71CEB3A6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E7A47-4C46-500A-F210-785C85E518CF}"/>
              </a:ext>
            </a:extLst>
          </p:cNvPr>
          <p:cNvGrpSpPr/>
          <p:nvPr/>
        </p:nvGrpSpPr>
        <p:grpSpPr>
          <a:xfrm>
            <a:off x="-9019" y="0"/>
            <a:ext cx="6868968" cy="10136173"/>
            <a:chOff x="-9019" y="0"/>
            <a:chExt cx="6868968" cy="10136173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6" y="5248057"/>
              <a:ext cx="5300693" cy="3650517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6" y="522388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Averigüe si está </a:t>
              </a:r>
              <a:b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expuesto a la radiación procedente de altos </a:t>
              </a:r>
              <a:b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niveles naturales de radón </a:t>
              </a:r>
              <a:b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en su domicilio y tome </a:t>
              </a:r>
              <a:b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medidas para reducirlos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64C04C6-7C99-A033-6C26-4AF7CEFEA942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TOMA ACCIONES PARA REDUCIR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LOS NIVELES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</a:t>
              </a:r>
              <a:r>
                <a:rPr lang="cs-CZ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ÓN</a:t>
              </a:r>
              <a:endParaRPr lang="en-US" sz="13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DA1AAE75-999E-B228-1388-0FDED6E0A246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8538D0A3-75B5-A1A6-7EC1-D5ACA8F9E8D7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046F36BA-993A-028E-E9F2-C3F9EA53D87F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82A64E88-908E-3E83-FD48-FD2C21A8552E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3F91B289-353A-4129-E21E-34D4F5150D4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E87AF59-595A-EB4D-2BAB-574EFD7CF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0">
                <a:extLst>
                  <a:ext uri="{FF2B5EF4-FFF2-40B4-BE49-F238E27FC236}">
                    <a16:creationId xmlns:a16="http://schemas.microsoft.com/office/drawing/2014/main" id="{7342BDC3-4112-2E99-FBF8-68110182F8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E365DB4A-E687-A305-9693-322498856F40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63E32-41A8-DD62-892D-9B8D8880EC8F}"/>
              </a:ext>
            </a:extLst>
          </p:cNvPr>
          <p:cNvGrpSpPr/>
          <p:nvPr/>
        </p:nvGrpSpPr>
        <p:grpSpPr>
          <a:xfrm>
            <a:off x="-9019" y="0"/>
            <a:ext cx="7273992" cy="10136173"/>
            <a:chOff x="-9019" y="0"/>
            <a:chExt cx="7273992" cy="10136173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01504" y="4953000"/>
              <a:ext cx="4524233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506220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El radón es un gas </a:t>
              </a:r>
              <a:b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natural radioactivo </a:t>
              </a:r>
              <a:b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que puede crear </a:t>
              </a:r>
              <a:b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exposición a radiación </a:t>
              </a:r>
              <a:b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en su domicilio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C41FC69-0994-3CAD-0FC9-AB6CEE0CD512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TOMA ACCIONES PARA REDUCIR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LOS NIVELES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</a:t>
              </a:r>
              <a:r>
                <a:rPr lang="cs-CZ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ÓN</a:t>
              </a:r>
              <a:endParaRPr lang="en-US" sz="13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764DDE78-94F6-5E5F-1BCF-6AB14E2E52E8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D9BCA99E-85DB-3926-017E-FF4715A55A4C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715EFCF8-5D30-5CC5-2398-32A79EF1B80B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5523D984-E03C-09C8-2D82-4F1F92259CBC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9A1BA938-2ECC-2E38-AB60-A45A154CA13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6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359D783-9CC6-685F-3317-A2F54A2A18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0">
                <a:extLst>
                  <a:ext uri="{FF2B5EF4-FFF2-40B4-BE49-F238E27FC236}">
                    <a16:creationId xmlns:a16="http://schemas.microsoft.com/office/drawing/2014/main" id="{88C2F642-AB21-1344-6316-343769A0A5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7" name="Rectangle 48">
              <a:extLst>
                <a:ext uri="{FF2B5EF4-FFF2-40B4-BE49-F238E27FC236}">
                  <a16:creationId xmlns:a16="http://schemas.microsoft.com/office/drawing/2014/main" id="{3328E62F-388C-DDBA-ECD8-87977105993E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41CD13D-8CAE-5ACE-99D6-67F029095B65}"/>
              </a:ext>
            </a:extLst>
          </p:cNvPr>
          <p:cNvGrpSpPr/>
          <p:nvPr/>
        </p:nvGrpSpPr>
        <p:grpSpPr>
          <a:xfrm>
            <a:off x="-9019" y="0"/>
            <a:ext cx="6868968" cy="10136173"/>
            <a:chOff x="-9019" y="0"/>
            <a:chExt cx="6868968" cy="10136173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FB2BA7D-B679-8C5A-78EF-9CB845A5E316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TOMA ACCIONES PARA REDUCIR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LOS NIVELES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</a:t>
              </a:r>
              <a:r>
                <a:rPr lang="cs-CZ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ÓN</a:t>
              </a:r>
              <a:endParaRPr lang="en-US" sz="13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81B6C461-0FCD-FC0C-23D4-B6AA870A0EE0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90507AC4-0863-E596-30BD-B39A1F38FF30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8FFA5B48-8C47-E02F-CA0D-636E7A850E27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F2B014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49832CDA-F481-E83F-515C-9F2A51343234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95130B5F-AF69-DE59-A80E-90A0A63DB01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9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C6D3323-B543-195A-F1A8-63BF8C34C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0">
                <a:extLst>
                  <a:ext uri="{FF2B5EF4-FFF2-40B4-BE49-F238E27FC236}">
                    <a16:creationId xmlns:a16="http://schemas.microsoft.com/office/drawing/2014/main" id="{88CD3F14-8392-383A-D7AF-4CC6C92C95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306CD002-70B6-E347-C27B-5F7C87B0D895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20DCCB1D-5CAF-43F6-6521-71F20D97C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526720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Mensaje</a:t>
              </a:r>
              <a:r>
                <a:rPr lang="en-GB" sz="34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</a:t>
              </a:r>
              <a:r>
                <a:rPr lang="en-GB" sz="34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personalizado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20C3F411-D1C0-F576-E81B-9A96FECE7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08" y="3357269"/>
              <a:ext cx="1901177" cy="144107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Pon</a:t>
              </a:r>
              <a:r>
                <a:rPr lang="cs-CZ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tu </a:t>
              </a:r>
              <a:br>
                <a:rPr lang="en-US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cs-CZ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foto</a:t>
              </a: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331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2023-05-26T06:14:45Z</dcterms:modified>
</cp:coreProperties>
</file>