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C8257-8725-4138-9CA8-4362DA6BBD3B}" v="12" dt="2023-05-25T17:17:32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-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EE62912-2C84-38C3-B6D7-057684CDE108}"/>
              </a:ext>
            </a:extLst>
          </p:cNvPr>
          <p:cNvGrpSpPr/>
          <p:nvPr/>
        </p:nvGrpSpPr>
        <p:grpSpPr>
          <a:xfrm>
            <a:off x="-10968" y="153870"/>
            <a:ext cx="6868968" cy="9948560"/>
            <a:chOff x="-10968" y="153870"/>
            <a:chExt cx="6868968" cy="9948560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UKREPAJTE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ZMAN</a:t>
              </a: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JŠAJTE </a:t>
              </a:r>
              <a:br>
                <a:rPr lang="en-US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VISOKE KONCENTRACIJE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D63774A7-4BBE-06C8-BB57-F28A6CA34673}"/>
                </a:ext>
              </a:extLst>
            </p:cNvPr>
            <p:cNvSpPr txBox="1"/>
            <p:nvPr/>
          </p:nvSpPr>
          <p:spPr>
            <a:xfrm>
              <a:off x="782258" y="4804775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Sporočila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za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širšo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javnost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67236E-110A-D7AB-769B-553FD153B513}"/>
                </a:ext>
              </a:extLst>
            </p:cNvPr>
            <p:cNvGrpSpPr/>
            <p:nvPr/>
          </p:nvGrpSpPr>
          <p:grpSpPr>
            <a:xfrm>
              <a:off x="-10968" y="9128434"/>
              <a:ext cx="6868968" cy="973996"/>
              <a:chOff x="-10968" y="9128434"/>
              <a:chExt cx="6868968" cy="973996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F256B3D0-C4B5-5994-C09B-5094C2856D03}"/>
                  </a:ext>
                </a:extLst>
              </p:cNvPr>
              <p:cNvSpPr/>
              <p:nvPr/>
            </p:nvSpPr>
            <p:spPr>
              <a:xfrm>
                <a:off x="-10968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EAA79ED4-EA37-D807-0925-AE20C268EE7A}"/>
                  </a:ext>
                </a:extLst>
              </p:cNvPr>
              <p:cNvSpPr txBox="1"/>
              <p:nvPr/>
            </p:nvSpPr>
            <p:spPr>
              <a:xfrm>
                <a:off x="7440" y="925604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/>
                    <a:cs typeface="Aharoni"/>
                  </a:rPr>
                  <a:t>#PrEvCan #CANCERCODE</a:t>
                </a:r>
                <a:endParaRPr lang="en-US" dirty="0">
                  <a:solidFill>
                    <a:srgbClr val="F2B014"/>
                  </a:solidFill>
                </a:endParaRP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Kampanjo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je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sprožil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EONS in se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izvaja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v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sodelovanju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z</a:t>
                </a:r>
                <a:br>
                  <a:rPr lang="en-GB" sz="1200" b="1" dirty="0">
                    <a:solidFill>
                      <a:srgbClr val="F2B014"/>
                    </a:solidFill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</a:rPr>
                  <a:t>združenjem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ESMO,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Več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</a:t>
                </a:r>
                <a:r>
                  <a:rPr lang="nl-BE" sz="1200" b="1" dirty="0">
                    <a:solidFill>
                      <a:srgbClr val="F2B014"/>
                    </a:solidFill>
                    <a:cs typeface="Calibri"/>
                  </a:rPr>
                  <a:t>: www.cancernurse.eu/</a:t>
                </a:r>
                <a:r>
                  <a:rPr lang="cs-CZ" sz="1200" b="1" dirty="0" err="1">
                    <a:solidFill>
                      <a:srgbClr val="F2B014"/>
                    </a:solidFill>
                    <a:cs typeface="Calibri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Calibri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/>
                  </a:rPr>
                </a:br>
                <a:endParaRPr lang="en-GB" sz="1200" b="1" dirty="0">
                  <a:solidFill>
                    <a:srgbClr val="F2B014"/>
                  </a:solidFill>
                  <a:ea typeface="Calibri"/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C897373D-FA9E-5E30-F871-30740F257367}"/>
                  </a:ext>
                </a:extLst>
              </p:cNvPr>
              <p:cNvGrpSpPr/>
              <p:nvPr/>
            </p:nvGrpSpPr>
            <p:grpSpPr>
              <a:xfrm>
                <a:off x="110090" y="9188910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62798C55-A836-5F50-A438-9DC174EB17F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0E97D0F-3DF6-45C8-422F-1B15A7672B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E23156E-E38C-4220-A4A8-9D94D743FF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260079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E0935E4-E302-6D2C-A88B-6BFB19C84A9C}"/>
              </a:ext>
            </a:extLst>
          </p:cNvPr>
          <p:cNvGrpSpPr/>
          <p:nvPr/>
        </p:nvGrpSpPr>
        <p:grpSpPr>
          <a:xfrm>
            <a:off x="-73503" y="0"/>
            <a:ext cx="6931503" cy="10102430"/>
            <a:chOff x="-73503" y="0"/>
            <a:chExt cx="6931503" cy="10102430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5713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Ugotovite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kakšno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je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sevanje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zaradi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visoke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koncentracije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pri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vas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doma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441710-42F4-3422-31BE-DC7581A36D6F}"/>
                </a:ext>
              </a:extLst>
            </p:cNvPr>
            <p:cNvGrpSpPr/>
            <p:nvPr/>
          </p:nvGrpSpPr>
          <p:grpSpPr>
            <a:xfrm>
              <a:off x="-10968" y="9128434"/>
              <a:ext cx="6868968" cy="973996"/>
              <a:chOff x="-10968" y="9128434"/>
              <a:chExt cx="6868968" cy="973996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57FC0B46-1630-B7EC-519D-C9F0DB469268}"/>
                  </a:ext>
                </a:extLst>
              </p:cNvPr>
              <p:cNvSpPr/>
              <p:nvPr/>
            </p:nvSpPr>
            <p:spPr>
              <a:xfrm>
                <a:off x="-10968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91004A0D-3457-A28C-7886-0A6FFA4DD390}"/>
                  </a:ext>
                </a:extLst>
              </p:cNvPr>
              <p:cNvSpPr txBox="1"/>
              <p:nvPr/>
            </p:nvSpPr>
            <p:spPr>
              <a:xfrm>
                <a:off x="7440" y="925604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/>
                    <a:cs typeface="Aharoni"/>
                  </a:rPr>
                  <a:t>#PrEvCan #CANCERCODE</a:t>
                </a:r>
                <a:endParaRPr lang="en-US" dirty="0">
                  <a:solidFill>
                    <a:srgbClr val="F2B014"/>
                  </a:solidFill>
                </a:endParaRP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Kampanjo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je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sprožil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EONS in se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izvaja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v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sodelovanju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z</a:t>
                </a:r>
                <a:br>
                  <a:rPr lang="en-GB" sz="1200" b="1" dirty="0">
                    <a:solidFill>
                      <a:srgbClr val="F2B014"/>
                    </a:solidFill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</a:rPr>
                  <a:t>združenjem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ESMO,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Več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</a:t>
                </a:r>
                <a:r>
                  <a:rPr lang="nl-BE" sz="1200" b="1" dirty="0">
                    <a:solidFill>
                      <a:srgbClr val="F2B014"/>
                    </a:solidFill>
                    <a:cs typeface="Calibri"/>
                  </a:rPr>
                  <a:t>: www.cancernurse.eu/</a:t>
                </a:r>
                <a:r>
                  <a:rPr lang="cs-CZ" sz="1200" b="1" dirty="0" err="1">
                    <a:solidFill>
                      <a:srgbClr val="F2B014"/>
                    </a:solidFill>
                    <a:cs typeface="Calibri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Calibri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/>
                  </a:rPr>
                </a:br>
                <a:endParaRPr lang="en-GB" sz="1200" b="1" dirty="0">
                  <a:solidFill>
                    <a:srgbClr val="F2B014"/>
                  </a:solidFill>
                  <a:ea typeface="Calibri"/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955B2358-E9AB-0D28-4AD7-44192E75662A}"/>
                  </a:ext>
                </a:extLst>
              </p:cNvPr>
              <p:cNvGrpSpPr/>
              <p:nvPr/>
            </p:nvGrpSpPr>
            <p:grpSpPr>
              <a:xfrm>
                <a:off x="110090" y="9188910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AA66BA8E-C600-6B02-431C-8BFED1B0046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EA674E4-D309-405C-523F-5049BF2CB1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597E6201-6CE6-901D-D4BD-12A18896EB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60079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2E65536B-FC3C-2921-001E-37711C384255}"/>
                </a:ext>
              </a:extLst>
            </p:cNvPr>
            <p:cNvSpPr/>
            <p:nvPr/>
          </p:nvSpPr>
          <p:spPr>
            <a:xfrm>
              <a:off x="592407" y="89765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Vstavite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vaše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C3F04985-7701-6134-861D-4785CCC75A3D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UKREPAJTE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ZMAN</a:t>
              </a: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JŠAJTE </a:t>
              </a:r>
              <a:br>
                <a:rPr lang="en-US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VISOKE KONCENTRACIJE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C3A435-0856-D1C1-3EEF-10FA3F682EA4}"/>
              </a:ext>
            </a:extLst>
          </p:cNvPr>
          <p:cNvGrpSpPr/>
          <p:nvPr/>
        </p:nvGrpSpPr>
        <p:grpSpPr>
          <a:xfrm>
            <a:off x="-10968" y="0"/>
            <a:ext cx="7275941" cy="10102430"/>
            <a:chOff x="-10968" y="0"/>
            <a:chExt cx="7275941" cy="10102430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497690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je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naravni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radioaktivni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plin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ki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lahko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povzroči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izpostavljenost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sevanju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pri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vas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doma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5B5940-31FE-CFFD-F670-D41383590D57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C7CE8791-9A4F-4D38-9630-2C5CD7A2ECB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BFE06B2-A6D9-6053-D78E-688A1259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D9AAE7-D503-07ED-8892-048BB56F0C89}"/>
                </a:ext>
              </a:extLst>
            </p:cNvPr>
            <p:cNvGrpSpPr/>
            <p:nvPr/>
          </p:nvGrpSpPr>
          <p:grpSpPr>
            <a:xfrm>
              <a:off x="-10968" y="9128434"/>
              <a:ext cx="6868968" cy="973996"/>
              <a:chOff x="-10968" y="9128434"/>
              <a:chExt cx="6868968" cy="973996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7E8AD054-B3E4-2215-FCDA-E13799A6B6CB}"/>
                  </a:ext>
                </a:extLst>
              </p:cNvPr>
              <p:cNvSpPr/>
              <p:nvPr/>
            </p:nvSpPr>
            <p:spPr>
              <a:xfrm>
                <a:off x="-10968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C58B915A-ECE1-AA41-6D4A-62A5E92DB41D}"/>
                  </a:ext>
                </a:extLst>
              </p:cNvPr>
              <p:cNvSpPr txBox="1"/>
              <p:nvPr/>
            </p:nvSpPr>
            <p:spPr>
              <a:xfrm>
                <a:off x="7440" y="925604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/>
                    <a:cs typeface="Aharoni"/>
                  </a:rPr>
                  <a:t>#PrEvCan #CANCERCODE</a:t>
                </a:r>
                <a:endParaRPr lang="en-US" dirty="0">
                  <a:solidFill>
                    <a:srgbClr val="F2B014"/>
                  </a:solidFill>
                </a:endParaRP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Kampanjo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je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sprožil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EONS in se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izvaja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v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sodelovanju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z</a:t>
                </a:r>
                <a:br>
                  <a:rPr lang="en-GB" sz="1200" b="1" dirty="0">
                    <a:solidFill>
                      <a:srgbClr val="F2B014"/>
                    </a:solidFill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</a:rPr>
                  <a:t>združenjem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ESMO,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Več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</a:t>
                </a:r>
                <a:r>
                  <a:rPr lang="nl-BE" sz="1200" b="1" dirty="0">
                    <a:solidFill>
                      <a:srgbClr val="F2B014"/>
                    </a:solidFill>
                    <a:cs typeface="Calibri"/>
                  </a:rPr>
                  <a:t>: www.cancernurse.eu/</a:t>
                </a:r>
                <a:r>
                  <a:rPr lang="cs-CZ" sz="1200" b="1" dirty="0" err="1">
                    <a:solidFill>
                      <a:srgbClr val="F2B014"/>
                    </a:solidFill>
                    <a:cs typeface="Calibri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Calibri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/>
                  </a:rPr>
                </a:br>
                <a:endParaRPr lang="en-GB" sz="1200" b="1" dirty="0">
                  <a:solidFill>
                    <a:srgbClr val="F2B014"/>
                  </a:solidFill>
                  <a:ea typeface="Calibri"/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6E3AD9A7-5CB7-E67A-6BEF-ED44255069A4}"/>
                  </a:ext>
                </a:extLst>
              </p:cNvPr>
              <p:cNvGrpSpPr/>
              <p:nvPr/>
            </p:nvGrpSpPr>
            <p:grpSpPr>
              <a:xfrm>
                <a:off x="110090" y="9188910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F450FD6F-967C-2738-3980-E56E76E3902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952F0A8-1020-A170-4877-EC313B4EC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AC149ACC-CFAB-8992-F027-9C5E8337F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60079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E6F29DCB-3080-3517-D87E-B0BE9B0372FE}"/>
                </a:ext>
              </a:extLst>
            </p:cNvPr>
            <p:cNvSpPr/>
            <p:nvPr/>
          </p:nvSpPr>
          <p:spPr>
            <a:xfrm>
              <a:off x="592407" y="89765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Vstavite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vaše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0C1B8262-0EB1-89F7-7F09-C9A4033213C3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UKREPAJTE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ZMAN</a:t>
              </a: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JŠAJTE </a:t>
              </a:r>
              <a:br>
                <a:rPr lang="en-US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VISOKE KONCENTRACIJE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DF3C5AE-785E-945C-4125-5556564120BA}"/>
              </a:ext>
            </a:extLst>
          </p:cNvPr>
          <p:cNvGrpSpPr/>
          <p:nvPr/>
        </p:nvGrpSpPr>
        <p:grpSpPr>
          <a:xfrm>
            <a:off x="-10968" y="0"/>
            <a:ext cx="7143205" cy="10102430"/>
            <a:chOff x="-10968" y="0"/>
            <a:chExt cx="7143205" cy="10102430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770E1E-9BA2-ADA1-21F7-8E82A75D1F9C}"/>
                </a:ext>
              </a:extLst>
            </p:cNvPr>
            <p:cNvGrpSpPr/>
            <p:nvPr/>
          </p:nvGrpSpPr>
          <p:grpSpPr>
            <a:xfrm>
              <a:off x="-10968" y="9128434"/>
              <a:ext cx="6868968" cy="973996"/>
              <a:chOff x="-10968" y="9128434"/>
              <a:chExt cx="6868968" cy="973996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7504BB11-FE9F-7701-C21B-173A6FBD5385}"/>
                  </a:ext>
                </a:extLst>
              </p:cNvPr>
              <p:cNvSpPr/>
              <p:nvPr/>
            </p:nvSpPr>
            <p:spPr>
              <a:xfrm>
                <a:off x="-10968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DEB4D83E-E88D-53AC-BBBF-C12F7DFE97CF}"/>
                  </a:ext>
                </a:extLst>
              </p:cNvPr>
              <p:cNvSpPr txBox="1"/>
              <p:nvPr/>
            </p:nvSpPr>
            <p:spPr>
              <a:xfrm>
                <a:off x="7440" y="925604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/>
                    <a:cs typeface="Aharoni"/>
                  </a:rPr>
                  <a:t>#PrEvCan #CANCERCODE</a:t>
                </a:r>
                <a:endParaRPr lang="en-US" dirty="0">
                  <a:solidFill>
                    <a:srgbClr val="F2B014"/>
                  </a:solidFill>
                </a:endParaRP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Kampanjo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je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sprožil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EONS in se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izvaja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v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sodelovanju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z</a:t>
                </a:r>
                <a:br>
                  <a:rPr lang="en-GB" sz="1200" b="1" dirty="0">
                    <a:solidFill>
                      <a:srgbClr val="F2B014"/>
                    </a:solidFill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</a:rPr>
                  <a:t>združenjem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ESMO,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partnerjem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Več</a:t>
                </a:r>
                <a:r>
                  <a:rPr lang="en-GB" sz="1200" b="1" dirty="0">
                    <a:solidFill>
                      <a:srgbClr val="F2B014"/>
                    </a:solidFill>
                  </a:rPr>
                  <a:t> 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</a:t>
                </a:r>
                <a:r>
                  <a:rPr lang="nl-BE" sz="1200" b="1" dirty="0">
                    <a:solidFill>
                      <a:srgbClr val="F2B014"/>
                    </a:solidFill>
                    <a:cs typeface="Calibri"/>
                  </a:rPr>
                  <a:t>: www.cancernurse.eu/</a:t>
                </a:r>
                <a:r>
                  <a:rPr lang="cs-CZ" sz="1200" b="1" dirty="0" err="1">
                    <a:solidFill>
                      <a:srgbClr val="F2B014"/>
                    </a:solidFill>
                    <a:cs typeface="Calibri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Calibri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/>
                  </a:rPr>
                </a:br>
                <a:endParaRPr lang="en-GB" sz="1200" b="1" dirty="0">
                  <a:solidFill>
                    <a:srgbClr val="F2B014"/>
                  </a:solidFill>
                  <a:ea typeface="Calibri"/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A4269040-E01A-896C-A86E-BFBF5971278F}"/>
                  </a:ext>
                </a:extLst>
              </p:cNvPr>
              <p:cNvGrpSpPr/>
              <p:nvPr/>
            </p:nvGrpSpPr>
            <p:grpSpPr>
              <a:xfrm>
                <a:off x="110090" y="9188910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796AF6FC-DE3F-3E2B-FEDF-A15099BBBF1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E29A660-E28F-274D-FC84-2984F38A74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0">
                <a:extLst>
                  <a:ext uri="{FF2B5EF4-FFF2-40B4-BE49-F238E27FC236}">
                    <a16:creationId xmlns:a16="http://schemas.microsoft.com/office/drawing/2014/main" id="{FFA7C8C1-4F3C-9E20-1A22-905782D258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60079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ADBA7E5-4D2A-A1BF-ACE1-5907B4F8A242}"/>
                </a:ext>
              </a:extLst>
            </p:cNvPr>
            <p:cNvSpPr/>
            <p:nvPr/>
          </p:nvSpPr>
          <p:spPr>
            <a:xfrm>
              <a:off x="592407" y="89765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Vstavite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vaše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8DAE553A-059A-5258-F792-3726DDA1B347}"/>
                </a:ext>
              </a:extLst>
            </p:cNvPr>
            <p:cNvSpPr txBox="1"/>
            <p:nvPr/>
          </p:nvSpPr>
          <p:spPr>
            <a:xfrm>
              <a:off x="1747438" y="5526720"/>
              <a:ext cx="53847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rgbClr val="F2B014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Kratek</a:t>
              </a:r>
              <a:r>
                <a:rPr lang="en-GB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tekst</a:t>
              </a:r>
              <a:endParaRPr lang="en-GB" sz="54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1D7C59DC-464D-7CD2-D156-E55723B33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99" y="3054764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Vstavite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vašo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sliko</a:t>
              </a:r>
              <a:endParaRPr lang="en-GB" sz="32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B268537E-CAE1-DC4C-0D84-3B41CA18A3C3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UKREPAJTE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 ZMAN</a:t>
              </a: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JŠAJTE </a:t>
              </a:r>
              <a:br>
                <a:rPr lang="en-US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VISOKE KONCENTRACIJE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2023-05-26T06:08:27Z</dcterms:modified>
</cp:coreProperties>
</file>