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77523-7E02-4B22-B48B-2DDD69C0EC5D}" v="16" dt="2023-05-25T16:05:30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6B9CED8-83F2-1B1D-F0F1-26B9AF36A044}"/>
              </a:ext>
            </a:extLst>
          </p:cNvPr>
          <p:cNvGrpSpPr/>
          <p:nvPr/>
        </p:nvGrpSpPr>
        <p:grpSpPr>
          <a:xfrm>
            <a:off x="-4101" y="153870"/>
            <a:ext cx="6881422" cy="9776306"/>
            <a:chOff x="-4101" y="153870"/>
            <a:chExt cx="6881422" cy="977630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945514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IVERKSETT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TILTAK FOR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Å REDUSERE HØYE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RADONNIVÅ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BB83B5F4-EFFA-9AD1-AC42-6D679CCC85E5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Anbefalinger</a:t>
              </a:r>
              <a:r>
                <a:rPr lang="en-U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</a:t>
              </a:r>
              <a:r>
                <a:rPr lang="en-U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befolkningen</a:t>
              </a:r>
              <a:endParaRPr lang="en-US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D7CE3159-0A65-20F1-5E8C-0E7130BED555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D4CB63F7-2AB0-D701-A4DF-B474265CFE8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0" name="Rectangle 13">
                  <a:extLst>
                    <a:ext uri="{FF2B5EF4-FFF2-40B4-BE49-F238E27FC236}">
                      <a16:creationId xmlns:a16="http://schemas.microsoft.com/office/drawing/2014/main" id="{3E709B70-2ADA-DE66-C140-4FD01C469981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DEAC7DB0-19C4-A892-6B9D-D17C47056545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F2B014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F2B014"/>
                      </a:solidFill>
                    </a:rPr>
                  </a:br>
                  <a:r>
                    <a:rPr lang="nb-NO" sz="1200" b="1" dirty="0">
                      <a:solidFill>
                        <a:srgbClr val="F2B014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E33E5885-BF48-7C6C-E73F-C3EE0C80461D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0A92138B-3C42-BCBB-FACF-37208AC07BA7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87308C7-7E4F-2D55-97A0-3DDDA2FA5D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1C650E8A-2A27-65FE-E6D4-448FDAAFAF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0B90BE6-57F7-434D-667D-A923B2358605}"/>
              </a:ext>
            </a:extLst>
          </p:cNvPr>
          <p:cNvGrpSpPr/>
          <p:nvPr/>
        </p:nvGrpSpPr>
        <p:grpSpPr>
          <a:xfrm>
            <a:off x="-4101" y="0"/>
            <a:ext cx="6881422" cy="9930176"/>
            <a:chOff x="-4101" y="0"/>
            <a:chExt cx="6881422" cy="9930176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41660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02" y="5836911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Undersøk om du utsettes </a:t>
              </a:r>
              <a:br>
                <a:rPr lang="nb-NO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for stråling fra naturlig høye radonnivåer i hjemmet ditt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Rectangle 48">
              <a:extLst>
                <a:ext uri="{FF2B5EF4-FFF2-40B4-BE49-F238E27FC236}">
                  <a16:creationId xmlns:a16="http://schemas.microsoft.com/office/drawing/2014/main" id="{E604A967-F676-B0CF-7264-D567BCE7EE51}"/>
                </a:ext>
              </a:extLst>
            </p:cNvPr>
            <p:cNvSpPr/>
            <p:nvPr/>
          </p:nvSpPr>
          <p:spPr>
            <a:xfrm>
              <a:off x="572368" y="85148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C408504-3C94-FA7D-5372-7F7CB104F90D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90335527-B0AC-F201-8ACC-6E568056F64C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D3A6C1DA-8287-472C-22D8-D20A2EE4C2D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EE3AE96D-CE3D-4EB0-A736-95758AAB7243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F2B014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F2B014"/>
                      </a:solidFill>
                    </a:rPr>
                  </a:br>
                  <a:r>
                    <a:rPr lang="nb-NO" sz="1200" b="1" dirty="0">
                      <a:solidFill>
                        <a:srgbClr val="F2B014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9C8827B3-B636-8125-2B04-8C4B0B97D50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B7234038-0C8F-79C1-14C5-44E87558F8C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6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1B66C10-D1D8-AC51-7B96-291B2B0E3B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9B9956EA-9A5E-4CDE-6F76-3DDC94F498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FDB6A36E-D4BA-E9D2-BEDF-667DC9DF1ABB}"/>
                </a:ext>
              </a:extLst>
            </p:cNvPr>
            <p:cNvSpPr txBox="1"/>
            <p:nvPr/>
          </p:nvSpPr>
          <p:spPr>
            <a:xfrm>
              <a:off x="2396115" y="945514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IVERKSETT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TILTAK FOR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Å REDUSERE HØYE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RADONNIVÅ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BA6557C-54FA-CE07-EA26-90A73414F15C}"/>
              </a:ext>
            </a:extLst>
          </p:cNvPr>
          <p:cNvGrpSpPr/>
          <p:nvPr/>
        </p:nvGrpSpPr>
        <p:grpSpPr>
          <a:xfrm>
            <a:off x="-4101" y="0"/>
            <a:ext cx="7176398" cy="9930176"/>
            <a:chOff x="-4101" y="0"/>
            <a:chExt cx="7176398" cy="9930176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616150" y="4805916"/>
              <a:ext cx="4709588" cy="3763034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591" y="4946733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 er en naturlig </a:t>
              </a:r>
              <a:br>
                <a:rPr lang="nb-NO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radioaktiv gass som </a:t>
              </a:r>
              <a:br>
                <a:rPr lang="nb-NO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kan forårsake strålingseksponering </a:t>
              </a:r>
              <a:br>
                <a:rPr lang="nb-NO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 hjemmet ditt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5B5940-31FE-CFFD-F670-D41383590D57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4" name="Ovaal 41">
                <a:extLst>
                  <a:ext uri="{FF2B5EF4-FFF2-40B4-BE49-F238E27FC236}">
                    <a16:creationId xmlns:a16="http://schemas.microsoft.com/office/drawing/2014/main" id="{C7CE8791-9A4F-4D38-9630-2C5CD7A2ECB0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0BFE06B2-A6D9-6053-D78E-688A12592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Rectangle 48">
              <a:extLst>
                <a:ext uri="{FF2B5EF4-FFF2-40B4-BE49-F238E27FC236}">
                  <a16:creationId xmlns:a16="http://schemas.microsoft.com/office/drawing/2014/main" id="{243F9E43-ED27-F224-4F02-9CBC4546FE9A}"/>
                </a:ext>
              </a:extLst>
            </p:cNvPr>
            <p:cNvSpPr/>
            <p:nvPr/>
          </p:nvSpPr>
          <p:spPr>
            <a:xfrm>
              <a:off x="572368" y="85148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DD420BA-680D-E3D0-36FF-DAD7D7C7A138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17CD51DE-60E0-06EA-96C9-518B472A212E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9242E5FF-FF4C-5953-4148-1859F2D7770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4" name="TextBox 14">
                  <a:extLst>
                    <a:ext uri="{FF2B5EF4-FFF2-40B4-BE49-F238E27FC236}">
                      <a16:creationId xmlns:a16="http://schemas.microsoft.com/office/drawing/2014/main" id="{C877CC0B-72D6-2E14-7CBC-FF9319D018E7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F2B014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F2B014"/>
                      </a:solidFill>
                    </a:rPr>
                  </a:br>
                  <a:r>
                    <a:rPr lang="nb-NO" sz="1200" b="1" dirty="0">
                      <a:solidFill>
                        <a:srgbClr val="F2B014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988E4832-73AD-BE26-EB48-427FEDFDC5E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63FC7251-BCB9-5284-1E22-8564F93DCE1B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7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AB2C09A-EE72-3F23-7C24-4C8DB36449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7BF7BDFA-8B61-7838-ECCE-B9F0152342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48FD925E-B8A4-3AE3-9FD4-31D85AFEB268}"/>
                </a:ext>
              </a:extLst>
            </p:cNvPr>
            <p:cNvSpPr txBox="1"/>
            <p:nvPr/>
          </p:nvSpPr>
          <p:spPr>
            <a:xfrm>
              <a:off x="2396115" y="945514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IVERKSETT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TILTAK FOR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Å REDUSERE HØYE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RADONNIVÅ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776142B-C50C-E3D9-2B67-83C488EA0C83}"/>
              </a:ext>
            </a:extLst>
          </p:cNvPr>
          <p:cNvGrpSpPr/>
          <p:nvPr/>
        </p:nvGrpSpPr>
        <p:grpSpPr>
          <a:xfrm>
            <a:off x="-4101" y="0"/>
            <a:ext cx="6881422" cy="9930176"/>
            <a:chOff x="-4101" y="0"/>
            <a:chExt cx="6881422" cy="9930176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Rectangle 48">
              <a:extLst>
                <a:ext uri="{FF2B5EF4-FFF2-40B4-BE49-F238E27FC236}">
                  <a16:creationId xmlns:a16="http://schemas.microsoft.com/office/drawing/2014/main" id="{61A207D9-9C90-9C0E-F5BF-F1FD29254FE3}"/>
                </a:ext>
              </a:extLst>
            </p:cNvPr>
            <p:cNvSpPr/>
            <p:nvPr/>
          </p:nvSpPr>
          <p:spPr>
            <a:xfrm>
              <a:off x="572368" y="85148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A492AE1-060D-039E-BF13-AD0029382D09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EADBD917-E55E-E088-6232-3D0CDF5D3C12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3" name="Rectangle 13">
                  <a:extLst>
                    <a:ext uri="{FF2B5EF4-FFF2-40B4-BE49-F238E27FC236}">
                      <a16:creationId xmlns:a16="http://schemas.microsoft.com/office/drawing/2014/main" id="{7BFD5DAE-141C-D93B-E6BE-8B8FE39A1A50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4" name="TextBox 14">
                  <a:extLst>
                    <a:ext uri="{FF2B5EF4-FFF2-40B4-BE49-F238E27FC236}">
                      <a16:creationId xmlns:a16="http://schemas.microsoft.com/office/drawing/2014/main" id="{778C9597-C9AC-C80D-E15A-72BA33100572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F2B014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F2B014"/>
                      </a:solidFill>
                    </a:rPr>
                  </a:br>
                  <a:r>
                    <a:rPr lang="nb-NO" sz="1200" b="1" dirty="0">
                      <a:solidFill>
                        <a:srgbClr val="F2B014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8A83023C-B368-DC4C-E655-FC26D593E3A8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9" name="Ovaal 2">
                    <a:extLst>
                      <a:ext uri="{FF2B5EF4-FFF2-40B4-BE49-F238E27FC236}">
                        <a16:creationId xmlns:a16="http://schemas.microsoft.com/office/drawing/2014/main" id="{8EE7B52F-74D7-B1BC-F8A6-93101CE9ED5F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20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435258E-DEC4-A900-434A-9B44D3B349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2" name="Graphic 12">
                <a:extLst>
                  <a:ext uri="{FF2B5EF4-FFF2-40B4-BE49-F238E27FC236}">
                    <a16:creationId xmlns:a16="http://schemas.microsoft.com/office/drawing/2014/main" id="{200120DC-BA5E-1E27-1AAC-CABD0FCBE0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C0D4B672-29A6-365D-02E2-89F4A7C5AF8D}"/>
                </a:ext>
              </a:extLst>
            </p:cNvPr>
            <p:cNvSpPr txBox="1"/>
            <p:nvPr/>
          </p:nvSpPr>
          <p:spPr>
            <a:xfrm>
              <a:off x="2350862" y="5717638"/>
              <a:ext cx="41779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Tilpasset</a:t>
              </a:r>
              <a:r>
                <a:rPr lang="en-U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</a:t>
              </a:r>
              <a:r>
                <a:rPr lang="en-U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id="{169F90DE-C919-48FC-D7DF-7F8660520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045048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Sett inn ditt bilde her</a:t>
              </a:r>
              <a:endParaRPr lang="en-GB" sz="2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755E9D8A-01C4-5C5D-11FD-54726A15776E}"/>
                </a:ext>
              </a:extLst>
            </p:cNvPr>
            <p:cNvSpPr txBox="1"/>
            <p:nvPr/>
          </p:nvSpPr>
          <p:spPr>
            <a:xfrm>
              <a:off x="2396115" y="945514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IVERKSETT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TILTAK FOR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Å REDUSERE HØYE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RADONNIVÅ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234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2023-05-26T06:07:46Z</dcterms:modified>
</cp:coreProperties>
</file>