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4AFE1-DB3A-4D7D-9AF5-2DF60329B732}" v="14" dt="2023-05-25T15:45:20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9E02FAE-982B-907B-34CE-051B1D3137B5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3" name="TextBox 18">
              <a:extLst>
                <a:ext uri="{FF2B5EF4-FFF2-40B4-BE49-F238E27FC236}">
                  <a16:creationId xmlns:a16="http://schemas.microsoft.com/office/drawing/2014/main" id="{5B0323C9-75C4-9317-AEC6-BD5AA8824DD4}"/>
                </a:ext>
              </a:extLst>
            </p:cNvPr>
            <p:cNvSpPr txBox="1"/>
            <p:nvPr/>
          </p:nvSpPr>
          <p:spPr>
            <a:xfrm>
              <a:off x="737349" y="4848849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Üzenetek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lakosság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részére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Skupina 12">
              <a:extLst>
                <a:ext uri="{FF2B5EF4-FFF2-40B4-BE49-F238E27FC236}">
                  <a16:creationId xmlns:a16="http://schemas.microsoft.com/office/drawing/2014/main" id="{4F93BDA5-D1CD-8200-355F-B682775E7A3E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67E6E077-4563-6B20-D67E-632493ECA1C7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72C23457-FD54-2B26-463B-FEF6203BB015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F2B014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F2B014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DFCB5D66-204E-DCD4-80A7-723881D8E0E0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18635394-1444-6B39-E83C-2C8B0E1BBB8F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257D9ED-7B37-92E7-7682-529AE8DE66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9D84B589-2DA5-31C5-F089-83C3D4674B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985F8E69-8A11-3CA2-D166-BC1B1F1894C9}"/>
                </a:ext>
              </a:extLst>
            </p:cNvPr>
            <p:cNvSpPr txBox="1"/>
            <p:nvPr/>
          </p:nvSpPr>
          <p:spPr>
            <a:xfrm>
              <a:off x="2399907" y="746585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2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TEGYEN INT</a:t>
              </a:r>
              <a:r>
                <a:rPr lang="cs-CZ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ÉZKEDÉSEKET</a:t>
              </a:r>
              <a: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 RADONSUGÁRZÁS SZINTJÉNEK CSÖKKENTÉSÉRE</a:t>
              </a:r>
              <a:endParaRPr lang="en-US" sz="11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AC594-BFD4-D4A9-22FC-2835E61F9033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41660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02" y="5801470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Járjon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utána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nincs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-e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kitéve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otthonában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a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természetes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magas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radonsugárzásnak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7" name="Skupina 12">
              <a:extLst>
                <a:ext uri="{FF2B5EF4-FFF2-40B4-BE49-F238E27FC236}">
                  <a16:creationId xmlns:a16="http://schemas.microsoft.com/office/drawing/2014/main" id="{880FD66A-8B74-1251-51FF-59D2D8687D9A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1F385A70-3BAE-1DEC-4380-B384C38161FB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A8BE906A-90A3-5019-1BDB-3A2FB2889C56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F2B014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F2B014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145E28B8-69FB-113F-B71C-04A031D16878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5B118BA1-EA36-D0CA-492F-7E5CED9FFF75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AD18BCE4-F7BB-B182-840B-927B767006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7692F406-8797-4C3F-226C-398406B573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04C493F4-D450-86A5-5D09-6E502E7F388E}"/>
                </a:ext>
              </a:extLst>
            </p:cNvPr>
            <p:cNvSpPr txBox="1"/>
            <p:nvPr/>
          </p:nvSpPr>
          <p:spPr>
            <a:xfrm>
              <a:off x="2399907" y="746585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2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TEGYEN INT</a:t>
              </a:r>
              <a:r>
                <a:rPr lang="cs-CZ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ÉZKEDÉSEKET</a:t>
              </a:r>
              <a: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 RADONSUGÁRZÁS SZINTJÉNEK CSÖKKENTÉSÉRE</a:t>
              </a:r>
              <a:endParaRPr lang="en-US" sz="11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46BB9031-61C4-42D1-904A-B4975F9B0046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9D06BB2-CAA9-AE40-85B8-4741DE849378}"/>
              </a:ext>
            </a:extLst>
          </p:cNvPr>
          <p:cNvGrpSpPr/>
          <p:nvPr/>
        </p:nvGrpSpPr>
        <p:grpSpPr>
          <a:xfrm>
            <a:off x="-10968" y="0"/>
            <a:ext cx="7255010" cy="10020561"/>
            <a:chOff x="-10968" y="0"/>
            <a:chExt cx="7255010" cy="10020561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431852" y="4953000"/>
              <a:ext cx="5221674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36" y="5317389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A radon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egy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természetes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radioaktív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gáz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amely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sugárterhelést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okozhat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otthonában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8BB2142F-F723-C227-1A79-8799F83ADEC5}"/>
                </a:ext>
              </a:extLst>
            </p:cNvPr>
            <p:cNvSpPr txBox="1"/>
            <p:nvPr/>
          </p:nvSpPr>
          <p:spPr>
            <a:xfrm>
              <a:off x="2399907" y="746585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2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TEGYEN INT</a:t>
              </a:r>
              <a:r>
                <a:rPr lang="cs-CZ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ÉZKEDÉSEKET</a:t>
              </a:r>
              <a: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 RADONSUGÁRZÁS SZINTJÉNEK CSÖKKENTÉSÉRE</a:t>
              </a:r>
              <a:endParaRPr lang="en-US" sz="11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grpSp>
          <p:nvGrpSpPr>
            <p:cNvPr id="7" name="Skupina 12">
              <a:extLst>
                <a:ext uri="{FF2B5EF4-FFF2-40B4-BE49-F238E27FC236}">
                  <a16:creationId xmlns:a16="http://schemas.microsoft.com/office/drawing/2014/main" id="{E512F856-D3AB-3716-6F54-9C18F881A4D2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B5F40F62-F8FE-91AB-5A5A-0A44D13ECCE3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FB871F4A-8AB5-EC80-8C17-4647D5AEF8E2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F2B014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F2B014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98861B16-9B20-C59A-0227-C8EF97A17EF5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F5FF45AE-5985-098C-401C-6EF58AC5FC0E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3D31FA9-8BE6-9B46-9E91-0573BFE4A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517F1003-4314-5F75-7538-43D6981609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A37B974A-230D-74E4-3A9B-2F45D7FF48C9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504EF38D-3711-EE97-F496-665140DB9186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grpSp>
          <p:nvGrpSpPr>
            <p:cNvPr id="10" name="Skupina 12">
              <a:extLst>
                <a:ext uri="{FF2B5EF4-FFF2-40B4-BE49-F238E27FC236}">
                  <a16:creationId xmlns:a16="http://schemas.microsoft.com/office/drawing/2014/main" id="{E2A4B783-ED14-55E3-1FD9-54BEB2389299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59D87B-783C-3883-DD87-BDFCEFF1F939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74B1E0-FE91-DD86-26F7-76931BB79CAE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F2B014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F2B014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F2B014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49A4A17-FAB2-F938-3AF3-080DE3260BBF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9" name="Ovaal 2">
                  <a:extLst>
                    <a:ext uri="{FF2B5EF4-FFF2-40B4-BE49-F238E27FC236}">
                      <a16:creationId xmlns:a16="http://schemas.microsoft.com/office/drawing/2014/main" id="{75274E97-BE04-FBC7-4E6D-454ABB2DEB93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20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1F1F494E-780D-2575-2EC9-CBFED0EEC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5" name="Graphic 10">
                <a:extLst>
                  <a:ext uri="{FF2B5EF4-FFF2-40B4-BE49-F238E27FC236}">
                    <a16:creationId xmlns:a16="http://schemas.microsoft.com/office/drawing/2014/main" id="{0A87A5F3-959C-96A5-AF4A-EF97C61FFD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4449DD0A-9095-8DEC-45A7-96B49B5F3CCF}"/>
                </a:ext>
              </a:extLst>
            </p:cNvPr>
            <p:cNvSpPr txBox="1"/>
            <p:nvPr/>
          </p:nvSpPr>
          <p:spPr>
            <a:xfrm>
              <a:off x="2399907" y="746585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2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TEGYEN INT</a:t>
              </a:r>
              <a:r>
                <a:rPr lang="cs-CZ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ÉZKEDÉSEKET</a:t>
              </a:r>
              <a: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US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 RADONSUGÁRZÁS SZINTJÉNEK CSÖKKENTÉSÉRE</a:t>
              </a:r>
              <a:endParaRPr lang="en-US" sz="11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2B083409-99A2-4621-D523-E9007A0BAEEB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7" name="Text Box 2">
              <a:extLst>
                <a:ext uri="{FF2B5EF4-FFF2-40B4-BE49-F238E27FC236}">
                  <a16:creationId xmlns:a16="http://schemas.microsoft.com/office/drawing/2014/main" id="{04B5F7F7-F27C-7943-ACE5-B0A583FC1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283" y="5600865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GB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Testreszabott</a:t>
              </a:r>
              <a:r>
                <a:rPr lang="en-GB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szöveg</a:t>
              </a:r>
              <a:endParaRPr lang="en-GB" sz="54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A49DFC97-5168-1905-82F6-A7B0E97FF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42" y="3109596"/>
              <a:ext cx="2083939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Illessze</a:t>
              </a:r>
              <a:r>
                <a:rPr lang="en-US" sz="28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28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ide </a:t>
              </a:r>
              <a:r>
                <a:rPr lang="en-US" sz="28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fényképét</a:t>
              </a:r>
              <a:endParaRPr lang="en-GB" sz="2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240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2023-05-26T06:06:56Z</dcterms:modified>
</cp:coreProperties>
</file>