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FBADE2-241F-42DA-89E9-D8585B6D7271}" v="11" dt="2023-05-25T03:25:45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ECA9C94-B9C1-1881-4433-A9B9A9660FE0}"/>
              </a:ext>
            </a:extLst>
          </p:cNvPr>
          <p:cNvGrpSpPr/>
          <p:nvPr/>
        </p:nvGrpSpPr>
        <p:grpSpPr>
          <a:xfrm>
            <a:off x="-10968" y="153870"/>
            <a:ext cx="6919066" cy="9917185"/>
            <a:chOff x="-10968" y="153870"/>
            <a:chExt cx="6919066" cy="9917185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1024666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PODUZMITE MJERE ZA SMANJENJE VICOKIH RAZINA RADONA</a:t>
              </a:r>
              <a:endParaRPr lang="en-GB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2" name="TextBox 57">
              <a:extLst>
                <a:ext uri="{FF2B5EF4-FFF2-40B4-BE49-F238E27FC236}">
                  <a16:creationId xmlns:a16="http://schemas.microsoft.com/office/drawing/2014/main" id="{43580AA1-2B29-E67A-D660-183478EC2802}"/>
                </a:ext>
              </a:extLst>
            </p:cNvPr>
            <p:cNvSpPr txBox="1"/>
            <p:nvPr/>
          </p:nvSpPr>
          <p:spPr>
            <a:xfrm>
              <a:off x="135792" y="4808036"/>
              <a:ext cx="658641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s-ES" sz="3200" b="1" dirty="0" err="1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Poruke</a:t>
              </a:r>
              <a:r>
                <a:rPr lang="es-E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3200" b="1" dirty="0" err="1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za</a:t>
              </a:r>
              <a:r>
                <a:rPr lang="es-E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3200" b="1" dirty="0" err="1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opću</a:t>
              </a:r>
              <a:r>
                <a:rPr lang="es-E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3200" b="1" dirty="0" err="1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populaciju</a:t>
              </a:r>
              <a:endParaRPr lang="es-ES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s-ES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s-ES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165884-6D67-733A-9177-E94AF7E4ECDC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13699"/>
              <a:chExt cx="6919066" cy="94318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50E9C1C-6040-6CC9-F85C-9FC950F193C1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DAECC615-AF3A-4A7D-49CF-74186CFF8D12}"/>
                  </a:ext>
                </a:extLst>
              </p:cNvPr>
              <p:cNvSpPr txBox="1"/>
              <p:nvPr/>
            </p:nvSpPr>
            <p:spPr>
              <a:xfrm>
                <a:off x="61022" y="9210493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24">
                <a:extLst>
                  <a:ext uri="{FF2B5EF4-FFF2-40B4-BE49-F238E27FC236}">
                    <a16:creationId xmlns:a16="http://schemas.microsoft.com/office/drawing/2014/main" id="{45AE240F-1C9B-65D1-1DB4-B0216BA5F08A}"/>
                  </a:ext>
                </a:extLst>
              </p:cNvPr>
              <p:cNvGrpSpPr/>
              <p:nvPr/>
            </p:nvGrpSpPr>
            <p:grpSpPr>
              <a:xfrm>
                <a:off x="61022" y="917198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7B80ABAA-2E64-D357-9DCE-94EB0BF151AA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3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BF80BC0-EAB9-2E39-9653-1C22C2C101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25">
                <a:extLst>
                  <a:ext uri="{FF2B5EF4-FFF2-40B4-BE49-F238E27FC236}">
                    <a16:creationId xmlns:a16="http://schemas.microsoft.com/office/drawing/2014/main" id="{F927D795-03B8-47DA-AF4A-6DC3D05A87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82151" y="9244022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533A3A9-7583-FAE8-26CC-52D8DED19C0E}"/>
              </a:ext>
            </a:extLst>
          </p:cNvPr>
          <p:cNvGrpSpPr/>
          <p:nvPr/>
        </p:nvGrpSpPr>
        <p:grpSpPr>
          <a:xfrm>
            <a:off x="-151475" y="0"/>
            <a:ext cx="7059573" cy="10071055"/>
            <a:chOff x="-151475" y="0"/>
            <a:chExt cx="7059573" cy="10071055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7" y="5248057"/>
              <a:ext cx="5049392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1475" y="5560465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Saznajte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jeste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li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u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svojem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domu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izloženi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zračenju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od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prirodno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visokih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razina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radona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5228DCC-82BC-07E3-A57E-D4DFBA296665}"/>
                </a:ext>
              </a:extLst>
            </p:cNvPr>
            <p:cNvSpPr txBox="1"/>
            <p:nvPr/>
          </p:nvSpPr>
          <p:spPr>
            <a:xfrm>
              <a:off x="2396115" y="1024666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PODUZMITE MJERE ZA SMANJENJE VICOKIH RAZINA RADONA</a:t>
              </a:r>
              <a:endParaRPr lang="en-GB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111492-5EA9-48EA-1D7D-0889937BDA0C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13699"/>
              <a:chExt cx="6919066" cy="94318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969A48-7569-E8BF-F596-12C0CAB59865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0E1379B9-D555-A32F-45E2-399B6B3E83F2}"/>
                  </a:ext>
                </a:extLst>
              </p:cNvPr>
              <p:cNvSpPr txBox="1"/>
              <p:nvPr/>
            </p:nvSpPr>
            <p:spPr>
              <a:xfrm>
                <a:off x="61022" y="9210493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24">
                <a:extLst>
                  <a:ext uri="{FF2B5EF4-FFF2-40B4-BE49-F238E27FC236}">
                    <a16:creationId xmlns:a16="http://schemas.microsoft.com/office/drawing/2014/main" id="{9D7090D3-FAD1-B61D-EC0C-3541599A1EC2}"/>
                  </a:ext>
                </a:extLst>
              </p:cNvPr>
              <p:cNvGrpSpPr/>
              <p:nvPr/>
            </p:nvGrpSpPr>
            <p:grpSpPr>
              <a:xfrm>
                <a:off x="61022" y="917198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DBC7AAAD-E806-6885-05C3-FF245D60C707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5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7C64003-BD8A-C333-1743-9E8ED5AFFE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3" name="Graphic 25">
                <a:extLst>
                  <a:ext uri="{FF2B5EF4-FFF2-40B4-BE49-F238E27FC236}">
                    <a16:creationId xmlns:a16="http://schemas.microsoft.com/office/drawing/2014/main" id="{7808A3B8-0BBA-B6EA-1DD8-8FB577CCDA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82151" y="9244022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75E312-D7AB-21AD-FECB-97E7E7B50D80}"/>
                </a:ext>
              </a:extLst>
            </p:cNvPr>
            <p:cNvSpPr/>
            <p:nvPr/>
          </p:nvSpPr>
          <p:spPr>
            <a:xfrm>
              <a:off x="611761" y="803331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Ovdje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umetnite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vaše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5B3A991-9ED1-598E-16B5-9C522CAF0B35}"/>
              </a:ext>
            </a:extLst>
          </p:cNvPr>
          <p:cNvGrpSpPr/>
          <p:nvPr/>
        </p:nvGrpSpPr>
        <p:grpSpPr>
          <a:xfrm>
            <a:off x="-10968" y="0"/>
            <a:ext cx="7275941" cy="10071055"/>
            <a:chOff x="-10968" y="0"/>
            <a:chExt cx="7275941" cy="10071055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801504" y="4953000"/>
              <a:ext cx="4524233" cy="361595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267" y="506220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 je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prirodni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radioaktivni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plin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koji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može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uzrokovati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izloženost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zračenju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u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vašem</a:t>
              </a: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domu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5B5940-31FE-CFFD-F670-D41383590D57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4" name="Ovaal 41">
                <a:extLst>
                  <a:ext uri="{FF2B5EF4-FFF2-40B4-BE49-F238E27FC236}">
                    <a16:creationId xmlns:a16="http://schemas.microsoft.com/office/drawing/2014/main" id="{C7CE8791-9A4F-4D38-9630-2C5CD7A2ECB0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6" name="Picture 5" descr="Icon&#10;&#10;Description automatically generated">
                <a:extLst>
                  <a:ext uri="{FF2B5EF4-FFF2-40B4-BE49-F238E27FC236}">
                    <a16:creationId xmlns:a16="http://schemas.microsoft.com/office/drawing/2014/main" id="{0BFE06B2-A6D9-6053-D78E-688A12592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AEDEBDD-68D4-2357-982D-D161FEE8BF79}"/>
                </a:ext>
              </a:extLst>
            </p:cNvPr>
            <p:cNvSpPr txBox="1"/>
            <p:nvPr/>
          </p:nvSpPr>
          <p:spPr>
            <a:xfrm>
              <a:off x="2396115" y="1024666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PODUZMITE MJERE ZA SMANJENJE VICOKIH RAZINA RADONA</a:t>
              </a:r>
              <a:endParaRPr lang="en-GB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4B191F6-5DA1-B873-9601-4C321BD45327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13699"/>
              <a:chExt cx="6919066" cy="94318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47FE1D-2D14-08A9-8610-E2A00BE4D9F4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6630B75B-A8FA-B475-2FDD-A1D447B223E1}"/>
                  </a:ext>
                </a:extLst>
              </p:cNvPr>
              <p:cNvSpPr txBox="1"/>
              <p:nvPr/>
            </p:nvSpPr>
            <p:spPr>
              <a:xfrm>
                <a:off x="61022" y="9210493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24">
                <a:extLst>
                  <a:ext uri="{FF2B5EF4-FFF2-40B4-BE49-F238E27FC236}">
                    <a16:creationId xmlns:a16="http://schemas.microsoft.com/office/drawing/2014/main" id="{DA562A5A-0AA4-0150-A916-780837D1B15D}"/>
                  </a:ext>
                </a:extLst>
              </p:cNvPr>
              <p:cNvGrpSpPr/>
              <p:nvPr/>
            </p:nvGrpSpPr>
            <p:grpSpPr>
              <a:xfrm>
                <a:off x="61022" y="917198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113EEF99-E4C1-506A-7E2C-EA4BA9D83D9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6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588CC770-1E27-6C3C-14E0-5356F83AB9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25">
                <a:extLst>
                  <a:ext uri="{FF2B5EF4-FFF2-40B4-BE49-F238E27FC236}">
                    <a16:creationId xmlns:a16="http://schemas.microsoft.com/office/drawing/2014/main" id="{E6A5161E-7039-EFFB-74AB-95FB298B93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82151" y="9244022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014B82-08FC-D0B6-5BDC-F98BE4D09E90}"/>
                </a:ext>
              </a:extLst>
            </p:cNvPr>
            <p:cNvSpPr/>
            <p:nvPr/>
          </p:nvSpPr>
          <p:spPr>
            <a:xfrm>
              <a:off x="611761" y="803331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Ovdje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umetnite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vaše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8CAE06E-284B-2254-5977-C315AE4996AB}"/>
              </a:ext>
            </a:extLst>
          </p:cNvPr>
          <p:cNvGrpSpPr/>
          <p:nvPr/>
        </p:nvGrpSpPr>
        <p:grpSpPr>
          <a:xfrm>
            <a:off x="-10968" y="0"/>
            <a:ext cx="6919066" cy="10071055"/>
            <a:chOff x="-10968" y="0"/>
            <a:chExt cx="6919066" cy="10071055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B12C998-6CAC-8F2B-FA3A-9BC9609583DD}"/>
                </a:ext>
              </a:extLst>
            </p:cNvPr>
            <p:cNvSpPr txBox="1"/>
            <p:nvPr/>
          </p:nvSpPr>
          <p:spPr>
            <a:xfrm>
              <a:off x="2396115" y="1024666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PODUZMITE MJERE ZA SMANJENJE VICOKIH RAZINA RADONA</a:t>
              </a:r>
              <a:endParaRPr lang="en-GB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42B33D-7672-817A-0EA9-DACCCE0923E0}"/>
                </a:ext>
              </a:extLst>
            </p:cNvPr>
            <p:cNvGrpSpPr/>
            <p:nvPr/>
          </p:nvGrpSpPr>
          <p:grpSpPr>
            <a:xfrm>
              <a:off x="-10968" y="9127875"/>
              <a:ext cx="6919066" cy="943180"/>
              <a:chOff x="-10968" y="9113699"/>
              <a:chExt cx="6919066" cy="94318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36BC8C7-D62C-FBFC-4987-41601398B183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2" name="TextBox 23">
                <a:extLst>
                  <a:ext uri="{FF2B5EF4-FFF2-40B4-BE49-F238E27FC236}">
                    <a16:creationId xmlns:a16="http://schemas.microsoft.com/office/drawing/2014/main" id="{3875FE72-D464-2933-94A7-7DFA0B779940}"/>
                  </a:ext>
                </a:extLst>
              </p:cNvPr>
              <p:cNvSpPr txBox="1"/>
              <p:nvPr/>
            </p:nvSpPr>
            <p:spPr>
              <a:xfrm>
                <a:off x="61022" y="9210493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©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kampanja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inicirana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je od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strane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EONS-a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te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djeluje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u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suradnji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br>
                  <a:rPr lang="en-GB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sa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ključnim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partnerom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, ESMO-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m.Više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informacija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možete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pronaći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 </a:t>
                </a:r>
                <a:r>
                  <a:rPr lang="en-GB" sz="1200" b="1" dirty="0" err="1">
                    <a:solidFill>
                      <a:srgbClr val="F2B014"/>
                    </a:solidFill>
                    <a:effectLst/>
                  </a:rPr>
                  <a:t>na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24">
                <a:extLst>
                  <a:ext uri="{FF2B5EF4-FFF2-40B4-BE49-F238E27FC236}">
                    <a16:creationId xmlns:a16="http://schemas.microsoft.com/office/drawing/2014/main" id="{0E42239D-0F66-D032-34A5-7A722CD369D1}"/>
                  </a:ext>
                </a:extLst>
              </p:cNvPr>
              <p:cNvGrpSpPr/>
              <p:nvPr/>
            </p:nvGrpSpPr>
            <p:grpSpPr>
              <a:xfrm>
                <a:off x="61022" y="917198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310FFF73-7935-7C09-48E6-D7916D233DE9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9" name="Picture 27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97C56139-EDB4-81ED-DCCF-D73B9CF7E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6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25">
                <a:extLst>
                  <a:ext uri="{FF2B5EF4-FFF2-40B4-BE49-F238E27FC236}">
                    <a16:creationId xmlns:a16="http://schemas.microsoft.com/office/drawing/2014/main" id="{4EA0D563-C113-8412-7C51-2A2739CD21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82151" y="9244022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3911FE-2D13-3127-DE59-4D05E29F4B4B}"/>
                </a:ext>
              </a:extLst>
            </p:cNvPr>
            <p:cNvSpPr/>
            <p:nvPr/>
          </p:nvSpPr>
          <p:spPr>
            <a:xfrm>
              <a:off x="611761" y="803331"/>
              <a:ext cx="1482691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Ovdje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umetnite</a:t>
              </a: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vaše </a:t>
              </a:r>
              <a:r>
                <a:rPr lang="cs-CZ" sz="1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organizacije</a:t>
              </a:r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4CA4362A-F892-4D71-2693-E19F79AA3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60" y="5600865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3400" b="1" dirty="0" err="1">
                  <a:solidFill>
                    <a:srgbClr val="F2B014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Prilagođena</a:t>
              </a:r>
              <a:r>
                <a:rPr lang="en-GB" sz="3400" b="1" dirty="0">
                  <a:solidFill>
                    <a:srgbClr val="F2B014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</a:t>
              </a:r>
              <a:br>
                <a:rPr lang="cs-CZ" sz="3400" b="1" dirty="0">
                  <a:solidFill>
                    <a:srgbClr val="F2B014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</a:br>
              <a:r>
                <a:rPr lang="en-GB" sz="3400" b="1" dirty="0" err="1">
                  <a:solidFill>
                    <a:srgbClr val="F2B014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poruka</a:t>
              </a:r>
              <a:endParaRPr lang="en-GB" sz="34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 Box 2">
              <a:extLst>
                <a:ext uri="{FF2B5EF4-FFF2-40B4-BE49-F238E27FC236}">
                  <a16:creationId xmlns:a16="http://schemas.microsoft.com/office/drawing/2014/main" id="{D4FDC51D-EA39-B191-06C5-891A57D8E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184525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8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cs-CZ" sz="3400" b="1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S</a:t>
              </a:r>
              <a:r>
                <a:rPr lang="cs-CZ" sz="3400" b="1" dirty="0" err="1">
                  <a:solidFill>
                    <a:srgbClr val="F2B014"/>
                  </a:solidFill>
                  <a:latin typeface="Calibri" panose="020F0502020204030204" pitchFamily="34" charset="0"/>
                </a:rPr>
                <a:t>tavi</a:t>
              </a:r>
              <a:r>
                <a:rPr lang="cs-CZ" sz="34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 </a:t>
              </a:r>
              <a:r>
                <a:rPr lang="cs-CZ" sz="3400" b="1" dirty="0" err="1">
                  <a:solidFill>
                    <a:srgbClr val="F2B014"/>
                  </a:solidFill>
                  <a:latin typeface="Calibri" panose="020F0502020204030204" pitchFamily="34" charset="0"/>
                </a:rPr>
                <a:t>svoju</a:t>
              </a:r>
              <a:r>
                <a:rPr lang="cs-CZ" sz="34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 fotku</a:t>
              </a:r>
              <a:endParaRPr lang="en-GB" sz="34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249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2023-05-26T06:01:48Z</dcterms:modified>
</cp:coreProperties>
</file>