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86" r:id="rId2"/>
    <p:sldId id="261" r:id="rId3"/>
    <p:sldId id="262" r:id="rId4"/>
    <p:sldId id="295" r:id="rId5"/>
    <p:sldId id="291" r:id="rId6"/>
    <p:sldId id="296" r:id="rId7"/>
    <p:sldId id="287" r:id="rId8"/>
    <p:sldId id="281" r:id="rId9"/>
    <p:sldId id="284" r:id="rId10"/>
    <p:sldId id="297" r:id="rId11"/>
    <p:sldId id="279" r:id="rId12"/>
  </p:sldIdLst>
  <p:sldSz cx="6858000" cy="9906000" type="A4"/>
  <p:notesSz cx="7104063" cy="102346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85C2"/>
    <a:srgbClr val="F6F6F5"/>
    <a:srgbClr val="F7F6F5"/>
    <a:srgbClr val="F9F8F7"/>
    <a:srgbClr val="E8E6E5"/>
    <a:srgbClr val="CDC8C5"/>
    <a:srgbClr val="EFEEEC"/>
    <a:srgbClr val="F1F0EE"/>
    <a:srgbClr val="F0F0EE"/>
    <a:srgbClr val="D5D3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E6B98AC-DCF4-46BB-BE5A-CBC616FEBD12}" v="48" dt="2023-04-11T14:45:42.43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10" autoAdjust="0"/>
    <p:restoredTop sz="94660"/>
  </p:normalViewPr>
  <p:slideViewPr>
    <p:cSldViewPr snapToGrid="0">
      <p:cViewPr varScale="1">
        <p:scale>
          <a:sx n="77" d="100"/>
          <a:sy n="77" d="100"/>
        </p:scale>
        <p:origin x="2126" y="3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621191"/>
            <a:ext cx="5829300" cy="3448756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5202944"/>
            <a:ext cx="5143500" cy="2391656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649338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62644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527403"/>
            <a:ext cx="1478756" cy="839487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527403"/>
            <a:ext cx="4350544" cy="83948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129477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396472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469624"/>
            <a:ext cx="5915025" cy="4120620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629226"/>
            <a:ext cx="5915025" cy="216693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578423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637014"/>
            <a:ext cx="2914650" cy="62852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24664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527405"/>
            <a:ext cx="5915025" cy="1914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428347"/>
            <a:ext cx="2901255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618442"/>
            <a:ext cx="2901255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428347"/>
            <a:ext cx="2915543" cy="1190095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618442"/>
            <a:ext cx="2915543" cy="532218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0066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132180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023116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426283"/>
            <a:ext cx="3471863" cy="7039681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87012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60400"/>
            <a:ext cx="2211884" cy="23114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426283"/>
            <a:ext cx="3471863" cy="7039681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971800"/>
            <a:ext cx="2211884" cy="550562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0797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527405"/>
            <a:ext cx="5915025" cy="1914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637014"/>
            <a:ext cx="5915025" cy="628526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AE1D88-860E-4904-B7AC-FEEA68306E88}" type="datetimeFigureOut">
              <a:rPr lang="en-GB" smtClean="0"/>
              <a:t>11/04/2023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9181397"/>
            <a:ext cx="2314575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9181397"/>
            <a:ext cx="1543050" cy="52740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847293-201A-4B6D-9D02-86041871355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215905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5.sv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1.jp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5.sv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005FA2EA-E1BE-F64F-8AB0-0F50A11C5BBC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8F7ECA4E-66A6-A4C7-99EF-195DB43D667A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FD9ED171-A100-94E8-8218-BE6015FA96DF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47" name="Ovaal 41">
                <a:extLst>
                  <a:ext uri="{FF2B5EF4-FFF2-40B4-BE49-F238E27FC236}">
                    <a16:creationId xmlns:a16="http://schemas.microsoft.com/office/drawing/2014/main" id="{EF7D55F8-CA01-8329-6C5D-A4F715D5571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48" name="TextBox 7">
                <a:extLst>
                  <a:ext uri="{FF2B5EF4-FFF2-40B4-BE49-F238E27FC236}">
                    <a16:creationId xmlns:a16="http://schemas.microsoft.com/office/drawing/2014/main" id="{3B7972DD-22E5-CF6D-95D3-5F29FFC17193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9" name="Picture 8" descr="Icon&#10;&#10;Description automatically generated">
                <a:extLst>
                  <a:ext uri="{FF2B5EF4-FFF2-40B4-BE49-F238E27FC236}">
                    <a16:creationId xmlns:a16="http://schemas.microsoft.com/office/drawing/2014/main" id="{3BC22956-7C64-CF11-3AA5-86F0727923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28B1735-51B1-0D6F-DB10-4776CB3544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3" name="TextBox 18">
              <a:extLst>
                <a:ext uri="{FF2B5EF4-FFF2-40B4-BE49-F238E27FC236}">
                  <a16:creationId xmlns:a16="http://schemas.microsoft.com/office/drawing/2014/main" id="{B5BE3FE5-A9CF-5E9F-7942-FC9101566A54}"/>
                </a:ext>
              </a:extLst>
            </p:cNvPr>
            <p:cNvSpPr txBox="1"/>
            <p:nvPr/>
          </p:nvSpPr>
          <p:spPr>
            <a:xfrm>
              <a:off x="846053" y="4827584"/>
              <a:ext cx="5369356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Toplum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için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mesajlar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endParaRPr lang="en-GB" sz="32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" name="Group 9">
              <a:extLst>
                <a:ext uri="{FF2B5EF4-FFF2-40B4-BE49-F238E27FC236}">
                  <a16:creationId xmlns:a16="http://schemas.microsoft.com/office/drawing/2014/main" id="{5BA7B907-FCB0-F726-26F7-1984C1BF9F20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5" name="Group 10">
                <a:extLst>
                  <a:ext uri="{FF2B5EF4-FFF2-40B4-BE49-F238E27FC236}">
                    <a16:creationId xmlns:a16="http://schemas.microsoft.com/office/drawing/2014/main" id="{739F3028-ECFD-ABEF-5077-A82A386659B4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7" name="Rectangle 12">
                  <a:extLst>
                    <a:ext uri="{FF2B5EF4-FFF2-40B4-BE49-F238E27FC236}">
                      <a16:creationId xmlns:a16="http://schemas.microsoft.com/office/drawing/2014/main" id="{CB6F5C6C-2FC1-DAAC-861E-522E879BF6E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8" name="TextBox 13">
                  <a:extLst>
                    <a:ext uri="{FF2B5EF4-FFF2-40B4-BE49-F238E27FC236}">
                      <a16:creationId xmlns:a16="http://schemas.microsoft.com/office/drawing/2014/main" id="{7D11B23C-33FF-C3A1-7A96-ECD2B42A659F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11" name="Group 14">
                  <a:extLst>
                    <a:ext uri="{FF2B5EF4-FFF2-40B4-BE49-F238E27FC236}">
                      <a16:creationId xmlns:a16="http://schemas.microsoft.com/office/drawing/2014/main" id="{A711FDE5-53CF-4554-F500-58D87118AD9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12" name="Ovaal 2">
                    <a:extLst>
                      <a:ext uri="{FF2B5EF4-FFF2-40B4-BE49-F238E27FC236}">
                        <a16:creationId xmlns:a16="http://schemas.microsoft.com/office/drawing/2014/main" id="{93BD4959-D675-F61E-CBDB-79D29AC7A3C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13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B8A02AC7-53F0-C355-725B-DFC99BE6921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6" name="Graphic 11">
                <a:extLst>
                  <a:ext uri="{FF2B5EF4-FFF2-40B4-BE49-F238E27FC236}">
                    <a16:creationId xmlns:a16="http://schemas.microsoft.com/office/drawing/2014/main" id="{264A986B-CB24-5356-B99B-29CB9657796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347997661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DA288A4F-4C37-0EF4-7FB3-883EF56A155E}"/>
              </a:ext>
            </a:extLst>
          </p:cNvPr>
          <p:cNvGrpSpPr/>
          <p:nvPr/>
        </p:nvGrpSpPr>
        <p:grpSpPr>
          <a:xfrm>
            <a:off x="-10968" y="0"/>
            <a:ext cx="6873067" cy="10020561"/>
            <a:chOff x="-10968" y="0"/>
            <a:chExt cx="6873067" cy="10020561"/>
          </a:xfrm>
        </p:grpSpPr>
        <p:pic>
          <p:nvPicPr>
            <p:cNvPr id="4" name="Picture 3" descr="A picture containing person&#10;&#10;Description automatically generated">
              <a:extLst>
                <a:ext uri="{FF2B5EF4-FFF2-40B4-BE49-F238E27FC236}">
                  <a16:creationId xmlns:a16="http://schemas.microsoft.com/office/drawing/2014/main" id="{0EC9457A-C4BB-DA6C-668B-D73AA4BC21B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33" t="9503" r="4431" b="6107"/>
            <a:stretch/>
          </p:blipFill>
          <p:spPr>
            <a:xfrm>
              <a:off x="4100" y="0"/>
              <a:ext cx="6857999" cy="9906000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493763" y="5185670"/>
              <a:ext cx="5856528" cy="2977340"/>
              <a:chOff x="862207" y="2884766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18906" y="2884766"/>
                <a:ext cx="5239402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62207" y="3075839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Herhangi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bir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cilt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sorunu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olan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hastalarınızı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her zaman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bir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uzmana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yönlendirin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10D64657-D2C4-636E-1807-51DFE5ABF7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26E8BC56-B747-D491-C671-730F87FBD268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8FC423CD-EA5A-D074-6155-00D1F3ECBD41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0C1A1ADB-2B05-A982-CF97-E4B15F58A157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AEAC433E-8C42-46A3-B88E-822C0040A4EE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FA99D46D-3C30-9A06-371C-DD1307DE93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5407A77C-1A11-8AFD-50BE-41FA61FFDAD8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4F61DC24-E6A9-E9E7-9BA3-4F408661D24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2">
                  <a:extLst>
                    <a:ext uri="{FF2B5EF4-FFF2-40B4-BE49-F238E27FC236}">
                      <a16:creationId xmlns:a16="http://schemas.microsoft.com/office/drawing/2014/main" id="{F598890E-66DD-F1DD-2973-6BB529D9C3DA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6" name="TextBox 13">
                  <a:extLst>
                    <a:ext uri="{FF2B5EF4-FFF2-40B4-BE49-F238E27FC236}">
                      <a16:creationId xmlns:a16="http://schemas.microsoft.com/office/drawing/2014/main" id="{5D4CA23F-6CAF-8763-AC2B-5D76947D856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4">
                  <a:extLst>
                    <a:ext uri="{FF2B5EF4-FFF2-40B4-BE49-F238E27FC236}">
                      <a16:creationId xmlns:a16="http://schemas.microsoft.com/office/drawing/2014/main" id="{0924D6C5-982E-96F1-C02F-BBD01BCD6DF2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139FB979-CCAA-34E2-6F71-4D6BDB523AE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32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B8C5F29-7461-57A0-0134-93DF775C295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1">
                <a:extLst>
                  <a:ext uri="{FF2B5EF4-FFF2-40B4-BE49-F238E27FC236}">
                    <a16:creationId xmlns:a16="http://schemas.microsoft.com/office/drawing/2014/main" id="{FC3B6B38-72E9-6973-8CBC-EA4D06B77FE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6506364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roup 29">
            <a:extLst>
              <a:ext uri="{FF2B5EF4-FFF2-40B4-BE49-F238E27FC236}">
                <a16:creationId xmlns:a16="http://schemas.microsoft.com/office/drawing/2014/main" id="{2A59AE13-E623-3136-5288-D69CD6494AE1}"/>
              </a:ext>
            </a:extLst>
          </p:cNvPr>
          <p:cNvGrpSpPr/>
          <p:nvPr/>
        </p:nvGrpSpPr>
        <p:grpSpPr>
          <a:xfrm>
            <a:off x="-10968" y="-3"/>
            <a:ext cx="7200462" cy="10020564"/>
            <a:chOff x="-10968" y="-3"/>
            <a:chExt cx="7200462" cy="10020564"/>
          </a:xfrm>
        </p:grpSpPr>
        <p:pic>
          <p:nvPicPr>
            <p:cNvPr id="69" name="Picture 6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7A86DF82-754A-44D0-BC7D-76D8238511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226152" y="3920840"/>
              <a:ext cx="4427373" cy="482688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5BF916CE-0624-4EA7-AB9A-6C4C006BCA7D}"/>
                </a:ext>
              </a:extLst>
            </p:cNvPr>
            <p:cNvSpPr/>
            <p:nvPr/>
          </p:nvSpPr>
          <p:spPr>
            <a:xfrm>
              <a:off x="321465" y="2598636"/>
              <a:ext cx="2454399" cy="2864706"/>
            </a:xfrm>
            <a:prstGeom prst="roundRect">
              <a:avLst/>
            </a:prstGeom>
            <a:solidFill>
              <a:schemeClr val="bg1">
                <a:alpha val="71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Oval 51">
              <a:extLst>
                <a:ext uri="{FF2B5EF4-FFF2-40B4-BE49-F238E27FC236}">
                  <a16:creationId xmlns:a16="http://schemas.microsoft.com/office/drawing/2014/main" id="{12393347-F201-5ACD-4072-5E79D864C946}"/>
                </a:ext>
              </a:extLst>
            </p:cNvPr>
            <p:cNvSpPr/>
            <p:nvPr/>
          </p:nvSpPr>
          <p:spPr>
            <a:xfrm>
              <a:off x="43320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C18E9869-3FE0-9617-465C-2DE41B668768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D1C0A63D-2A04-079F-E7CE-8EFD2A5DD19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C38DA6A9-F2A0-5313-3AE8-59D49052D1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A8E9F1C-6238-1A6A-CD0E-AD5E337436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2" name="Text Box 2">
              <a:extLst>
                <a:ext uri="{FF2B5EF4-FFF2-40B4-BE49-F238E27FC236}">
                  <a16:creationId xmlns:a16="http://schemas.microsoft.com/office/drawing/2014/main" id="{4D9F8140-0761-0AC0-EE71-E94D1BF6D1C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04466" y="3395512"/>
              <a:ext cx="2708207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500" dirty="0">
                  <a:solidFill>
                    <a:srgbClr val="2585C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900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2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Fotoğrafınızı</a:t>
              </a:r>
              <a:r>
                <a:rPr lang="en-US" sz="2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US" sz="2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ekleyin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TextBox 18">
              <a:extLst>
                <a:ext uri="{FF2B5EF4-FFF2-40B4-BE49-F238E27FC236}">
                  <a16:creationId xmlns:a16="http://schemas.microsoft.com/office/drawing/2014/main" id="{4841910B-8568-8475-79D4-FF54935F93EF}"/>
                </a:ext>
              </a:extLst>
            </p:cNvPr>
            <p:cNvSpPr txBox="1"/>
            <p:nvPr/>
          </p:nvSpPr>
          <p:spPr>
            <a:xfrm>
              <a:off x="1804695" y="5705939"/>
              <a:ext cx="5384799" cy="12618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endParaRPr lang="en-US" sz="1200" dirty="0">
                <a:solidFill>
                  <a:srgbClr val="2585C2"/>
                </a:solidFill>
              </a:endParaRPr>
            </a:p>
            <a:p>
              <a:pPr algn="ctr"/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Özelleştirilmiş</a:t>
              </a:r>
              <a: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2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2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metin</a:t>
              </a:r>
              <a:endParaRPr lang="en-GB" sz="4800" b="1" dirty="0">
                <a:solidFill>
                  <a:srgbClr val="2585C2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42078CE6-8A1E-89A6-9229-019461BFA06A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862F8D2-76E6-ED21-7007-7E7C3BC5C5B7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F07BFE65-D293-240D-7DBD-56258A93222A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07C8EACC-4F2D-0C73-2534-54E8F293C287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2DF0DA3A-3D39-2F62-CAEB-7BAF214988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8AF3C76C-D512-26D1-8E66-2897582B949E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326BB5FF-9372-6F87-0B0A-846BB39F0F35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2">
                  <a:extLst>
                    <a:ext uri="{FF2B5EF4-FFF2-40B4-BE49-F238E27FC236}">
                      <a16:creationId xmlns:a16="http://schemas.microsoft.com/office/drawing/2014/main" id="{226F704A-2810-60C2-D77F-032CC265C96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6" name="TextBox 13">
                  <a:extLst>
                    <a:ext uri="{FF2B5EF4-FFF2-40B4-BE49-F238E27FC236}">
                      <a16:creationId xmlns:a16="http://schemas.microsoft.com/office/drawing/2014/main" id="{6934C486-08C3-4522-79F1-5A15B75BCBDA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4">
                  <a:extLst>
                    <a:ext uri="{FF2B5EF4-FFF2-40B4-BE49-F238E27FC236}">
                      <a16:creationId xmlns:a16="http://schemas.microsoft.com/office/drawing/2014/main" id="{EC9FDE5E-2C26-C304-0A82-291949CED209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045D5C2A-EAFA-A0DA-E3EE-1D49966D37CE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9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50F3E2D0-FC3E-C85A-223C-55D886730F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1">
                <a:extLst>
                  <a:ext uri="{FF2B5EF4-FFF2-40B4-BE49-F238E27FC236}">
                    <a16:creationId xmlns:a16="http://schemas.microsoft.com/office/drawing/2014/main" id="{C2CA1F27-2690-34A8-9284-6B1D638B8D1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132953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5A1F3D2-E4C2-55A7-C9D1-59E609B55F14}"/>
              </a:ext>
            </a:extLst>
          </p:cNvPr>
          <p:cNvGrpSpPr/>
          <p:nvPr/>
        </p:nvGrpSpPr>
        <p:grpSpPr>
          <a:xfrm>
            <a:off x="-10968" y="-3"/>
            <a:ext cx="6868968" cy="10020564"/>
            <a:chOff x="-10968" y="-3"/>
            <a:chExt cx="6868968" cy="10020564"/>
          </a:xfrm>
        </p:grpSpPr>
        <p:pic>
          <p:nvPicPr>
            <p:cNvPr id="9" name="Picture 8" descr="A picture containing colorful&#10;&#10;Description automatically generated">
              <a:extLst>
                <a:ext uri="{FF2B5EF4-FFF2-40B4-BE49-F238E27FC236}">
                  <a16:creationId xmlns:a16="http://schemas.microsoft.com/office/drawing/2014/main" id="{3CC6EFBB-47D8-FBD9-578A-821D2C385F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93" r="1853"/>
            <a:stretch/>
          </p:blipFill>
          <p:spPr>
            <a:xfrm rot="16200000">
              <a:off x="-1526052" y="1526049"/>
              <a:ext cx="9906003" cy="6853899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594110" y="3824066"/>
              <a:ext cx="5655833" cy="3348759"/>
            </a:xfrm>
            <a:prstGeom prst="roundRect">
              <a:avLst/>
            </a:prstGeom>
            <a:solidFill>
              <a:schemeClr val="bg1">
                <a:alpha val="5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30120" y="4031610"/>
              <a:ext cx="578381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91B512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91B51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UV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maruziyeti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kanser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riskini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artırır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Güneşin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tadını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çıkarın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ama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korunun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36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8" name="Oval 47">
              <a:extLst>
                <a:ext uri="{FF2B5EF4-FFF2-40B4-BE49-F238E27FC236}">
                  <a16:creationId xmlns:a16="http://schemas.microsoft.com/office/drawing/2014/main" id="{A70CAE8A-5392-A607-5054-D0077DDE6318}"/>
                </a:ext>
              </a:extLst>
            </p:cNvPr>
            <p:cNvSpPr/>
            <p:nvPr/>
          </p:nvSpPr>
          <p:spPr>
            <a:xfrm>
              <a:off x="439174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9" name="Group 88">
              <a:extLst>
                <a:ext uri="{FF2B5EF4-FFF2-40B4-BE49-F238E27FC236}">
                  <a16:creationId xmlns:a16="http://schemas.microsoft.com/office/drawing/2014/main" id="{B50D4343-3E00-2FB8-BBF9-2749C3C16700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90" name="Ovaal 41">
                <a:extLst>
                  <a:ext uri="{FF2B5EF4-FFF2-40B4-BE49-F238E27FC236}">
                    <a16:creationId xmlns:a16="http://schemas.microsoft.com/office/drawing/2014/main" id="{C5BC7BFF-E620-C506-501F-28E4464B944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92" name="Picture 91" descr="Icon&#10;&#10;Description automatically generated">
                <a:extLst>
                  <a:ext uri="{FF2B5EF4-FFF2-40B4-BE49-F238E27FC236}">
                    <a16:creationId xmlns:a16="http://schemas.microsoft.com/office/drawing/2014/main" id="{43D3719F-F618-DA04-AAF6-AE487E4449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19B27EFB-E187-1723-E33B-E75560792DA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45D61D0B-207D-DDEF-0E81-F055BAF378CA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E8A1409-B0AE-7E5C-0D31-8912691B2638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CF4EEEBC-2900-5BB5-810C-B0A5A2B2AA86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A56F970F-36CB-09AD-EF42-ED993FE486FE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EB86B7AB-DF14-A554-03E3-0BEDD44F5F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54B08C29-81CA-C8EB-9081-028BE0EE8EE4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9B0305D8-E824-A653-5D7E-9D03C5D6E761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3A8A661B-74F1-0AC7-3BA4-EB12E48CBC8B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D1EE8C4E-69DB-896F-3398-AA00B6A6D834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7B05B2C4-685E-DD82-58AD-0256BB73727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84D29F2F-E457-83C6-02D7-4FC4A8FE3D0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FDA2861-A665-37D5-9FDB-140B0C6BD80E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1">
                <a:extLst>
                  <a:ext uri="{FF2B5EF4-FFF2-40B4-BE49-F238E27FC236}">
                    <a16:creationId xmlns:a16="http://schemas.microsoft.com/office/drawing/2014/main" id="{F9FF8C1F-7E62-7D0E-04B4-A5353EFFC4D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1271124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F7C71987-3B2C-FA15-B508-A4955EAB4959}"/>
              </a:ext>
            </a:extLst>
          </p:cNvPr>
          <p:cNvGrpSpPr/>
          <p:nvPr/>
        </p:nvGrpSpPr>
        <p:grpSpPr>
          <a:xfrm>
            <a:off x="-10968" y="-112335"/>
            <a:ext cx="6873068" cy="10132896"/>
            <a:chOff x="-10968" y="-112335"/>
            <a:chExt cx="6873068" cy="10132896"/>
          </a:xfrm>
        </p:grpSpPr>
        <p:pic>
          <p:nvPicPr>
            <p:cNvPr id="4" name="Picture 3" descr="A person sitting in a chair outside&#10;&#10;Description automatically generated with low confidence">
              <a:extLst>
                <a:ext uri="{FF2B5EF4-FFF2-40B4-BE49-F238E27FC236}">
                  <a16:creationId xmlns:a16="http://schemas.microsoft.com/office/drawing/2014/main" id="{FBCBB99F-E25B-27D3-77B0-53F1EFA857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4327" r="20036"/>
            <a:stretch/>
          </p:blipFill>
          <p:spPr>
            <a:xfrm>
              <a:off x="4101" y="-112335"/>
              <a:ext cx="6857999" cy="1001833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45472" y="5937081"/>
              <a:ext cx="6402706" cy="2261464"/>
            </a:xfrm>
            <a:prstGeom prst="roundRect">
              <a:avLst/>
            </a:prstGeom>
            <a:solidFill>
              <a:schemeClr val="bg1">
                <a:alpha val="72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0615" y="6210613"/>
              <a:ext cx="6402706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solidFill>
                    <a:srgbClr val="877C63"/>
                  </a:soli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solidFill>
                  <a:srgbClr val="877C63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Güneşte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güvende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kalın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! </a:t>
              </a:r>
              <a:b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Örtünün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güneş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kremi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4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kullanın</a:t>
              </a:r>
              <a:r>
                <a:rPr lang="en-GB" sz="34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3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1D69E62-AAAC-0245-E6EB-3C4977A6CC0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69DE5D36-8432-0FE0-C775-0D0C4130A1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5A81918B-B6E9-CB27-AC7E-9AAB1D8F54A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FAE4C70F-DC1E-20DC-29D3-75560C9029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BCA91269-A307-0533-8863-46F812C3F044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822F2B3D-F6C3-2BAF-6289-74C5EE16D464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D7901159-53A0-C8C4-9C0B-C471347CA482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174F826E-3266-B8A7-E34D-46DE5D8B105C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39FEF8C0-B35D-CC88-062D-CAB849A83D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57DBC3D8-BE4D-40CB-F9A3-85E8A14BC4B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D5814FA0-6611-49D4-50C7-8E5F0CDE4D4D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D0E844CF-3FDF-26AD-8F7A-4C0CD2FBC0A1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5F74DE97-E8AE-308D-1F67-B605660A329D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7099CCE3-8E20-6A5B-EC79-96E12A07C05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46990FF4-BFC5-6525-1120-5DF42DF72F05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F8EB9A9-5080-B5F2-015E-7140B91EE9C8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1">
                <a:extLst>
                  <a:ext uri="{FF2B5EF4-FFF2-40B4-BE49-F238E27FC236}">
                    <a16:creationId xmlns:a16="http://schemas.microsoft.com/office/drawing/2014/main" id="{53A49C8B-925A-5174-C1DA-F32229ECAD5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852976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BF0ED7C2-4FA9-3E81-4434-B74DD0C9A612}"/>
              </a:ext>
            </a:extLst>
          </p:cNvPr>
          <p:cNvGrpSpPr/>
          <p:nvPr/>
        </p:nvGrpSpPr>
        <p:grpSpPr>
          <a:xfrm>
            <a:off x="-10968" y="-38395"/>
            <a:ext cx="6886794" cy="10058956"/>
            <a:chOff x="-10968" y="-38395"/>
            <a:chExt cx="6886794" cy="10058956"/>
          </a:xfrm>
        </p:grpSpPr>
        <p:pic>
          <p:nvPicPr>
            <p:cNvPr id="4" name="Picture 3" descr="A picture containing blur&#10;&#10;Description automatically generated">
              <a:extLst>
                <a:ext uri="{FF2B5EF4-FFF2-40B4-BE49-F238E27FC236}">
                  <a16:creationId xmlns:a16="http://schemas.microsoft.com/office/drawing/2014/main" id="{F2BD065F-A1C0-3D78-D96E-C1BFC342C9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5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819" r="27086"/>
            <a:stretch/>
          </p:blipFill>
          <p:spPr>
            <a:xfrm>
              <a:off x="0" y="-38395"/>
              <a:ext cx="6875826" cy="9944395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10928" y="4933802"/>
              <a:ext cx="6222197" cy="3144598"/>
            </a:xfrm>
            <a:prstGeom prst="roundRect">
              <a:avLst/>
            </a:prstGeom>
            <a:solidFill>
              <a:schemeClr val="bg1">
                <a:alpha val="68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36560" y="5038289"/>
              <a:ext cx="6402706" cy="1338996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Bronzlaşma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yataklarının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kullanılması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güvenli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değildir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Onlardan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uzak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durarak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cildinize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bir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iyilik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yapacaksınız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31279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A22922C0-DBE6-D42C-447B-59CB0E4F5157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0" name="Ovaal 41">
                <a:extLst>
                  <a:ext uri="{FF2B5EF4-FFF2-40B4-BE49-F238E27FC236}">
                    <a16:creationId xmlns:a16="http://schemas.microsoft.com/office/drawing/2014/main" id="{4D231EEC-79F4-271D-3428-6E51A387EBB0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2" name="Picture 81" descr="Icon&#10;&#10;Description automatically generated">
                <a:extLst>
                  <a:ext uri="{FF2B5EF4-FFF2-40B4-BE49-F238E27FC236}">
                    <a16:creationId xmlns:a16="http://schemas.microsoft.com/office/drawing/2014/main" id="{7AC7DC3B-54C6-EE54-1161-EA9C0F359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0C58273D-2E28-D781-C51C-355DD5D9BA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464B7C74-D067-0911-0653-6A2003B44A21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F3869B8D-74E8-C324-57E0-CC17A71AEF89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55F936F9-BE14-F745-55AD-078DDE4BC39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DC2A3B49-8516-53C1-3A8C-5764A66BE635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01D4E4BC-F647-76F8-6BA5-9456BDBF88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E36C48A7-42E1-F459-1E83-6B38EAE35A25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D64C7D41-6FC4-D94A-CE8C-22CC69602F50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C4415703-8203-0E28-8AAD-D04B8651EF2E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525893D2-080F-C59C-4DA1-5C592A59544E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ADE0DF97-464D-77C6-802F-C993C044F621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B0BCC546-559B-5EBA-B2F6-4B4CA9D279C4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0429678-3267-DE38-3319-8F209EA2AD44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1">
                <a:extLst>
                  <a:ext uri="{FF2B5EF4-FFF2-40B4-BE49-F238E27FC236}">
                    <a16:creationId xmlns:a16="http://schemas.microsoft.com/office/drawing/2014/main" id="{5FE32DD3-3516-E02A-A5A5-FDFE6305238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3709782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CDC35ECD-CC4E-51EF-C4FC-09B5B3654075}"/>
              </a:ext>
            </a:extLst>
          </p:cNvPr>
          <p:cNvGrpSpPr/>
          <p:nvPr/>
        </p:nvGrpSpPr>
        <p:grpSpPr>
          <a:xfrm>
            <a:off x="-10968" y="0"/>
            <a:ext cx="6886793" cy="10020561"/>
            <a:chOff x="-10968" y="0"/>
            <a:chExt cx="6886793" cy="10020561"/>
          </a:xfrm>
        </p:grpSpPr>
        <p:pic>
          <p:nvPicPr>
            <p:cNvPr id="4" name="Picture 3" descr="A picture containing person, indoor&#10;&#10;Description automatically generated">
              <a:extLst>
                <a:ext uri="{FF2B5EF4-FFF2-40B4-BE49-F238E27FC236}">
                  <a16:creationId xmlns:a16="http://schemas.microsoft.com/office/drawing/2014/main" id="{C9CED619-3290-A7C1-6553-D98A60FB919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9405" b="9604"/>
            <a:stretch/>
          </p:blipFill>
          <p:spPr>
            <a:xfrm>
              <a:off x="-4101" y="0"/>
              <a:ext cx="6879926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394266" y="4041580"/>
              <a:ext cx="6105118" cy="3288321"/>
            </a:xfrm>
            <a:prstGeom prst="roundRect">
              <a:avLst/>
            </a:prstGeom>
            <a:solidFill>
              <a:schemeClr val="bg1">
                <a:alpha val="67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61593" y="3930077"/>
              <a:ext cx="5731401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Değişiklikler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için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cildinizi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düzenli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olarak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kontrol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edin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Herhangi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bir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endişeniz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varsa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her zaman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sağlık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uzmanınıza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başvurun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D5B6168C-C5FD-D3EB-E6DA-5A5DBEFF5DB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3" name="Rectangle 4">
              <a:extLst>
                <a:ext uri="{FF2B5EF4-FFF2-40B4-BE49-F238E27FC236}">
                  <a16:creationId xmlns:a16="http://schemas.microsoft.com/office/drawing/2014/main" id="{EA34D93A-7076-A583-6C12-FDB226C8BD53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EF33BC7-1D41-11F5-5E34-112F54F2D87B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C3C0927E-0384-0BEA-DDF7-B08558E844A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00A01020-6CBF-C531-E714-EEB8C26E5E40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2CA7D22B-B39C-CBCE-75E8-A88A2D517B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59E9D520-820A-5EA6-9263-25B16686C42F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D72D8A59-9CDB-E1A4-9794-34173B026198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6A6D59C7-E9A9-D58A-3905-380351B8BF3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FA31FED6-B2DF-8F5B-5A82-08DF79C066A5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C9353CA7-5539-2C00-2228-6E65B8D56CC8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DE45FBC0-1763-E99F-F415-09D3EFC577EB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4E94D164-16B8-D322-A166-F5F735A6F5EB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1">
                <a:extLst>
                  <a:ext uri="{FF2B5EF4-FFF2-40B4-BE49-F238E27FC236}">
                    <a16:creationId xmlns:a16="http://schemas.microsoft.com/office/drawing/2014/main" id="{493F4FA3-A656-2B81-11D9-91B2A19D47A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8606682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0B1EF7F7-6331-A56D-8820-7F1EA4299639}"/>
              </a:ext>
            </a:extLst>
          </p:cNvPr>
          <p:cNvGrpSpPr/>
          <p:nvPr/>
        </p:nvGrpSpPr>
        <p:grpSpPr>
          <a:xfrm>
            <a:off x="-10968" y="0"/>
            <a:ext cx="6902803" cy="10020561"/>
            <a:chOff x="-10968" y="0"/>
            <a:chExt cx="6902803" cy="10020561"/>
          </a:xfrm>
        </p:grpSpPr>
        <p:pic>
          <p:nvPicPr>
            <p:cNvPr id="4" name="Picture 3" descr="A child standing in front of a pool&#10;&#10;Description automatically generated with low confidence">
              <a:extLst>
                <a:ext uri="{FF2B5EF4-FFF2-40B4-BE49-F238E27FC236}">
                  <a16:creationId xmlns:a16="http://schemas.microsoft.com/office/drawing/2014/main" id="{D80639AB-A793-2CEC-B94D-6787D036A1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alphaModFix amt="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05" r="12046" b="8957"/>
            <a:stretch/>
          </p:blipFill>
          <p:spPr>
            <a:xfrm>
              <a:off x="0" y="0"/>
              <a:ext cx="6891835" cy="9906000"/>
            </a:xfrm>
            <a:prstGeom prst="rect">
              <a:avLst/>
            </a:prstGeom>
          </p:spPr>
        </p:pic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298569" y="5623225"/>
              <a:ext cx="6294695" cy="2560110"/>
            </a:xfrm>
            <a:prstGeom prst="roundRect">
              <a:avLst/>
            </a:prstGeom>
            <a:solidFill>
              <a:schemeClr val="bg1">
                <a:alpha val="65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1"/>
              <a:ext cx="4213623" cy="2285365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98569" y="5787802"/>
              <a:ext cx="6294695" cy="1237878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US" sz="800" dirty="0">
                  <a:gradFill>
                    <a:gsLst>
                      <a:gs pos="0">
                        <a:srgbClr val="F6F8FC"/>
                      </a:gs>
                      <a:gs pos="74000">
                        <a:srgbClr val="ABC0E4"/>
                      </a:gs>
                      <a:gs pos="83000">
                        <a:srgbClr val="ABC0E4"/>
                      </a:gs>
                      <a:gs pos="100000">
                        <a:srgbClr val="C7D5ED"/>
                      </a:gs>
                    </a:gsLst>
                    <a:lin ang="5400000" scaled="0"/>
                  </a:gradFill>
                  <a:effectLst/>
                  <a:latin typeface="Aharoni" panose="02010803020104030203" pitchFamily="2" charset="-79"/>
                  <a:ea typeface="DengXian" panose="02010600030101010101" pitchFamily="2" charset="-122"/>
                  <a:cs typeface="Arial" panose="020B0604020202020204" pitchFamily="34" charset="0"/>
                </a:rPr>
                <a:t> </a:t>
              </a:r>
              <a:endParaRPr lang="en-GB" sz="1100" dirty="0"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  <a:p>
              <a:pPr marL="0" marR="0" algn="ctr">
                <a:lnSpc>
                  <a:spcPct val="107000"/>
                </a:lnSpc>
                <a:spcBef>
                  <a:spcPts val="0"/>
                </a:spcBef>
                <a:spcAft>
                  <a:spcPts val="800"/>
                </a:spcAft>
              </a:pP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Çocuklar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gençler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özellikle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güneşten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kaynaklanan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cilt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hasarlarına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karşı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36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savunmasızdır</a:t>
              </a:r>
              <a:r>
                <a:rPr lang="en-GB" sz="36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48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ACD2391A-E4A3-D6C2-18E9-1ABB4C72B7F0}"/>
                </a:ext>
              </a:extLst>
            </p:cNvPr>
            <p:cNvSpPr/>
            <p:nvPr/>
          </p:nvSpPr>
          <p:spPr>
            <a:xfrm>
              <a:off x="417821" y="388491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8EB54F31-B528-BD3E-EAB1-549CAE797F82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1" name="Ovaal 41">
                <a:extLst>
                  <a:ext uri="{FF2B5EF4-FFF2-40B4-BE49-F238E27FC236}">
                    <a16:creationId xmlns:a16="http://schemas.microsoft.com/office/drawing/2014/main" id="{813915EE-0108-6A49-2B69-6626F218FFE3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3" name="Picture 82" descr="Icon&#10;&#10;Description automatically generated">
                <a:extLst>
                  <a:ext uri="{FF2B5EF4-FFF2-40B4-BE49-F238E27FC236}">
                    <a16:creationId xmlns:a16="http://schemas.microsoft.com/office/drawing/2014/main" id="{0EC25955-0834-7C5A-4811-B443A9DB74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478B0AA-78BA-441B-B0F0-5F7F3C925ED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7" name="Rectangle 4">
              <a:extLst>
                <a:ext uri="{FF2B5EF4-FFF2-40B4-BE49-F238E27FC236}">
                  <a16:creationId xmlns:a16="http://schemas.microsoft.com/office/drawing/2014/main" id="{19030479-0D2B-6F67-452C-633189D76BF8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98C3C602-C675-2785-283E-62D27FD893E8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5" name="Ovaal 41">
                <a:extLst>
                  <a:ext uri="{FF2B5EF4-FFF2-40B4-BE49-F238E27FC236}">
                    <a16:creationId xmlns:a16="http://schemas.microsoft.com/office/drawing/2014/main" id="{1CE2B0C9-15E1-B120-B6FA-2299C1AD9EAB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6" name="TextBox 7">
                <a:extLst>
                  <a:ext uri="{FF2B5EF4-FFF2-40B4-BE49-F238E27FC236}">
                    <a16:creationId xmlns:a16="http://schemas.microsoft.com/office/drawing/2014/main" id="{027C07E9-FEF3-0AB1-3A02-6ACEB64BDC3B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7" name="Picture 16" descr="Icon&#10;&#10;Description automatically generated">
                <a:extLst>
                  <a:ext uri="{FF2B5EF4-FFF2-40B4-BE49-F238E27FC236}">
                    <a16:creationId xmlns:a16="http://schemas.microsoft.com/office/drawing/2014/main" id="{A6B60B4B-E265-39F7-4104-A7A2594A0C6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8" name="Group 9">
              <a:extLst>
                <a:ext uri="{FF2B5EF4-FFF2-40B4-BE49-F238E27FC236}">
                  <a16:creationId xmlns:a16="http://schemas.microsoft.com/office/drawing/2014/main" id="{26B03261-4436-0DE5-2596-B8F19338A5A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1" name="Group 10">
                <a:extLst>
                  <a:ext uri="{FF2B5EF4-FFF2-40B4-BE49-F238E27FC236}">
                    <a16:creationId xmlns:a16="http://schemas.microsoft.com/office/drawing/2014/main" id="{B178A395-BB20-CD62-2412-8E6C9A4BAD93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3" name="Rectangle 12">
                  <a:extLst>
                    <a:ext uri="{FF2B5EF4-FFF2-40B4-BE49-F238E27FC236}">
                      <a16:creationId xmlns:a16="http://schemas.microsoft.com/office/drawing/2014/main" id="{9C71F738-D213-5DEA-8CEE-0F4EA3E8369F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4" name="TextBox 13">
                  <a:extLst>
                    <a:ext uri="{FF2B5EF4-FFF2-40B4-BE49-F238E27FC236}">
                      <a16:creationId xmlns:a16="http://schemas.microsoft.com/office/drawing/2014/main" id="{30C7BA8A-2AC9-1E82-B517-F39BCFCE2130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6" name="Group 14">
                  <a:extLst>
                    <a:ext uri="{FF2B5EF4-FFF2-40B4-BE49-F238E27FC236}">
                      <a16:creationId xmlns:a16="http://schemas.microsoft.com/office/drawing/2014/main" id="{7D9680CB-A9B2-97DC-928F-0BA78482F4DB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7" name="Ovaal 2">
                    <a:extLst>
                      <a:ext uri="{FF2B5EF4-FFF2-40B4-BE49-F238E27FC236}">
                        <a16:creationId xmlns:a16="http://schemas.microsoft.com/office/drawing/2014/main" id="{41BA62A9-45BD-C62E-5145-886712F15B83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8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891C4339-0A1A-C040-9034-81463D93B8CA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2" name="Graphic 11">
                <a:extLst>
                  <a:ext uri="{FF2B5EF4-FFF2-40B4-BE49-F238E27FC236}">
                    <a16:creationId xmlns:a16="http://schemas.microsoft.com/office/drawing/2014/main" id="{958DBA3E-3E17-C86B-6539-D04750E747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2325059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4A9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091D127B-6DBB-5EC6-E6A5-55D65030612D}"/>
              </a:ext>
            </a:extLst>
          </p:cNvPr>
          <p:cNvGrpSpPr/>
          <p:nvPr/>
        </p:nvGrpSpPr>
        <p:grpSpPr>
          <a:xfrm>
            <a:off x="-10968" y="153870"/>
            <a:ext cx="6868968" cy="9866691"/>
            <a:chOff x="-10968" y="153870"/>
            <a:chExt cx="6868968" cy="9866691"/>
          </a:xfrm>
        </p:grpSpPr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5FEF6DD-585F-1199-0FC2-AD256E4C8A71}"/>
                </a:ext>
              </a:extLst>
            </p:cNvPr>
            <p:cNvGrpSpPr/>
            <p:nvPr/>
          </p:nvGrpSpPr>
          <p:grpSpPr>
            <a:xfrm>
              <a:off x="431279" y="375565"/>
              <a:ext cx="1792224" cy="1792224"/>
              <a:chOff x="1433852" y="1700836"/>
              <a:chExt cx="2823923" cy="2823924"/>
            </a:xfrm>
          </p:grpSpPr>
          <p:sp>
            <p:nvSpPr>
              <p:cNvPr id="37" name="Ovaal 2">
                <a:extLst>
                  <a:ext uri="{FF2B5EF4-FFF2-40B4-BE49-F238E27FC236}">
                    <a16:creationId xmlns:a16="http://schemas.microsoft.com/office/drawing/2014/main" id="{8A2DE224-974B-3F12-8DDB-319001774B99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8" name="Picture 37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B506322B-FFFB-E0D9-77DF-A394480ACE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8E8A3043-603E-6CED-2B04-9EE75E5226DD}"/>
                </a:ext>
              </a:extLst>
            </p:cNvPr>
            <p:cNvSpPr/>
            <p:nvPr/>
          </p:nvSpPr>
          <p:spPr>
            <a:xfrm>
              <a:off x="347456" y="4555419"/>
              <a:ext cx="6238960" cy="1708298"/>
            </a:xfrm>
            <a:prstGeom prst="roundRect">
              <a:avLst/>
            </a:prstGeom>
            <a:solidFill>
              <a:schemeClr val="bg1">
                <a:alpha val="77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494B86EF-B186-4B6B-88ED-83589B6946DC}"/>
                </a:ext>
              </a:extLst>
            </p:cNvPr>
            <p:cNvSpPr/>
            <p:nvPr/>
          </p:nvSpPr>
          <p:spPr>
            <a:xfrm>
              <a:off x="453258" y="4662803"/>
              <a:ext cx="5981219" cy="1489904"/>
            </a:xfrm>
            <a:prstGeom prst="roundRect">
              <a:avLst/>
            </a:prstGeom>
            <a:noFill/>
            <a:ln>
              <a:solidFill>
                <a:srgbClr val="DBD1C3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6" name="Group 85">
              <a:extLst>
                <a:ext uri="{FF2B5EF4-FFF2-40B4-BE49-F238E27FC236}">
                  <a16:creationId xmlns:a16="http://schemas.microsoft.com/office/drawing/2014/main" id="{43E0268B-7FB6-2D04-7EBF-CA82BB46DEE5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7" name="Ovaal 41">
                <a:extLst>
                  <a:ext uri="{FF2B5EF4-FFF2-40B4-BE49-F238E27FC236}">
                    <a16:creationId xmlns:a16="http://schemas.microsoft.com/office/drawing/2014/main" id="{86999763-C320-29C9-8C15-829DC2BC6539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9" name="Picture 88" descr="Icon&#10;&#10;Description automatically generated">
                <a:extLst>
                  <a:ext uri="{FF2B5EF4-FFF2-40B4-BE49-F238E27FC236}">
                    <a16:creationId xmlns:a16="http://schemas.microsoft.com/office/drawing/2014/main" id="{9A683BA8-5E19-4452-3226-86E68F2D26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3DE73569-89E4-253B-3DB0-71163F4074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1" name="TextBox 18">
              <a:extLst>
                <a:ext uri="{FF2B5EF4-FFF2-40B4-BE49-F238E27FC236}">
                  <a16:creationId xmlns:a16="http://schemas.microsoft.com/office/drawing/2014/main" id="{7F10720C-911B-6F5E-99C1-7FB6D6B7177E}"/>
                </a:ext>
              </a:extLst>
            </p:cNvPr>
            <p:cNvSpPr txBox="1"/>
            <p:nvPr/>
          </p:nvSpPr>
          <p:spPr>
            <a:xfrm>
              <a:off x="577264" y="4615315"/>
              <a:ext cx="5728091" cy="13542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algn="ctr"/>
              <a:endParaRPr lang="en-US" dirty="0">
                <a:solidFill>
                  <a:srgbClr val="2585C2"/>
                </a:solidFill>
              </a:endParaRPr>
            </a:p>
            <a:p>
              <a:pPr algn="ctr"/>
              <a:r>
                <a:rPr lang="en-US" sz="3200" b="1" dirty="0" err="1">
                  <a:solidFill>
                    <a:srgbClr val="2585C2"/>
                  </a:solidFill>
                  <a:latin typeface="Calibri"/>
                  <a:cs typeface="Calibri"/>
                </a:rPr>
                <a:t>Sağlık</a:t>
              </a:r>
              <a:r>
                <a:rPr lang="en-US" sz="3200" b="1" dirty="0">
                  <a:solidFill>
                    <a:srgbClr val="2585C2"/>
                  </a:solidFill>
                  <a:latin typeface="Calibri"/>
                  <a:cs typeface="Calibri"/>
                </a:rPr>
                <a:t> </a:t>
              </a:r>
              <a:r>
                <a:rPr lang="en-US" sz="3200" b="1" dirty="0" err="1">
                  <a:solidFill>
                    <a:srgbClr val="2585C2"/>
                  </a:solidFill>
                  <a:latin typeface="Calibri"/>
                  <a:cs typeface="Calibri"/>
                </a:rPr>
                <a:t>bakım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/>
                  <a:cs typeface="Calibri"/>
                </a:rPr>
                <a:t>profesyonelleri</a:t>
              </a:r>
              <a:r>
                <a:rPr lang="en-US" sz="3200" b="1" dirty="0">
                  <a:solidFill>
                    <a:srgbClr val="2585C2"/>
                  </a:solidFill>
                  <a:latin typeface="Calibri"/>
                  <a:cs typeface="Calibri"/>
                </a:rPr>
                <a:t> </a:t>
              </a:r>
              <a:br>
                <a:rPr lang="en-US" sz="3200" b="1" dirty="0">
                  <a:solidFill>
                    <a:srgbClr val="2585C2"/>
                  </a:solidFill>
                  <a:latin typeface="Calibri"/>
                  <a:cs typeface="Calibri"/>
                </a:rPr>
              </a:b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/>
                  <a:cs typeface="Calibri"/>
                </a:rPr>
                <a:t>için</a:t>
              </a:r>
              <a:r>
                <a:rPr lang="en-US" sz="3200" b="1" i="0" dirty="0">
                  <a:solidFill>
                    <a:srgbClr val="2585C2"/>
                  </a:solidFill>
                  <a:effectLst/>
                  <a:latin typeface="Calibri"/>
                  <a:cs typeface="Calibri"/>
                </a:rPr>
                <a:t> </a:t>
              </a:r>
              <a:r>
                <a:rPr lang="en-US" sz="3200" b="1" i="0" dirty="0" err="1">
                  <a:solidFill>
                    <a:srgbClr val="2585C2"/>
                  </a:solidFill>
                  <a:effectLst/>
                  <a:latin typeface="Calibri"/>
                  <a:cs typeface="Calibri"/>
                </a:rPr>
                <a:t>mesajlar</a:t>
              </a:r>
              <a:endParaRPr lang="en-GB" sz="3200" b="1" dirty="0">
                <a:solidFill>
                  <a:srgbClr val="2585C2"/>
                </a:solidFill>
                <a:latin typeface="Calibri"/>
                <a:cs typeface="Calibri"/>
              </a:endParaRP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58B295DA-AE00-C2CC-D20D-10F84F58BEB1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4" name="Ovaal 41">
                <a:extLst>
                  <a:ext uri="{FF2B5EF4-FFF2-40B4-BE49-F238E27FC236}">
                    <a16:creationId xmlns:a16="http://schemas.microsoft.com/office/drawing/2014/main" id="{0E84046C-D237-76B9-9436-304520E50ED4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5" name="TextBox 7">
                <a:extLst>
                  <a:ext uri="{FF2B5EF4-FFF2-40B4-BE49-F238E27FC236}">
                    <a16:creationId xmlns:a16="http://schemas.microsoft.com/office/drawing/2014/main" id="{8C7F2D28-19F4-C5D8-2866-C91692AFAF31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6" name="Picture 15" descr="Icon&#10;&#10;Description automatically generated">
                <a:extLst>
                  <a:ext uri="{FF2B5EF4-FFF2-40B4-BE49-F238E27FC236}">
                    <a16:creationId xmlns:a16="http://schemas.microsoft.com/office/drawing/2014/main" id="{9C7013C9-AA97-2B26-42B7-DC182D23F2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17" name="Group 9">
              <a:extLst>
                <a:ext uri="{FF2B5EF4-FFF2-40B4-BE49-F238E27FC236}">
                  <a16:creationId xmlns:a16="http://schemas.microsoft.com/office/drawing/2014/main" id="{7DA23BE9-0327-2EE4-5796-36DB7EFFA441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18" name="Group 10">
                <a:extLst>
                  <a:ext uri="{FF2B5EF4-FFF2-40B4-BE49-F238E27FC236}">
                    <a16:creationId xmlns:a16="http://schemas.microsoft.com/office/drawing/2014/main" id="{D3AE4574-AE2F-24E5-C29A-7580116ED412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2" name="Rectangle 12">
                  <a:extLst>
                    <a:ext uri="{FF2B5EF4-FFF2-40B4-BE49-F238E27FC236}">
                      <a16:creationId xmlns:a16="http://schemas.microsoft.com/office/drawing/2014/main" id="{0EF71A97-4BA8-C88C-3B9B-95A06FD8C02D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3" name="TextBox 13">
                  <a:extLst>
                    <a:ext uri="{FF2B5EF4-FFF2-40B4-BE49-F238E27FC236}">
                      <a16:creationId xmlns:a16="http://schemas.microsoft.com/office/drawing/2014/main" id="{29DCFEBB-524C-9AB1-FBE8-5088B7D71FBC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4" name="Group 14">
                  <a:extLst>
                    <a:ext uri="{FF2B5EF4-FFF2-40B4-BE49-F238E27FC236}">
                      <a16:creationId xmlns:a16="http://schemas.microsoft.com/office/drawing/2014/main" id="{DBB3EE95-9B3D-7573-860C-71811F116D23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5" name="Ovaal 2">
                    <a:extLst>
                      <a:ext uri="{FF2B5EF4-FFF2-40B4-BE49-F238E27FC236}">
                        <a16:creationId xmlns:a16="http://schemas.microsoft.com/office/drawing/2014/main" id="{C3F6D0DB-6193-054F-92DC-0C6B18A878BA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26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E615DF2E-6A98-AFAE-F94C-71C97698FD09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1" name="Graphic 11">
                <a:extLst>
                  <a:ext uri="{FF2B5EF4-FFF2-40B4-BE49-F238E27FC236}">
                    <a16:creationId xmlns:a16="http://schemas.microsoft.com/office/drawing/2014/main" id="{031239C5-62A7-B242-8663-6CB4E619417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51564066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6EDF809A-C348-CD2B-B52D-CED0BA9E9FB2}"/>
              </a:ext>
            </a:extLst>
          </p:cNvPr>
          <p:cNvGrpSpPr/>
          <p:nvPr/>
        </p:nvGrpSpPr>
        <p:grpSpPr>
          <a:xfrm>
            <a:off x="-13204" y="-1"/>
            <a:ext cx="6871204" cy="10020562"/>
            <a:chOff x="-13204" y="-1"/>
            <a:chExt cx="6871204" cy="10020562"/>
          </a:xfrm>
        </p:grpSpPr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CCD5FD24-1036-213C-1B3A-93E0E3DCDA65}"/>
                </a:ext>
              </a:extLst>
            </p:cNvPr>
            <p:cNvGrpSpPr/>
            <p:nvPr/>
          </p:nvGrpSpPr>
          <p:grpSpPr>
            <a:xfrm>
              <a:off x="-13204" y="-1"/>
              <a:ext cx="6870462" cy="9906001"/>
              <a:chOff x="-13204" y="-1"/>
              <a:chExt cx="6870462" cy="9906001"/>
            </a:xfrm>
          </p:grpSpPr>
          <p:pic>
            <p:nvPicPr>
              <p:cNvPr id="7" name="Picture 6" descr="A picture containing plant, leaf&#10;&#10;Description automatically generated">
                <a:extLst>
                  <a:ext uri="{FF2B5EF4-FFF2-40B4-BE49-F238E27FC236}">
                    <a16:creationId xmlns:a16="http://schemas.microsoft.com/office/drawing/2014/main" id="{80012080-3616-A4D1-88DD-BF3A0524FAC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alphaModFix amt="50000"/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2550" b="1329"/>
              <a:stretch/>
            </p:blipFill>
            <p:spPr>
              <a:xfrm>
                <a:off x="-13204" y="-1"/>
                <a:ext cx="6870462" cy="9906001"/>
              </a:xfrm>
              <a:prstGeom prst="rect">
                <a:avLst/>
              </a:prstGeom>
            </p:spPr>
          </p:pic>
          <p:sp>
            <p:nvSpPr>
              <p:cNvPr id="8" name="Rectangle 7">
                <a:extLst>
                  <a:ext uri="{FF2B5EF4-FFF2-40B4-BE49-F238E27FC236}">
                    <a16:creationId xmlns:a16="http://schemas.microsoft.com/office/drawing/2014/main" id="{8BAA794D-73F4-41A2-CC70-7F984959B763}"/>
                  </a:ext>
                </a:extLst>
              </p:cNvPr>
              <p:cNvSpPr/>
              <p:nvPr/>
            </p:nvSpPr>
            <p:spPr>
              <a:xfrm>
                <a:off x="1503707" y="3643423"/>
                <a:ext cx="3848987" cy="1842977"/>
              </a:xfrm>
              <a:prstGeom prst="rect">
                <a:avLst/>
              </a:prstGeom>
              <a:gradFill flip="none" rotWithShape="1">
                <a:gsLst>
                  <a:gs pos="0">
                    <a:srgbClr val="E8E6E5"/>
                  </a:gs>
                  <a:gs pos="20000">
                    <a:srgbClr val="F9F8F7"/>
                  </a:gs>
                  <a:gs pos="83000">
                    <a:srgbClr val="F7F6F5"/>
                  </a:gs>
                  <a:gs pos="100000">
                    <a:srgbClr val="F6F6F5"/>
                  </a:gs>
                </a:gsLst>
                <a:lin ang="0" scaled="1"/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DE322BCE-0271-4C8E-9878-A7CF42C7A47B}"/>
                </a:ext>
              </a:extLst>
            </p:cNvPr>
            <p:cNvSpPr/>
            <p:nvPr/>
          </p:nvSpPr>
          <p:spPr>
            <a:xfrm>
              <a:off x="1158711" y="3271192"/>
              <a:ext cx="4576228" cy="5210407"/>
            </a:xfrm>
            <a:prstGeom prst="roundRect">
              <a:avLst/>
            </a:prstGeom>
            <a:solidFill>
              <a:schemeClr val="bg1">
                <a:alpha val="83000"/>
              </a:schemeClr>
            </a:solidFill>
            <a:ln w="381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sp>
          <p:nvSpPr>
            <p:cNvPr id="25" name="Text Box 2">
              <a:extLst>
                <a:ext uri="{FF2B5EF4-FFF2-40B4-BE49-F238E27FC236}">
                  <a16:creationId xmlns:a16="http://schemas.microsoft.com/office/drawing/2014/main" id="{1390292E-CF4A-4AAE-B8F3-6810A56F228D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09112" y="3486164"/>
              <a:ext cx="5751782" cy="1466835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algn="ctr">
                <a:lnSpc>
                  <a:spcPct val="107000"/>
                </a:lnSpc>
                <a:spcAft>
                  <a:spcPts val="800"/>
                </a:spcAft>
              </a:pP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Melanoma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giderek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artmaktadır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ve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Avrupa’da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her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yıl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20.000'den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fazla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insanının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ölümüne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b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</a:b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neden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 </a:t>
              </a:r>
              <a:r>
                <a:rPr lang="en-GB" sz="4000" b="1" i="0" dirty="0" err="1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olmaktadır</a:t>
              </a:r>
              <a:r>
                <a:rPr lang="en-GB" sz="4000" b="1" i="0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</a:rPr>
                <a:t>.</a:t>
              </a:r>
              <a:endParaRPr lang="en-GB" sz="2400" b="1" dirty="0">
                <a:solidFill>
                  <a:srgbClr val="2585C2"/>
                </a:solidFill>
                <a:effectLst/>
                <a:latin typeface="Calibri" panose="020F0502020204030204" pitchFamily="34" charset="0"/>
                <a:ea typeface="DengXian" panose="02010600030101010101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2A0147C-F24F-6F13-ABE1-F5581667435A}"/>
                </a:ext>
              </a:extLst>
            </p:cNvPr>
            <p:cNvSpPr/>
            <p:nvPr/>
          </p:nvSpPr>
          <p:spPr>
            <a:xfrm>
              <a:off x="431279" y="375565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4A489FD-0AD3-B90C-36FC-1C44CC314793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3" name="Ovaal 41">
                <a:extLst>
                  <a:ext uri="{FF2B5EF4-FFF2-40B4-BE49-F238E27FC236}">
                    <a16:creationId xmlns:a16="http://schemas.microsoft.com/office/drawing/2014/main" id="{E8AC5DDE-0CDE-892B-8734-B128A0DFB7FC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5" name="Picture 84" descr="Icon&#10;&#10;Description automatically generated">
                <a:extLst>
                  <a:ext uri="{FF2B5EF4-FFF2-40B4-BE49-F238E27FC236}">
                    <a16:creationId xmlns:a16="http://schemas.microsoft.com/office/drawing/2014/main" id="{64D63E1A-7AE9-1C28-7A17-4CFB9E2FE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5B4B24AD-D99F-76D7-5B9B-1F892E4003A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5" name="Rectangle 4">
              <a:extLst>
                <a:ext uri="{FF2B5EF4-FFF2-40B4-BE49-F238E27FC236}">
                  <a16:creationId xmlns:a16="http://schemas.microsoft.com/office/drawing/2014/main" id="{4421BE58-BFCF-2A24-48DD-A5E0DBFE37B1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6A4F24F-E3C8-4DE6-CE08-FE8BF52A6819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7" name="Ovaal 41">
                <a:extLst>
                  <a:ext uri="{FF2B5EF4-FFF2-40B4-BE49-F238E27FC236}">
                    <a16:creationId xmlns:a16="http://schemas.microsoft.com/office/drawing/2014/main" id="{9F48554C-4FD1-2C3B-B5EB-579EC19A24D8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8" name="TextBox 7">
                <a:extLst>
                  <a:ext uri="{FF2B5EF4-FFF2-40B4-BE49-F238E27FC236}">
                    <a16:creationId xmlns:a16="http://schemas.microsoft.com/office/drawing/2014/main" id="{C6A40B04-91A3-7069-252C-EC3E53252DD0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21" name="Picture 20" descr="Icon&#10;&#10;Description automatically generated">
                <a:extLst>
                  <a:ext uri="{FF2B5EF4-FFF2-40B4-BE49-F238E27FC236}">
                    <a16:creationId xmlns:a16="http://schemas.microsoft.com/office/drawing/2014/main" id="{75FE4488-2774-598B-7FE0-26BCC8949F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2" name="Group 9">
              <a:extLst>
                <a:ext uri="{FF2B5EF4-FFF2-40B4-BE49-F238E27FC236}">
                  <a16:creationId xmlns:a16="http://schemas.microsoft.com/office/drawing/2014/main" id="{104F2D36-E4DE-3E8E-CC38-D59902DA3317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3" name="Group 10">
                <a:extLst>
                  <a:ext uri="{FF2B5EF4-FFF2-40B4-BE49-F238E27FC236}">
                    <a16:creationId xmlns:a16="http://schemas.microsoft.com/office/drawing/2014/main" id="{C5881E7D-672C-3BA9-8719-6866A1BEDEAF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6" name="Rectangle 12">
                  <a:extLst>
                    <a:ext uri="{FF2B5EF4-FFF2-40B4-BE49-F238E27FC236}">
                      <a16:creationId xmlns:a16="http://schemas.microsoft.com/office/drawing/2014/main" id="{F763670A-8EC9-6473-4714-3B5124973908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7" name="TextBox 13">
                  <a:extLst>
                    <a:ext uri="{FF2B5EF4-FFF2-40B4-BE49-F238E27FC236}">
                      <a16:creationId xmlns:a16="http://schemas.microsoft.com/office/drawing/2014/main" id="{C4B39B17-180C-7C8D-15F6-13718AAA79C7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8" name="Group 14">
                  <a:extLst>
                    <a:ext uri="{FF2B5EF4-FFF2-40B4-BE49-F238E27FC236}">
                      <a16:creationId xmlns:a16="http://schemas.microsoft.com/office/drawing/2014/main" id="{2F541E58-304B-FC03-658E-92B284B94305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9" name="Ovaal 2">
                    <a:extLst>
                      <a:ext uri="{FF2B5EF4-FFF2-40B4-BE49-F238E27FC236}">
                        <a16:creationId xmlns:a16="http://schemas.microsoft.com/office/drawing/2014/main" id="{EE654870-B3E4-F4FC-7B91-93FC245ED0AC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30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C8B14EF7-B901-C425-DA32-A094B507FD6F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5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4" name="Graphic 11">
                <a:extLst>
                  <a:ext uri="{FF2B5EF4-FFF2-40B4-BE49-F238E27FC236}">
                    <a16:creationId xmlns:a16="http://schemas.microsoft.com/office/drawing/2014/main" id="{12877710-4AF0-D875-DABA-62C4522860D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29269526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3378256E-1D2B-FDD3-F9C5-B92861AAF93C}"/>
              </a:ext>
            </a:extLst>
          </p:cNvPr>
          <p:cNvGrpSpPr/>
          <p:nvPr/>
        </p:nvGrpSpPr>
        <p:grpSpPr>
          <a:xfrm>
            <a:off x="-10968" y="0"/>
            <a:ext cx="6886793" cy="10020561"/>
            <a:chOff x="-10968" y="0"/>
            <a:chExt cx="6886793" cy="1002056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C588C94-8D40-7E04-10F1-8C0F7AE47FE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620" r="12664" b="13799"/>
            <a:stretch/>
          </p:blipFill>
          <p:spPr>
            <a:xfrm>
              <a:off x="-4101" y="0"/>
              <a:ext cx="6879926" cy="9930176"/>
            </a:xfrm>
            <a:prstGeom prst="rect">
              <a:avLst/>
            </a:prstGeom>
          </p:spPr>
        </p:pic>
        <p:sp>
          <p:nvSpPr>
            <p:cNvPr id="19" name="Freeform 72">
              <a:extLst>
                <a:ext uri="{FF2B5EF4-FFF2-40B4-BE49-F238E27FC236}">
                  <a16:creationId xmlns:a16="http://schemas.microsoft.com/office/drawing/2014/main" id="{BF8E8331-1907-4253-9301-20ED1144744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4466" y="153870"/>
              <a:ext cx="4213623" cy="2258568"/>
            </a:xfrm>
            <a:custGeom>
              <a:avLst/>
              <a:gdLst>
                <a:gd name="T0" fmla="*/ 7607 w 7645"/>
                <a:gd name="T1" fmla="*/ 977 h 4080"/>
                <a:gd name="T2" fmla="*/ 7607 w 7645"/>
                <a:gd name="T3" fmla="*/ 977 h 4080"/>
                <a:gd name="T4" fmla="*/ 6878 w 7645"/>
                <a:gd name="T5" fmla="*/ 269 h 4080"/>
                <a:gd name="T6" fmla="*/ 6878 w 7645"/>
                <a:gd name="T7" fmla="*/ 269 h 4080"/>
                <a:gd name="T8" fmla="*/ 5865 w 7645"/>
                <a:gd name="T9" fmla="*/ 0 h 4080"/>
                <a:gd name="T10" fmla="*/ 5865 w 7645"/>
                <a:gd name="T11" fmla="*/ 0 h 4080"/>
                <a:gd name="T12" fmla="*/ 3825 w 7645"/>
                <a:gd name="T13" fmla="*/ 2039 h 4080"/>
                <a:gd name="T14" fmla="*/ 3825 w 7645"/>
                <a:gd name="T15" fmla="*/ 2039 h 4080"/>
                <a:gd name="T16" fmla="*/ 2040 w 7645"/>
                <a:gd name="T17" fmla="*/ 3825 h 4080"/>
                <a:gd name="T18" fmla="*/ 2040 w 7645"/>
                <a:gd name="T19" fmla="*/ 3825 h 4080"/>
                <a:gd name="T20" fmla="*/ 255 w 7645"/>
                <a:gd name="T21" fmla="*/ 2039 h 4080"/>
                <a:gd name="T22" fmla="*/ 255 w 7645"/>
                <a:gd name="T23" fmla="*/ 2039 h 4080"/>
                <a:gd name="T24" fmla="*/ 2040 w 7645"/>
                <a:gd name="T25" fmla="*/ 255 h 4080"/>
                <a:gd name="T26" fmla="*/ 2040 w 7645"/>
                <a:gd name="T27" fmla="*/ 255 h 4080"/>
                <a:gd name="T28" fmla="*/ 2927 w 7645"/>
                <a:gd name="T29" fmla="*/ 490 h 4080"/>
                <a:gd name="T30" fmla="*/ 2927 w 7645"/>
                <a:gd name="T31" fmla="*/ 490 h 4080"/>
                <a:gd name="T32" fmla="*/ 3564 w 7645"/>
                <a:gd name="T33" fmla="*/ 1109 h 4080"/>
                <a:gd name="T34" fmla="*/ 3564 w 7645"/>
                <a:gd name="T35" fmla="*/ 1109 h 4080"/>
                <a:gd name="T36" fmla="*/ 3739 w 7645"/>
                <a:gd name="T37" fmla="*/ 1152 h 4080"/>
                <a:gd name="T38" fmla="*/ 3739 w 7645"/>
                <a:gd name="T39" fmla="*/ 1152 h 4080"/>
                <a:gd name="T40" fmla="*/ 3782 w 7645"/>
                <a:gd name="T41" fmla="*/ 977 h 4080"/>
                <a:gd name="T42" fmla="*/ 3782 w 7645"/>
                <a:gd name="T43" fmla="*/ 977 h 4080"/>
                <a:gd name="T44" fmla="*/ 3053 w 7645"/>
                <a:gd name="T45" fmla="*/ 269 h 4080"/>
                <a:gd name="T46" fmla="*/ 3053 w 7645"/>
                <a:gd name="T47" fmla="*/ 269 h 4080"/>
                <a:gd name="T48" fmla="*/ 2040 w 7645"/>
                <a:gd name="T49" fmla="*/ 0 h 4080"/>
                <a:gd name="T50" fmla="*/ 2040 w 7645"/>
                <a:gd name="T51" fmla="*/ 0 h 4080"/>
                <a:gd name="T52" fmla="*/ 0 w 7645"/>
                <a:gd name="T53" fmla="*/ 2039 h 4080"/>
                <a:gd name="T54" fmla="*/ 0 w 7645"/>
                <a:gd name="T55" fmla="*/ 2039 h 4080"/>
                <a:gd name="T56" fmla="*/ 2040 w 7645"/>
                <a:gd name="T57" fmla="*/ 4079 h 4080"/>
                <a:gd name="T58" fmla="*/ 2040 w 7645"/>
                <a:gd name="T59" fmla="*/ 4079 h 4080"/>
                <a:gd name="T60" fmla="*/ 4080 w 7645"/>
                <a:gd name="T61" fmla="*/ 2039 h 4080"/>
                <a:gd name="T62" fmla="*/ 4080 w 7645"/>
                <a:gd name="T63" fmla="*/ 2039 h 4080"/>
                <a:gd name="T64" fmla="*/ 5865 w 7645"/>
                <a:gd name="T65" fmla="*/ 255 h 4080"/>
                <a:gd name="T66" fmla="*/ 5865 w 7645"/>
                <a:gd name="T67" fmla="*/ 255 h 4080"/>
                <a:gd name="T68" fmla="*/ 6751 w 7645"/>
                <a:gd name="T69" fmla="*/ 490 h 4080"/>
                <a:gd name="T70" fmla="*/ 6751 w 7645"/>
                <a:gd name="T71" fmla="*/ 490 h 4080"/>
                <a:gd name="T72" fmla="*/ 7389 w 7645"/>
                <a:gd name="T73" fmla="*/ 1109 h 4080"/>
                <a:gd name="T74" fmla="*/ 7389 w 7645"/>
                <a:gd name="T75" fmla="*/ 1109 h 4080"/>
                <a:gd name="T76" fmla="*/ 7565 w 7645"/>
                <a:gd name="T77" fmla="*/ 1152 h 4080"/>
                <a:gd name="T78" fmla="*/ 7565 w 7645"/>
                <a:gd name="T79" fmla="*/ 1152 h 4080"/>
                <a:gd name="T80" fmla="*/ 7607 w 7645"/>
                <a:gd name="T81" fmla="*/ 977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5" h="4080">
                  <a:moveTo>
                    <a:pt x="7607" y="977"/>
                  </a:moveTo>
                  <a:lnTo>
                    <a:pt x="7607" y="977"/>
                  </a:lnTo>
                  <a:cubicBezTo>
                    <a:pt x="7428" y="685"/>
                    <a:pt x="7176" y="440"/>
                    <a:pt x="6878" y="269"/>
                  </a:cubicBezTo>
                  <a:lnTo>
                    <a:pt x="6878" y="269"/>
                  </a:lnTo>
                  <a:cubicBezTo>
                    <a:pt x="6572" y="93"/>
                    <a:pt x="6221" y="0"/>
                    <a:pt x="5865" y="0"/>
                  </a:cubicBezTo>
                  <a:lnTo>
                    <a:pt x="5865" y="0"/>
                  </a:lnTo>
                  <a:cubicBezTo>
                    <a:pt x="4741" y="0"/>
                    <a:pt x="3825" y="915"/>
                    <a:pt x="3825" y="2039"/>
                  </a:cubicBezTo>
                  <a:lnTo>
                    <a:pt x="3825" y="2039"/>
                  </a:lnTo>
                  <a:cubicBezTo>
                    <a:pt x="3825" y="3024"/>
                    <a:pt x="3025" y="3825"/>
                    <a:pt x="2040" y="3825"/>
                  </a:cubicBezTo>
                  <a:lnTo>
                    <a:pt x="2040" y="3825"/>
                  </a:lnTo>
                  <a:cubicBezTo>
                    <a:pt x="1056" y="3825"/>
                    <a:pt x="255" y="3024"/>
                    <a:pt x="255" y="2039"/>
                  </a:cubicBezTo>
                  <a:lnTo>
                    <a:pt x="255" y="2039"/>
                  </a:lnTo>
                  <a:cubicBezTo>
                    <a:pt x="255" y="1055"/>
                    <a:pt x="1056" y="255"/>
                    <a:pt x="2040" y="255"/>
                  </a:cubicBezTo>
                  <a:lnTo>
                    <a:pt x="2040" y="255"/>
                  </a:lnTo>
                  <a:cubicBezTo>
                    <a:pt x="2352" y="255"/>
                    <a:pt x="2658" y="336"/>
                    <a:pt x="2927" y="490"/>
                  </a:cubicBezTo>
                  <a:lnTo>
                    <a:pt x="2927" y="490"/>
                  </a:lnTo>
                  <a:cubicBezTo>
                    <a:pt x="3187" y="639"/>
                    <a:pt x="3407" y="854"/>
                    <a:pt x="3564" y="1109"/>
                  </a:cubicBezTo>
                  <a:lnTo>
                    <a:pt x="3564" y="1109"/>
                  </a:lnTo>
                  <a:cubicBezTo>
                    <a:pt x="3601" y="1169"/>
                    <a:pt x="3679" y="1188"/>
                    <a:pt x="3739" y="1152"/>
                  </a:cubicBezTo>
                  <a:lnTo>
                    <a:pt x="3739" y="1152"/>
                  </a:lnTo>
                  <a:cubicBezTo>
                    <a:pt x="3799" y="1115"/>
                    <a:pt x="3818" y="1037"/>
                    <a:pt x="3782" y="977"/>
                  </a:cubicBezTo>
                  <a:lnTo>
                    <a:pt x="3782" y="977"/>
                  </a:lnTo>
                  <a:cubicBezTo>
                    <a:pt x="3603" y="685"/>
                    <a:pt x="3351" y="440"/>
                    <a:pt x="3053" y="269"/>
                  </a:cubicBezTo>
                  <a:lnTo>
                    <a:pt x="3053" y="269"/>
                  </a:lnTo>
                  <a:cubicBezTo>
                    <a:pt x="2746" y="93"/>
                    <a:pt x="2396" y="0"/>
                    <a:pt x="2040" y="0"/>
                  </a:cubicBezTo>
                  <a:lnTo>
                    <a:pt x="2040" y="0"/>
                  </a:lnTo>
                  <a:cubicBezTo>
                    <a:pt x="915" y="0"/>
                    <a:pt x="0" y="915"/>
                    <a:pt x="0" y="2039"/>
                  </a:cubicBezTo>
                  <a:lnTo>
                    <a:pt x="0" y="2039"/>
                  </a:lnTo>
                  <a:cubicBezTo>
                    <a:pt x="0" y="3164"/>
                    <a:pt x="915" y="4079"/>
                    <a:pt x="2040" y="4079"/>
                  </a:cubicBezTo>
                  <a:lnTo>
                    <a:pt x="2040" y="4079"/>
                  </a:lnTo>
                  <a:cubicBezTo>
                    <a:pt x="3165" y="4079"/>
                    <a:pt x="4080" y="3164"/>
                    <a:pt x="4080" y="2039"/>
                  </a:cubicBezTo>
                  <a:lnTo>
                    <a:pt x="4080" y="2039"/>
                  </a:lnTo>
                  <a:cubicBezTo>
                    <a:pt x="4080" y="1055"/>
                    <a:pt x="4881" y="255"/>
                    <a:pt x="5865" y="255"/>
                  </a:cubicBezTo>
                  <a:lnTo>
                    <a:pt x="5865" y="255"/>
                  </a:lnTo>
                  <a:cubicBezTo>
                    <a:pt x="6177" y="255"/>
                    <a:pt x="6483" y="336"/>
                    <a:pt x="6751" y="490"/>
                  </a:cubicBezTo>
                  <a:lnTo>
                    <a:pt x="6751" y="490"/>
                  </a:lnTo>
                  <a:cubicBezTo>
                    <a:pt x="7012" y="639"/>
                    <a:pt x="7233" y="854"/>
                    <a:pt x="7389" y="1109"/>
                  </a:cubicBezTo>
                  <a:lnTo>
                    <a:pt x="7389" y="1109"/>
                  </a:lnTo>
                  <a:cubicBezTo>
                    <a:pt x="7426" y="1169"/>
                    <a:pt x="7505" y="1188"/>
                    <a:pt x="7565" y="1152"/>
                  </a:cubicBezTo>
                  <a:lnTo>
                    <a:pt x="7565" y="1152"/>
                  </a:lnTo>
                  <a:cubicBezTo>
                    <a:pt x="7625" y="1115"/>
                    <a:pt x="7644" y="1037"/>
                    <a:pt x="7607" y="977"/>
                  </a:cubicBezTo>
                </a:path>
              </a:pathLst>
            </a:custGeom>
            <a:solidFill>
              <a:srgbClr val="2585C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1" rIns="91440" bIns="45721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GB" dirty="0"/>
            </a:p>
          </p:txBody>
        </p:sp>
        <p:sp>
          <p:nvSpPr>
            <p:cNvPr id="20" name="Freeform 74">
              <a:extLst>
                <a:ext uri="{FF2B5EF4-FFF2-40B4-BE49-F238E27FC236}">
                  <a16:creationId xmlns:a16="http://schemas.microsoft.com/office/drawing/2014/main" id="{37D52375-E0D3-47D4-B1A5-F8E64AD30DE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39903" y="153871"/>
              <a:ext cx="4213623" cy="2261464"/>
            </a:xfrm>
            <a:custGeom>
              <a:avLst/>
              <a:gdLst>
                <a:gd name="T0" fmla="*/ 5603 w 7644"/>
                <a:gd name="T1" fmla="*/ 4079 h 4080"/>
                <a:gd name="T2" fmla="*/ 5603 w 7644"/>
                <a:gd name="T3" fmla="*/ 4079 h 4080"/>
                <a:gd name="T4" fmla="*/ 4590 w 7644"/>
                <a:gd name="T5" fmla="*/ 3810 h 4080"/>
                <a:gd name="T6" fmla="*/ 4590 w 7644"/>
                <a:gd name="T7" fmla="*/ 3810 h 4080"/>
                <a:gd name="T8" fmla="*/ 3861 w 7644"/>
                <a:gd name="T9" fmla="*/ 3102 h 4080"/>
                <a:gd name="T10" fmla="*/ 3861 w 7644"/>
                <a:gd name="T11" fmla="*/ 3102 h 4080"/>
                <a:gd name="T12" fmla="*/ 3904 w 7644"/>
                <a:gd name="T13" fmla="*/ 2927 h 4080"/>
                <a:gd name="T14" fmla="*/ 3904 w 7644"/>
                <a:gd name="T15" fmla="*/ 2927 h 4080"/>
                <a:gd name="T16" fmla="*/ 4079 w 7644"/>
                <a:gd name="T17" fmla="*/ 2969 h 4080"/>
                <a:gd name="T18" fmla="*/ 4079 w 7644"/>
                <a:gd name="T19" fmla="*/ 2969 h 4080"/>
                <a:gd name="T20" fmla="*/ 4717 w 7644"/>
                <a:gd name="T21" fmla="*/ 3589 h 4080"/>
                <a:gd name="T22" fmla="*/ 4717 w 7644"/>
                <a:gd name="T23" fmla="*/ 3589 h 4080"/>
                <a:gd name="T24" fmla="*/ 5603 w 7644"/>
                <a:gd name="T25" fmla="*/ 3825 h 4080"/>
                <a:gd name="T26" fmla="*/ 5603 w 7644"/>
                <a:gd name="T27" fmla="*/ 3825 h 4080"/>
                <a:gd name="T28" fmla="*/ 7388 w 7644"/>
                <a:gd name="T29" fmla="*/ 2039 h 4080"/>
                <a:gd name="T30" fmla="*/ 7388 w 7644"/>
                <a:gd name="T31" fmla="*/ 2039 h 4080"/>
                <a:gd name="T32" fmla="*/ 5603 w 7644"/>
                <a:gd name="T33" fmla="*/ 255 h 4080"/>
                <a:gd name="T34" fmla="*/ 5603 w 7644"/>
                <a:gd name="T35" fmla="*/ 255 h 4080"/>
                <a:gd name="T36" fmla="*/ 3818 w 7644"/>
                <a:gd name="T37" fmla="*/ 2039 h 4080"/>
                <a:gd name="T38" fmla="*/ 3818 w 7644"/>
                <a:gd name="T39" fmla="*/ 2039 h 4080"/>
                <a:gd name="T40" fmla="*/ 1778 w 7644"/>
                <a:gd name="T41" fmla="*/ 4079 h 4080"/>
                <a:gd name="T42" fmla="*/ 1778 w 7644"/>
                <a:gd name="T43" fmla="*/ 4079 h 4080"/>
                <a:gd name="T44" fmla="*/ 765 w 7644"/>
                <a:gd name="T45" fmla="*/ 3810 h 4080"/>
                <a:gd name="T46" fmla="*/ 765 w 7644"/>
                <a:gd name="T47" fmla="*/ 3810 h 4080"/>
                <a:gd name="T48" fmla="*/ 37 w 7644"/>
                <a:gd name="T49" fmla="*/ 3102 h 4080"/>
                <a:gd name="T50" fmla="*/ 37 w 7644"/>
                <a:gd name="T51" fmla="*/ 3102 h 4080"/>
                <a:gd name="T52" fmla="*/ 79 w 7644"/>
                <a:gd name="T53" fmla="*/ 2927 h 4080"/>
                <a:gd name="T54" fmla="*/ 79 w 7644"/>
                <a:gd name="T55" fmla="*/ 2927 h 4080"/>
                <a:gd name="T56" fmla="*/ 254 w 7644"/>
                <a:gd name="T57" fmla="*/ 2969 h 4080"/>
                <a:gd name="T58" fmla="*/ 254 w 7644"/>
                <a:gd name="T59" fmla="*/ 2969 h 4080"/>
                <a:gd name="T60" fmla="*/ 892 w 7644"/>
                <a:gd name="T61" fmla="*/ 3589 h 4080"/>
                <a:gd name="T62" fmla="*/ 892 w 7644"/>
                <a:gd name="T63" fmla="*/ 3589 h 4080"/>
                <a:gd name="T64" fmla="*/ 1778 w 7644"/>
                <a:gd name="T65" fmla="*/ 3825 h 4080"/>
                <a:gd name="T66" fmla="*/ 1778 w 7644"/>
                <a:gd name="T67" fmla="*/ 3825 h 4080"/>
                <a:gd name="T68" fmla="*/ 3564 w 7644"/>
                <a:gd name="T69" fmla="*/ 2039 h 4080"/>
                <a:gd name="T70" fmla="*/ 3564 w 7644"/>
                <a:gd name="T71" fmla="*/ 2039 h 4080"/>
                <a:gd name="T72" fmla="*/ 5603 w 7644"/>
                <a:gd name="T73" fmla="*/ 0 h 4080"/>
                <a:gd name="T74" fmla="*/ 5603 w 7644"/>
                <a:gd name="T75" fmla="*/ 0 h 4080"/>
                <a:gd name="T76" fmla="*/ 7643 w 7644"/>
                <a:gd name="T77" fmla="*/ 2039 h 4080"/>
                <a:gd name="T78" fmla="*/ 7643 w 7644"/>
                <a:gd name="T79" fmla="*/ 2039 h 4080"/>
                <a:gd name="T80" fmla="*/ 5603 w 7644"/>
                <a:gd name="T81" fmla="*/ 4079 h 40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7644" h="4080">
                  <a:moveTo>
                    <a:pt x="5603" y="4079"/>
                  </a:moveTo>
                  <a:lnTo>
                    <a:pt x="5603" y="4079"/>
                  </a:lnTo>
                  <a:cubicBezTo>
                    <a:pt x="5248" y="4079"/>
                    <a:pt x="4897" y="3986"/>
                    <a:pt x="4590" y="3810"/>
                  </a:cubicBezTo>
                  <a:lnTo>
                    <a:pt x="4590" y="3810"/>
                  </a:lnTo>
                  <a:cubicBezTo>
                    <a:pt x="4293" y="3639"/>
                    <a:pt x="4041" y="3395"/>
                    <a:pt x="3861" y="3102"/>
                  </a:cubicBezTo>
                  <a:lnTo>
                    <a:pt x="3861" y="3102"/>
                  </a:lnTo>
                  <a:cubicBezTo>
                    <a:pt x="3825" y="3042"/>
                    <a:pt x="3844" y="2963"/>
                    <a:pt x="3904" y="2927"/>
                  </a:cubicBezTo>
                  <a:lnTo>
                    <a:pt x="3904" y="2927"/>
                  </a:lnTo>
                  <a:cubicBezTo>
                    <a:pt x="3964" y="2890"/>
                    <a:pt x="4042" y="2909"/>
                    <a:pt x="4079" y="2969"/>
                  </a:cubicBezTo>
                  <a:lnTo>
                    <a:pt x="4079" y="2969"/>
                  </a:lnTo>
                  <a:cubicBezTo>
                    <a:pt x="4236" y="3225"/>
                    <a:pt x="4456" y="3440"/>
                    <a:pt x="4717" y="3589"/>
                  </a:cubicBezTo>
                  <a:lnTo>
                    <a:pt x="4717" y="3589"/>
                  </a:lnTo>
                  <a:cubicBezTo>
                    <a:pt x="4985" y="3743"/>
                    <a:pt x="5292" y="3825"/>
                    <a:pt x="5603" y="3825"/>
                  </a:cubicBezTo>
                  <a:lnTo>
                    <a:pt x="5603" y="3825"/>
                  </a:lnTo>
                  <a:cubicBezTo>
                    <a:pt x="6588" y="3825"/>
                    <a:pt x="7388" y="3024"/>
                    <a:pt x="7388" y="2039"/>
                  </a:cubicBezTo>
                  <a:lnTo>
                    <a:pt x="7388" y="2039"/>
                  </a:lnTo>
                  <a:cubicBezTo>
                    <a:pt x="7388" y="1055"/>
                    <a:pt x="6588" y="255"/>
                    <a:pt x="5603" y="255"/>
                  </a:cubicBezTo>
                  <a:lnTo>
                    <a:pt x="5603" y="255"/>
                  </a:lnTo>
                  <a:cubicBezTo>
                    <a:pt x="4619" y="255"/>
                    <a:pt x="3818" y="1055"/>
                    <a:pt x="3818" y="2039"/>
                  </a:cubicBezTo>
                  <a:lnTo>
                    <a:pt x="3818" y="2039"/>
                  </a:lnTo>
                  <a:cubicBezTo>
                    <a:pt x="3818" y="3164"/>
                    <a:pt x="2903" y="4079"/>
                    <a:pt x="1778" y="4079"/>
                  </a:cubicBezTo>
                  <a:lnTo>
                    <a:pt x="1778" y="4079"/>
                  </a:lnTo>
                  <a:cubicBezTo>
                    <a:pt x="1422" y="4079"/>
                    <a:pt x="1072" y="3986"/>
                    <a:pt x="765" y="3810"/>
                  </a:cubicBezTo>
                  <a:lnTo>
                    <a:pt x="765" y="3810"/>
                  </a:lnTo>
                  <a:cubicBezTo>
                    <a:pt x="467" y="3639"/>
                    <a:pt x="215" y="3395"/>
                    <a:pt x="37" y="3102"/>
                  </a:cubicBezTo>
                  <a:lnTo>
                    <a:pt x="37" y="3102"/>
                  </a:lnTo>
                  <a:cubicBezTo>
                    <a:pt x="0" y="3042"/>
                    <a:pt x="19" y="2963"/>
                    <a:pt x="79" y="2927"/>
                  </a:cubicBezTo>
                  <a:lnTo>
                    <a:pt x="79" y="2927"/>
                  </a:lnTo>
                  <a:cubicBezTo>
                    <a:pt x="139" y="2890"/>
                    <a:pt x="217" y="2909"/>
                    <a:pt x="254" y="2969"/>
                  </a:cubicBezTo>
                  <a:lnTo>
                    <a:pt x="254" y="2969"/>
                  </a:lnTo>
                  <a:cubicBezTo>
                    <a:pt x="410" y="3225"/>
                    <a:pt x="631" y="3440"/>
                    <a:pt x="892" y="3589"/>
                  </a:cubicBezTo>
                  <a:lnTo>
                    <a:pt x="892" y="3589"/>
                  </a:lnTo>
                  <a:cubicBezTo>
                    <a:pt x="1160" y="3743"/>
                    <a:pt x="1467" y="3825"/>
                    <a:pt x="1778" y="3825"/>
                  </a:cubicBezTo>
                  <a:lnTo>
                    <a:pt x="1778" y="3825"/>
                  </a:lnTo>
                  <a:cubicBezTo>
                    <a:pt x="2762" y="3825"/>
                    <a:pt x="3564" y="3024"/>
                    <a:pt x="3564" y="2039"/>
                  </a:cubicBezTo>
                  <a:lnTo>
                    <a:pt x="3564" y="2039"/>
                  </a:lnTo>
                  <a:cubicBezTo>
                    <a:pt x="3564" y="915"/>
                    <a:pt x="4478" y="0"/>
                    <a:pt x="5603" y="0"/>
                  </a:cubicBezTo>
                  <a:lnTo>
                    <a:pt x="5603" y="0"/>
                  </a:lnTo>
                  <a:cubicBezTo>
                    <a:pt x="6728" y="0"/>
                    <a:pt x="7643" y="915"/>
                    <a:pt x="7643" y="2039"/>
                  </a:cubicBezTo>
                  <a:lnTo>
                    <a:pt x="7643" y="2039"/>
                  </a:lnTo>
                  <a:cubicBezTo>
                    <a:pt x="7643" y="3164"/>
                    <a:pt x="6728" y="4079"/>
                    <a:pt x="5603" y="4079"/>
                  </a:cubicBezTo>
                </a:path>
              </a:pathLst>
            </a:custGeom>
            <a:solidFill>
              <a:srgbClr val="2585C2"/>
            </a:solidFill>
            <a:ln>
              <a:solidFill>
                <a:srgbClr val="2585C2"/>
              </a:solidFill>
            </a:ln>
            <a:effectLst/>
          </p:spPr>
          <p:txBody>
            <a:bodyPr wrap="none" anchor="ctr"/>
            <a:lstStyle/>
            <a:p>
              <a:endParaRPr lang="en-GB" dirty="0"/>
            </a:p>
          </p:txBody>
        </p: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63CD941-2679-B156-7E9A-60AA69670CD9}"/>
                </a:ext>
              </a:extLst>
            </p:cNvPr>
            <p:cNvGrpSpPr/>
            <p:nvPr/>
          </p:nvGrpSpPr>
          <p:grpSpPr>
            <a:xfrm>
              <a:off x="358698" y="3920688"/>
              <a:ext cx="6132399" cy="3912911"/>
              <a:chOff x="840980" y="3162039"/>
              <a:chExt cx="5539617" cy="2977340"/>
            </a:xfrm>
          </p:grpSpPr>
          <p:sp>
            <p:nvSpPr>
              <p:cNvPr id="2" name="Rectangle: Rounded Corners 1">
                <a:extLst>
                  <a:ext uri="{FF2B5EF4-FFF2-40B4-BE49-F238E27FC236}">
                    <a16:creationId xmlns:a16="http://schemas.microsoft.com/office/drawing/2014/main" id="{DE322BCE-0271-4C8E-9878-A7CF42C7A47B}"/>
                  </a:ext>
                </a:extLst>
              </p:cNvPr>
              <p:cNvSpPr/>
              <p:nvPr/>
            </p:nvSpPr>
            <p:spPr>
              <a:xfrm>
                <a:off x="1083004" y="3162039"/>
                <a:ext cx="5050384" cy="2977340"/>
              </a:xfrm>
              <a:prstGeom prst="roundRect">
                <a:avLst/>
              </a:prstGeom>
              <a:solidFill>
                <a:schemeClr val="bg1">
                  <a:alpha val="71000"/>
                </a:schemeClr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5" name="Text Box 2">
                <a:extLst>
                  <a:ext uri="{FF2B5EF4-FFF2-40B4-BE49-F238E27FC236}">
                    <a16:creationId xmlns:a16="http://schemas.microsoft.com/office/drawing/2014/main" id="{1390292E-CF4A-4AAE-B8F3-6810A56F228D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840980" y="3400665"/>
                <a:ext cx="5539617" cy="1466835"/>
              </a:xfrm>
              <a:prstGeom prst="rect">
                <a:avLst/>
              </a:prstGeom>
              <a:noFill/>
              <a:ln w="57150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R="0" lvl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US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Hastalarınıza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güneş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kremi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kullanarak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güneşte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güvende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b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</a:b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olmaları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konusunda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tavsiyede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 </a:t>
                </a:r>
                <a:r>
                  <a:rPr lang="en-GB" sz="4000" b="1" dirty="0" err="1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bulunun</a:t>
                </a:r>
                <a:r>
                  <a:rPr lang="en-GB" sz="4000" b="1" dirty="0">
                    <a:solidFill>
                      <a:srgbClr val="2585C2"/>
                    </a:solidFill>
                    <a:effectLst/>
                    <a:ea typeface="DengXian" panose="02010600030101010101" pitchFamily="2" charset="-122"/>
                    <a:cs typeface="Arial" panose="020B0604020202020204" pitchFamily="34" charset="0"/>
                  </a:rPr>
                  <a:t>.</a:t>
                </a:r>
                <a:endParaRPr lang="en-GB" sz="600" b="1" dirty="0">
                  <a:solidFill>
                    <a:srgbClr val="2585C2"/>
                  </a:solidFill>
                  <a:effectLst/>
                  <a:latin typeface="Calibri" panose="020F050202020403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6732A7D6-4418-4D73-8FF1-BC263DF6FB10}"/>
                </a:ext>
              </a:extLst>
            </p:cNvPr>
            <p:cNvGrpSpPr/>
            <p:nvPr/>
          </p:nvGrpSpPr>
          <p:grpSpPr>
            <a:xfrm>
              <a:off x="433928" y="382065"/>
              <a:ext cx="1792224" cy="1792224"/>
              <a:chOff x="1433852" y="1700836"/>
              <a:chExt cx="2823923" cy="2823924"/>
            </a:xfrm>
          </p:grpSpPr>
          <p:sp>
            <p:nvSpPr>
              <p:cNvPr id="30" name="Ovaal 2">
                <a:extLst>
                  <a:ext uri="{FF2B5EF4-FFF2-40B4-BE49-F238E27FC236}">
                    <a16:creationId xmlns:a16="http://schemas.microsoft.com/office/drawing/2014/main" id="{72B3D861-DE96-44B4-A2B1-1A48D27B27D8}"/>
                  </a:ext>
                </a:extLst>
              </p:cNvPr>
              <p:cNvSpPr/>
              <p:nvPr/>
            </p:nvSpPr>
            <p:spPr>
              <a:xfrm>
                <a:off x="1433852" y="1700836"/>
                <a:ext cx="2823923" cy="28239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l-BE" sz="1801" dirty="0">
                  <a:solidFill>
                    <a:schemeClr val="tx1"/>
                  </a:solidFill>
                </a:endParaRPr>
              </a:p>
            </p:txBody>
          </p:sp>
          <p:pic>
            <p:nvPicPr>
              <p:cNvPr id="31" name="Picture 30" descr="A picture containing text, clipart&#10;&#10;Description automatically generated">
                <a:extLst>
                  <a:ext uri="{FF2B5EF4-FFF2-40B4-BE49-F238E27FC236}">
                    <a16:creationId xmlns:a16="http://schemas.microsoft.com/office/drawing/2014/main" id="{33CF413F-ED04-4D80-B3F3-2957C14029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99791" y="1805365"/>
                <a:ext cx="2669717" cy="2651760"/>
              </a:xfrm>
              <a:prstGeom prst="ellipse">
                <a:avLst/>
              </a:prstGeom>
            </p:spPr>
          </p:pic>
        </p:grpSp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43A41ACC-DCC3-0F59-1C36-4BDAC7C29B2B}"/>
                </a:ext>
              </a:extLst>
            </p:cNvPr>
            <p:cNvSpPr/>
            <p:nvPr/>
          </p:nvSpPr>
          <p:spPr>
            <a:xfrm>
              <a:off x="439174" y="408429"/>
              <a:ext cx="1792224" cy="17922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9DD13055-8D17-E4A6-1A4B-C0644661ACAC}"/>
                </a:ext>
              </a:extLst>
            </p:cNvPr>
            <p:cNvGrpSpPr/>
            <p:nvPr/>
          </p:nvGrpSpPr>
          <p:grpSpPr>
            <a:xfrm>
              <a:off x="2529344" y="375565"/>
              <a:ext cx="1799302" cy="1805224"/>
              <a:chOff x="2529344" y="375565"/>
              <a:chExt cx="1799302" cy="1805224"/>
            </a:xfrm>
          </p:grpSpPr>
          <p:sp>
            <p:nvSpPr>
              <p:cNvPr id="84" name="Ovaal 41">
                <a:extLst>
                  <a:ext uri="{FF2B5EF4-FFF2-40B4-BE49-F238E27FC236}">
                    <a16:creationId xmlns:a16="http://schemas.microsoft.com/office/drawing/2014/main" id="{6C2C1B61-2843-8F11-69EB-DE1AB61B7F2D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pic>
            <p:nvPicPr>
              <p:cNvPr id="86" name="Picture 85" descr="Icon&#10;&#10;Description automatically generated">
                <a:extLst>
                  <a:ext uri="{FF2B5EF4-FFF2-40B4-BE49-F238E27FC236}">
                    <a16:creationId xmlns:a16="http://schemas.microsoft.com/office/drawing/2014/main" id="{971FB0FD-3358-D966-E7BB-EDF254D826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6A1C431A-D95B-D031-3E4E-FB66F8A03C2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39284" t="19305" r="14595" b="11463"/>
            <a:stretch/>
          </p:blipFill>
          <p:spPr>
            <a:xfrm>
              <a:off x="4622081" y="370203"/>
              <a:ext cx="1827452" cy="1828800"/>
            </a:xfrm>
            <a:prstGeom prst="ellipse">
              <a:avLst/>
            </a:prstGeom>
          </p:spPr>
        </p:pic>
        <p:sp>
          <p:nvSpPr>
            <p:cNvPr id="14" name="Rectangle 4">
              <a:extLst>
                <a:ext uri="{FF2B5EF4-FFF2-40B4-BE49-F238E27FC236}">
                  <a16:creationId xmlns:a16="http://schemas.microsoft.com/office/drawing/2014/main" id="{61A7DB82-EABC-A3FC-DE36-E58519F264C3}"/>
                </a:ext>
              </a:extLst>
            </p:cNvPr>
            <p:cNvSpPr/>
            <p:nvPr/>
          </p:nvSpPr>
          <p:spPr>
            <a:xfrm>
              <a:off x="593743" y="895903"/>
              <a:ext cx="1482691" cy="830997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Kuruluşunuzun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logosunu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buraya</a:t>
              </a:r>
              <a:r>
                <a:rPr lang="cs-CZ" sz="1600" b="0" cap="none" spc="0" dirty="0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 </a:t>
              </a:r>
              <a:r>
                <a:rPr lang="cs-CZ" sz="1600" b="0" cap="none" spc="0" dirty="0" err="1">
                  <a:ln w="0"/>
                  <a:solidFill>
                    <a:schemeClr val="accent1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</a:rPr>
                <a:t>ekleyin</a:t>
              </a:r>
              <a:endParaRPr lang="en-US" sz="1600" b="0" cap="none" spc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endParaRPr>
            </a:p>
          </p:txBody>
        </p: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376F28-078E-BF7F-1805-8C4B9F36395D}"/>
                </a:ext>
              </a:extLst>
            </p:cNvPr>
            <p:cNvGrpSpPr/>
            <p:nvPr/>
          </p:nvGrpSpPr>
          <p:grpSpPr>
            <a:xfrm>
              <a:off x="2408957" y="375565"/>
              <a:ext cx="2049983" cy="2144257"/>
              <a:chOff x="2408957" y="375565"/>
              <a:chExt cx="2049983" cy="2144257"/>
            </a:xfrm>
          </p:grpSpPr>
          <p:sp>
            <p:nvSpPr>
              <p:cNvPr id="16" name="Ovaal 41">
                <a:extLst>
                  <a:ext uri="{FF2B5EF4-FFF2-40B4-BE49-F238E27FC236}">
                    <a16:creationId xmlns:a16="http://schemas.microsoft.com/office/drawing/2014/main" id="{43D87CB5-06A1-D8C9-AFEA-52DC313642B1}"/>
                  </a:ext>
                </a:extLst>
              </p:cNvPr>
              <p:cNvSpPr/>
              <p:nvPr/>
            </p:nvSpPr>
            <p:spPr>
              <a:xfrm>
                <a:off x="2529344" y="375565"/>
                <a:ext cx="1799302" cy="1805224"/>
              </a:xfrm>
              <a:prstGeom prst="ellipse">
                <a:avLst/>
              </a:prstGeom>
              <a:solidFill>
                <a:srgbClr val="FFDA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800"/>
                  </a:spcAft>
                </a:pPr>
                <a:r>
                  <a:rPr lang="en-GB" sz="1800" kern="1200" dirty="0">
                    <a:solidFill>
                      <a:srgbClr val="000000"/>
                    </a:solidFill>
                    <a:effectLst/>
                    <a:latin typeface="Verdana" panose="020B0604030504040204" pitchFamily="34" charset="0"/>
                    <a:ea typeface="DengXian" panose="02010600030101010101" pitchFamily="2" charset="-122"/>
                    <a:cs typeface="Arial" panose="020B0604020202020204" pitchFamily="34" charset="0"/>
                  </a:rPr>
                  <a:t> </a:t>
                </a:r>
                <a:endParaRPr lang="en-GB" sz="1100" dirty="0">
                  <a:effectLst/>
                  <a:ea typeface="DengXian" panose="02010600030101010101" pitchFamily="2" charset="-122"/>
                  <a:cs typeface="Arial" panose="020B0604020202020204" pitchFamily="34" charset="0"/>
                </a:endParaRPr>
              </a:p>
            </p:txBody>
          </p:sp>
          <p:sp>
            <p:nvSpPr>
              <p:cNvPr id="17" name="TextBox 7">
                <a:extLst>
                  <a:ext uri="{FF2B5EF4-FFF2-40B4-BE49-F238E27FC236}">
                    <a16:creationId xmlns:a16="http://schemas.microsoft.com/office/drawing/2014/main" id="{1812BD75-0B0B-444F-D5BC-AD442E0604AF}"/>
                  </a:ext>
                </a:extLst>
              </p:cNvPr>
              <p:cNvSpPr txBox="1"/>
              <p:nvPr/>
            </p:nvSpPr>
            <p:spPr>
              <a:xfrm>
                <a:off x="2408957" y="873267"/>
                <a:ext cx="2049983" cy="1646555"/>
              </a:xfrm>
              <a:prstGeom prst="rect">
                <a:avLst/>
              </a:prstGeom>
              <a:noFill/>
            </p:spPr>
            <p:txBody>
              <a:bodyPr wrap="square" rtlCol="0">
                <a:noAutofit/>
              </a:bodyPr>
              <a:lstStyle/>
              <a:p>
                <a:pPr marL="0" marR="0" algn="ctr">
                  <a:lnSpc>
                    <a:spcPct val="107000"/>
                  </a:lnSpc>
                  <a:spcBef>
                    <a:spcPts val="0"/>
                  </a:spcBef>
                  <a:spcAft>
                    <a:spcPts val="0"/>
                  </a:spcAft>
                </a:pPr>
                <a:endParaRPr lang="en-GB" sz="300" b="1" kern="1200" dirty="0">
                  <a:solidFill>
                    <a:srgbClr val="FFFFFF"/>
                  </a:solidFill>
                  <a:effectLst/>
                  <a:latin typeface="Verdana" panose="020B0604030504040204" pitchFamily="34" charset="0"/>
                  <a:ea typeface="DengXian" panose="02010600030101010101" pitchFamily="2" charset="-122"/>
                  <a:cs typeface="Arial" panose="020B0604020202020204" pitchFamily="34" charset="0"/>
                </a:endParaRPr>
              </a:p>
              <a:p>
                <a:pPr algn="ctr" rtl="0" fontAlgn="base"/>
                <a:r>
                  <a:rPr lang="cs-CZ" sz="950" b="1" dirty="0">
                    <a:solidFill>
                      <a:schemeClr val="bg1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ÖZELLIKLE AŞİRİ GÜNEŞTEN KAÇİNİN</a:t>
                </a:r>
                <a:br>
                  <a:rPr lang="en-US" sz="110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DFVDG</a:t>
                </a:r>
              </a:p>
              <a:p>
                <a:pPr algn="ctr" rtl="0" fontAlgn="base"/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GÜNEŞ KORUYUCU KULLANİN </a:t>
                </a:r>
                <a:endParaRPr lang="en-US" sz="950" b="1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  <a:p>
                <a:pPr algn="ctr" rtl="0" fontAlgn="base"/>
                <a:r>
                  <a:rPr lang="en-US" sz="500" b="1" dirty="0">
                    <a:solidFill>
                      <a:srgbClr val="FFDB00"/>
                    </a:solidFill>
                    <a:latin typeface="Verdana" panose="020B0604030504040204" pitchFamily="34" charset="0"/>
                    <a:ea typeface="Verdana" panose="020B0604030504040204" pitchFamily="34" charset="0"/>
                  </a:rPr>
                  <a:t>DFV</a:t>
                </a:r>
              </a:p>
              <a:p>
                <a:pPr algn="ctr" rtl="0" fontAlgn="base"/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Ş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EZLONG </a:t>
                </a:r>
                <a:b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</a:b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KULLANMAY</a:t>
                </a:r>
                <a:r>
                  <a:rPr lang="en-US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İ</a:t>
                </a:r>
                <a:r>
                  <a:rPr lang="cs-CZ" sz="950" b="1" i="0" dirty="0">
                    <a:solidFill>
                      <a:schemeClr val="bg1"/>
                    </a:solidFill>
                    <a:effectLst/>
                    <a:latin typeface="Verdana" panose="020B0604030504040204" pitchFamily="34" charset="0"/>
                    <a:ea typeface="Verdana" panose="020B0604030504040204" pitchFamily="34" charset="0"/>
                  </a:rPr>
                  <a:t>N</a:t>
                </a:r>
                <a:endParaRPr lang="en-GB" sz="950" b="0" i="0" dirty="0">
                  <a:solidFill>
                    <a:schemeClr val="bg1"/>
                  </a:solidFill>
                  <a:effectLst/>
                  <a:latin typeface="Verdana" panose="020B0604030504040204" pitchFamily="34" charset="0"/>
                  <a:ea typeface="Verdana" panose="020B0604030504040204" pitchFamily="34" charset="0"/>
                </a:endParaRPr>
              </a:p>
            </p:txBody>
          </p:sp>
          <p:pic>
            <p:nvPicPr>
              <p:cNvPr id="18" name="Picture 17" descr="Icon&#10;&#10;Description automatically generated">
                <a:extLst>
                  <a:ext uri="{FF2B5EF4-FFF2-40B4-BE49-F238E27FC236}">
                    <a16:creationId xmlns:a16="http://schemas.microsoft.com/office/drawing/2014/main" id="{A3790683-B2FC-4FB7-DD2C-5F24B67D5E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147707" y="388565"/>
                <a:ext cx="548640" cy="548640"/>
              </a:xfrm>
              <a:prstGeom prst="rect">
                <a:avLst/>
              </a:prstGeom>
            </p:spPr>
          </p:pic>
        </p:grpSp>
        <p:grpSp>
          <p:nvGrpSpPr>
            <p:cNvPr id="21" name="Group 9">
              <a:extLst>
                <a:ext uri="{FF2B5EF4-FFF2-40B4-BE49-F238E27FC236}">
                  <a16:creationId xmlns:a16="http://schemas.microsoft.com/office/drawing/2014/main" id="{85FE108C-C892-625C-E7D4-9EA4BD60F006}"/>
                </a:ext>
              </a:extLst>
            </p:cNvPr>
            <p:cNvGrpSpPr/>
            <p:nvPr/>
          </p:nvGrpSpPr>
          <p:grpSpPr>
            <a:xfrm>
              <a:off x="-10968" y="9113699"/>
              <a:ext cx="6868968" cy="906862"/>
              <a:chOff x="-10968" y="9113699"/>
              <a:chExt cx="6868968" cy="906862"/>
            </a:xfrm>
          </p:grpSpPr>
          <p:grpSp>
            <p:nvGrpSpPr>
              <p:cNvPr id="22" name="Group 10">
                <a:extLst>
                  <a:ext uri="{FF2B5EF4-FFF2-40B4-BE49-F238E27FC236}">
                    <a16:creationId xmlns:a16="http://schemas.microsoft.com/office/drawing/2014/main" id="{6480EC50-6F59-2D1E-306C-82254C141B3A}"/>
                  </a:ext>
                </a:extLst>
              </p:cNvPr>
              <p:cNvGrpSpPr/>
              <p:nvPr/>
            </p:nvGrpSpPr>
            <p:grpSpPr>
              <a:xfrm>
                <a:off x="-10968" y="9113699"/>
                <a:ext cx="6868968" cy="906862"/>
                <a:chOff x="0" y="9109018"/>
                <a:chExt cx="6879926" cy="906862"/>
              </a:xfrm>
            </p:grpSpPr>
            <p:sp>
              <p:nvSpPr>
                <p:cNvPr id="24" name="Rectangle 12">
                  <a:extLst>
                    <a:ext uri="{FF2B5EF4-FFF2-40B4-BE49-F238E27FC236}">
                      <a16:creationId xmlns:a16="http://schemas.microsoft.com/office/drawing/2014/main" id="{73485C05-BDFE-1EA0-1518-242D541FBD99}"/>
                    </a:ext>
                  </a:extLst>
                </p:cNvPr>
                <p:cNvSpPr/>
                <p:nvPr/>
              </p:nvSpPr>
              <p:spPr>
                <a:xfrm>
                  <a:off x="0" y="9109018"/>
                  <a:ext cx="6879926" cy="796982"/>
                </a:xfrm>
                <a:prstGeom prst="rect">
                  <a:avLst/>
                </a:prstGeom>
                <a:solidFill>
                  <a:schemeClr val="bg1">
                    <a:alpha val="67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2585C2"/>
                    </a:solidFill>
                  </a:endParaRPr>
                </a:p>
              </p:txBody>
            </p:sp>
            <p:sp>
              <p:nvSpPr>
                <p:cNvPr id="26" name="TextBox 13">
                  <a:extLst>
                    <a:ext uri="{FF2B5EF4-FFF2-40B4-BE49-F238E27FC236}">
                      <a16:creationId xmlns:a16="http://schemas.microsoft.com/office/drawing/2014/main" id="{9B522434-C77C-4DDD-1D74-6685D5A09ADB}"/>
                    </a:ext>
                  </a:extLst>
                </p:cNvPr>
                <p:cNvSpPr txBox="1"/>
                <p:nvPr/>
              </p:nvSpPr>
              <p:spPr>
                <a:xfrm>
                  <a:off x="10963" y="9169494"/>
                  <a:ext cx="6857999" cy="8463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nl-BE" sz="1300" b="1" dirty="0">
                      <a:solidFill>
                        <a:srgbClr val="2585C2"/>
                      </a:solidFill>
                      <a:latin typeface="Aharoni" panose="02010803020104030203" pitchFamily="2" charset="-79"/>
                      <a:cs typeface="Aharoni" panose="02010803020104030203" pitchFamily="2" charset="-79"/>
                    </a:rPr>
                    <a:t>#PrEvCan #CANCERCODE</a:t>
                  </a:r>
                </a:p>
                <a:p>
                  <a:pPr algn="ctr"/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PrEvCan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©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kampanyası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EONS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tarafından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başlatıldı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ve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kampanya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ortağı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ESMO </a:t>
                  </a:r>
                  <a:br>
                    <a:rPr lang="en-GB" sz="1200" b="1" dirty="0">
                      <a:solidFill>
                        <a:srgbClr val="2585C2"/>
                      </a:solidFill>
                      <a:effectLst/>
                    </a:rPr>
                  </a:b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ile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birlikte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yürütülmektedir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.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Daha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fazla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bilgi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 </a:t>
                  </a:r>
                  <a:r>
                    <a:rPr lang="en-GB" sz="1200" b="1" dirty="0" err="1">
                      <a:solidFill>
                        <a:srgbClr val="2585C2"/>
                      </a:solidFill>
                      <a:effectLst/>
                    </a:rPr>
                    <a:t>için</a:t>
                  </a:r>
                  <a:r>
                    <a:rPr lang="en-GB" sz="1200" b="1" dirty="0">
                      <a:solidFill>
                        <a:srgbClr val="2585C2"/>
                      </a:solidFill>
                      <a:effectLst/>
                    </a:rPr>
                    <a:t>:</a:t>
                  </a:r>
                  <a: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 www.cancernurse.eu/</a:t>
                  </a:r>
                  <a:r>
                    <a:rPr lang="cs-CZ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prev</a:t>
                  </a:r>
                  <a:r>
                    <a:rPr lang="en-US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  <a:t>can</a:t>
                  </a:r>
                  <a:br>
                    <a:rPr lang="nl-BE" sz="1200" b="1" dirty="0">
                      <a:solidFill>
                        <a:srgbClr val="2585C2"/>
                      </a:solidFill>
                      <a:cs typeface="Aharoni" panose="02010803020104030203" pitchFamily="2" charset="-79"/>
                    </a:rPr>
                  </a:br>
                  <a:endParaRPr lang="en-GB" sz="1200" b="1" dirty="0">
                    <a:solidFill>
                      <a:srgbClr val="2585C2"/>
                    </a:solidFill>
                    <a:cs typeface="Aharoni" panose="02010803020104030203" pitchFamily="2" charset="-79"/>
                  </a:endParaRPr>
                </a:p>
              </p:txBody>
            </p:sp>
            <p:grpSp>
              <p:nvGrpSpPr>
                <p:cNvPr id="27" name="Group 14">
                  <a:extLst>
                    <a:ext uri="{FF2B5EF4-FFF2-40B4-BE49-F238E27FC236}">
                      <a16:creationId xmlns:a16="http://schemas.microsoft.com/office/drawing/2014/main" id="{D92BB15A-E40A-1126-7ACA-C42ADFB8356D}"/>
                    </a:ext>
                  </a:extLst>
                </p:cNvPr>
                <p:cNvGrpSpPr/>
                <p:nvPr/>
              </p:nvGrpSpPr>
              <p:grpSpPr>
                <a:xfrm>
                  <a:off x="224716" y="9297854"/>
                  <a:ext cx="475488" cy="475488"/>
                  <a:chOff x="-302004" y="1916250"/>
                  <a:chExt cx="2823923" cy="2823924"/>
                </a:xfrm>
              </p:grpSpPr>
              <p:sp>
                <p:nvSpPr>
                  <p:cNvPr id="28" name="Ovaal 2">
                    <a:extLst>
                      <a:ext uri="{FF2B5EF4-FFF2-40B4-BE49-F238E27FC236}">
                        <a16:creationId xmlns:a16="http://schemas.microsoft.com/office/drawing/2014/main" id="{18166E87-3BA5-D0B5-0E36-18E7D5F4CC12}"/>
                      </a:ext>
                    </a:extLst>
                  </p:cNvPr>
                  <p:cNvSpPr/>
                  <p:nvPr/>
                </p:nvSpPr>
                <p:spPr>
                  <a:xfrm>
                    <a:off x="-302004" y="1916250"/>
                    <a:ext cx="2823923" cy="2823924"/>
                  </a:xfrm>
                  <a:prstGeom prst="ellipse">
                    <a:avLst/>
                  </a:prstGeom>
                  <a:solidFill>
                    <a:schemeClr val="bg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nl-BE" sz="1801" dirty="0">
                      <a:solidFill>
                        <a:srgbClr val="2585C2"/>
                      </a:solidFill>
                    </a:endParaRPr>
                  </a:p>
                </p:txBody>
              </p:sp>
              <p:pic>
                <p:nvPicPr>
                  <p:cNvPr id="32" name="Picture 16" descr="A picture containing text, clipart&#10;&#10;Description automatically generated">
                    <a:extLst>
                      <a:ext uri="{FF2B5EF4-FFF2-40B4-BE49-F238E27FC236}">
                        <a16:creationId xmlns:a16="http://schemas.microsoft.com/office/drawing/2014/main" id="{274132A6-34D6-5251-C0D7-BA71C8C8FB20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tretch>
                    <a:fillRect/>
                  </a:stretch>
                </p:blipFill>
                <p:spPr>
                  <a:xfrm>
                    <a:off x="-219048" y="2002330"/>
                    <a:ext cx="2669717" cy="2651758"/>
                  </a:xfrm>
                  <a:prstGeom prst="ellipse">
                    <a:avLst/>
                  </a:prstGeom>
                </p:spPr>
              </p:pic>
            </p:grpSp>
          </p:grpSp>
          <p:pic>
            <p:nvPicPr>
              <p:cNvPr id="23" name="Graphic 11">
                <a:extLst>
                  <a:ext uri="{FF2B5EF4-FFF2-40B4-BE49-F238E27FC236}">
                    <a16:creationId xmlns:a16="http://schemas.microsoft.com/office/drawing/2014/main" id="{106ED5D5-EB36-E656-F005-E7C7B8E714B7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7"/>
                  </a:ext>
                </a:extLst>
              </a:blip>
              <a:srcRect t="1" r="36621" b="-13923"/>
              <a:stretch/>
            </p:blipFill>
            <p:spPr>
              <a:xfrm>
                <a:off x="6045268" y="9374571"/>
                <a:ext cx="702865" cy="331414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93870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735</Words>
  <Application>Microsoft Office PowerPoint</Application>
  <PresentationFormat>A4 Paper (210x297 mm)</PresentationFormat>
  <Paragraphs>128</Paragraphs>
  <Slides>11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Michaela Popelková</dc:creator>
  <cp:lastModifiedBy>Michaela Popelková</cp:lastModifiedBy>
  <cp:revision>11</cp:revision>
  <cp:lastPrinted>2021-11-01T10:57:37Z</cp:lastPrinted>
  <dcterms:created xsi:type="dcterms:W3CDTF">2021-10-31T06:37:30Z</dcterms:created>
  <dcterms:modified xsi:type="dcterms:W3CDTF">2023-04-11T15:09:07Z</dcterms:modified>
</cp:coreProperties>
</file>