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49ECE-E557-461B-8EE1-BD881BBD3ED5}" v="45" dt="2023-04-14T02:28:36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1A3BAD3-9BBB-F2FC-205B-179F9C79018F}"/>
              </a:ext>
            </a:extLst>
          </p:cNvPr>
          <p:cNvGrpSpPr/>
          <p:nvPr/>
        </p:nvGrpSpPr>
        <p:grpSpPr>
          <a:xfrm>
            <a:off x="0" y="153870"/>
            <a:ext cx="6868968" cy="9881268"/>
            <a:chOff x="0" y="153870"/>
            <a:chExt cx="6868968" cy="98812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Skupina 22">
              <a:extLst>
                <a:ext uri="{FF2B5EF4-FFF2-40B4-BE49-F238E27FC236}">
                  <a16:creationId xmlns:a16="http://schemas.microsoft.com/office/drawing/2014/main" id="{4095B8E2-A4A0-0591-422B-B1DA7B0103FF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3" name="Group 2">
                <a:extLst>
                  <a:ext uri="{FF2B5EF4-FFF2-40B4-BE49-F238E27FC236}">
                    <a16:creationId xmlns:a16="http://schemas.microsoft.com/office/drawing/2014/main" id="{84FEA35C-BFD0-A6B1-493F-CC08DBD2C483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5" name="Rectangle 4">
                  <a:extLst>
                    <a:ext uri="{FF2B5EF4-FFF2-40B4-BE49-F238E27FC236}">
                      <a16:creationId xmlns:a16="http://schemas.microsoft.com/office/drawing/2014/main" id="{B2AE5EED-7C74-B694-0126-83EEACDF170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6" name="TextBox 12">
                  <a:extLst>
                    <a:ext uri="{FF2B5EF4-FFF2-40B4-BE49-F238E27FC236}">
                      <a16:creationId xmlns:a16="http://schemas.microsoft.com/office/drawing/2014/main" id="{77CBA647-7A1D-04F6-F1FA-4313142F448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7" name="Group 6">
                  <a:extLst>
                    <a:ext uri="{FF2B5EF4-FFF2-40B4-BE49-F238E27FC236}">
                      <a16:creationId xmlns:a16="http://schemas.microsoft.com/office/drawing/2014/main" id="{F536DA84-70A7-12B6-A17B-0ECF06B1428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8" name="Ovaal 2">
                    <a:extLst>
                      <a:ext uri="{FF2B5EF4-FFF2-40B4-BE49-F238E27FC236}">
                        <a16:creationId xmlns:a16="http://schemas.microsoft.com/office/drawing/2014/main" id="{5519C5A2-D10A-6E36-C25B-2EE14E63387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21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21C87C7-FCB0-DDAB-2C7A-76C292683D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4" name="Graphic 10">
                <a:extLst>
                  <a:ext uri="{FF2B5EF4-FFF2-40B4-BE49-F238E27FC236}">
                    <a16:creationId xmlns:a16="http://schemas.microsoft.com/office/drawing/2014/main" id="{0E3F9C28-6809-8615-574D-7B3294B51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  <p:sp>
        <p:nvSpPr>
          <p:cNvPr id="4" name="TextBox 18">
            <a:extLst>
              <a:ext uri="{FF2B5EF4-FFF2-40B4-BE49-F238E27FC236}">
                <a16:creationId xmlns:a16="http://schemas.microsoft.com/office/drawing/2014/main" id="{C376C2DE-EB5C-685F-D35E-37F8001F28B8}"/>
              </a:ext>
            </a:extLst>
          </p:cNvPr>
          <p:cNvSpPr txBox="1"/>
          <p:nvPr/>
        </p:nvSpPr>
        <p:spPr>
          <a:xfrm>
            <a:off x="131691" y="4593146"/>
            <a:ext cx="65864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9922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Budskap</a:t>
            </a: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till </a:t>
            </a:r>
            <a:r>
              <a:rPr lang="en-US" sz="3200" b="1" i="0" dirty="0" err="1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hälso-och</a:t>
            </a: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sjukvårdspersonal</a:t>
            </a:r>
            <a:endParaRPr lang="en-GB" sz="3200" b="1" dirty="0">
              <a:solidFill>
                <a:srgbClr val="FF99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D534277-B7B0-EA42-1CD1-091FCDF0776A}"/>
              </a:ext>
            </a:extLst>
          </p:cNvPr>
          <p:cNvGrpSpPr/>
          <p:nvPr/>
        </p:nvGrpSpPr>
        <p:grpSpPr>
          <a:xfrm>
            <a:off x="0" y="1"/>
            <a:ext cx="6868968" cy="10035137"/>
            <a:chOff x="0" y="1"/>
            <a:chExt cx="6868968" cy="10035137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18" y="45018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Informera alltid patienter och deras närstående samt uppmuntra dem att vara delaktiga i sin vård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F34E2E5-10FB-EB67-131E-0CEDD5586E5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AE504909-022C-821E-4D75-11948D7F684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A64E677E-9487-1C29-47DE-1C1D5209C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4B2B8F-45C8-2CC3-A952-739AEEDE397D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6B38361-C8ED-AC0C-B4FA-9DF6AF7113E9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DF33E603-026D-2901-6B0E-6DB302771AC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5598A845-B0CD-08A0-5E8B-40F0339ADB92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C39AAD91-B4EE-379C-109A-7605D3095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22">
              <a:extLst>
                <a:ext uri="{FF2B5EF4-FFF2-40B4-BE49-F238E27FC236}">
                  <a16:creationId xmlns:a16="http://schemas.microsoft.com/office/drawing/2014/main" id="{F48011D5-52C2-BD20-1ED9-18FCF5BA3BC1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5" name="Group 2">
                <a:extLst>
                  <a:ext uri="{FF2B5EF4-FFF2-40B4-BE49-F238E27FC236}">
                    <a16:creationId xmlns:a16="http://schemas.microsoft.com/office/drawing/2014/main" id="{3FC13E76-3F18-FB1B-0F2A-CFE75EE3E905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7" name="Rectangle 4">
                  <a:extLst>
                    <a:ext uri="{FF2B5EF4-FFF2-40B4-BE49-F238E27FC236}">
                      <a16:creationId xmlns:a16="http://schemas.microsoft.com/office/drawing/2014/main" id="{16F79A4D-880C-C2A9-FB35-7B6F06F6F01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8" name="TextBox 12">
                  <a:extLst>
                    <a:ext uri="{FF2B5EF4-FFF2-40B4-BE49-F238E27FC236}">
                      <a16:creationId xmlns:a16="http://schemas.microsoft.com/office/drawing/2014/main" id="{9CBFD009-6DA8-F223-E372-85C35C881E56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9" name="Group 6">
                  <a:extLst>
                    <a:ext uri="{FF2B5EF4-FFF2-40B4-BE49-F238E27FC236}">
                      <a16:creationId xmlns:a16="http://schemas.microsoft.com/office/drawing/2014/main" id="{321ADED5-BE2F-889B-1325-FCE0341DFDC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6860BA2E-7BC0-DAA3-C350-89413ADDAE6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21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7CD3691-C077-CE4E-70AB-B7146B4231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FD926333-419B-B0B7-B9D2-8E069568F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425F923-AC3D-6287-1E08-71E8AE74EC83}"/>
              </a:ext>
            </a:extLst>
          </p:cNvPr>
          <p:cNvGrpSpPr/>
          <p:nvPr/>
        </p:nvGrpSpPr>
        <p:grpSpPr>
          <a:xfrm>
            <a:off x="-4101" y="0"/>
            <a:ext cx="6873069" cy="10035138"/>
            <a:chOff x="-4101" y="0"/>
            <a:chExt cx="6873069" cy="100351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6697" y="3941073"/>
              <a:ext cx="5847736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212" y="40232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Undvik direktkontakt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med riskfyllda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cancerläkemedel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när du planerar gravididet,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är gravid eller ammar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D0712E-1705-A305-2F28-3D7835125E9E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03B5DC-AC1A-06C3-3B97-908D3AE176F3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5C312D53-7CD5-414B-7F07-99CADCFD1D2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E8B7C0E0-58BA-495D-EB0C-74521CFDD2CA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6A21187D-22F3-ABD9-CBCC-65D0B3D18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22">
              <a:extLst>
                <a:ext uri="{FF2B5EF4-FFF2-40B4-BE49-F238E27FC236}">
                  <a16:creationId xmlns:a16="http://schemas.microsoft.com/office/drawing/2014/main" id="{30002574-D856-3843-A24B-83EB709CD698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75F210B6-915B-D4A3-B159-DC81EC88C906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9" name="Rectangle 4">
                  <a:extLst>
                    <a:ext uri="{FF2B5EF4-FFF2-40B4-BE49-F238E27FC236}">
                      <a16:creationId xmlns:a16="http://schemas.microsoft.com/office/drawing/2014/main" id="{A7C7338D-34FA-3D63-7B08-40A12318700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20" name="TextBox 12">
                  <a:extLst>
                    <a:ext uri="{FF2B5EF4-FFF2-40B4-BE49-F238E27FC236}">
                      <a16:creationId xmlns:a16="http://schemas.microsoft.com/office/drawing/2014/main" id="{E030068C-DE45-7589-83AA-E08C0DC35A5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5" name="Group 6">
                  <a:extLst>
                    <a:ext uri="{FF2B5EF4-FFF2-40B4-BE49-F238E27FC236}">
                      <a16:creationId xmlns:a16="http://schemas.microsoft.com/office/drawing/2014/main" id="{C7ED5B83-9C4A-E358-B249-D7C7F72FD52E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96E74944-53C7-FB42-096F-21C8E88469A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0D8127A-870E-B09C-83B4-679BA96815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3C5DC1C-8FDB-77D5-CA30-4FED754B3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A3B597B-87AB-E37C-1473-73A5684CD3C2}"/>
              </a:ext>
            </a:extLst>
          </p:cNvPr>
          <p:cNvGrpSpPr/>
          <p:nvPr/>
        </p:nvGrpSpPr>
        <p:grpSpPr>
          <a:xfrm>
            <a:off x="-4101" y="6819"/>
            <a:ext cx="6873069" cy="10028319"/>
            <a:chOff x="-4101" y="6819"/>
            <a:chExt cx="6873069" cy="10028319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0355" y="4806430"/>
              <a:ext cx="5728257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154" y="4953000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När du hanterar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riskfyllda cancerläkemedel,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följ  säkerhetsrutinerna,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använd alltid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personlig skyddsrustning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0B073A-7562-6E9C-B3C0-87A039AFED2F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E36DBB-7CDB-68BD-B9A5-F7A2E851D226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9F3D406-4B39-52E1-0BB1-BB2321B1440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D9986442-B646-5E2E-EAC8-BA69C2A64A61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5D9E2393-BE68-C21E-9117-36DD28211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22">
              <a:extLst>
                <a:ext uri="{FF2B5EF4-FFF2-40B4-BE49-F238E27FC236}">
                  <a16:creationId xmlns:a16="http://schemas.microsoft.com/office/drawing/2014/main" id="{9A666B98-4134-575A-E6F1-AD10C5597BD0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F7B417E0-ABD5-603A-7F5E-F9BD822DB9EA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4">
                  <a:extLst>
                    <a:ext uri="{FF2B5EF4-FFF2-40B4-BE49-F238E27FC236}">
                      <a16:creationId xmlns:a16="http://schemas.microsoft.com/office/drawing/2014/main" id="{DE15BA2F-6EF0-150C-3829-DFE6246C951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314F1D54-6689-4B70-6323-95548EE74B7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9" name="Group 6">
                  <a:extLst>
                    <a:ext uri="{FF2B5EF4-FFF2-40B4-BE49-F238E27FC236}">
                      <a16:creationId xmlns:a16="http://schemas.microsoft.com/office/drawing/2014/main" id="{5BB6D255-10E1-DB32-8BF0-B3D632B87BC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415D5AA2-1845-51C2-2EC0-4F8CA7342620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E854449-B797-350B-93DF-0B2100ED3F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62A2BF93-F3C9-9921-7CB7-66B2B53122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97288AF-C1D3-6933-E256-F0F5E2AC2162}"/>
              </a:ext>
            </a:extLst>
          </p:cNvPr>
          <p:cNvGrpSpPr/>
          <p:nvPr/>
        </p:nvGrpSpPr>
        <p:grpSpPr>
          <a:xfrm>
            <a:off x="-4101" y="631"/>
            <a:ext cx="6873069" cy="10034507"/>
            <a:chOff x="-4101" y="631"/>
            <a:chExt cx="6873069" cy="10034507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Säker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arbetsmiljö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cs-CZ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endParaRPr lang="cs-CZ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patientsäkerhet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B66357-DF66-9F2E-0341-DF5AD33D4653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5D42B0-E02F-89D4-BF7A-1F287D757A59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8D39EC01-962A-CAD2-9335-FA8F3601A95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50E8B0E-47E0-9DDB-F10A-4EE751C231E4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40065B4D-130C-0F08-FEFA-C3315C8B5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22">
              <a:extLst>
                <a:ext uri="{FF2B5EF4-FFF2-40B4-BE49-F238E27FC236}">
                  <a16:creationId xmlns:a16="http://schemas.microsoft.com/office/drawing/2014/main" id="{D158A21C-7259-7DB0-67FC-7F7BDFF5B040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011367EB-6175-980B-FC7C-40DE5D8633A3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4">
                  <a:extLst>
                    <a:ext uri="{FF2B5EF4-FFF2-40B4-BE49-F238E27FC236}">
                      <a16:creationId xmlns:a16="http://schemas.microsoft.com/office/drawing/2014/main" id="{6F3F5CF8-FC6D-E0DA-752C-03C0BE26816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37C8C878-9490-4B65-4BCE-D9B36AA89F8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6">
                  <a:extLst>
                    <a:ext uri="{FF2B5EF4-FFF2-40B4-BE49-F238E27FC236}">
                      <a16:creationId xmlns:a16="http://schemas.microsoft.com/office/drawing/2014/main" id="{4655F03A-F5BF-754C-9C11-E62C03256C7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47DACE0A-05B9-927C-247A-F51A20BE525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1EBBBAF-9104-C80C-2665-F79F5EFB05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25FF95D6-D5CD-0BC3-42DD-EDD0299612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4FCD70D-89CE-2F62-5FEF-8BE924945F69}"/>
              </a:ext>
            </a:extLst>
          </p:cNvPr>
          <p:cNvGrpSpPr/>
          <p:nvPr/>
        </p:nvGrpSpPr>
        <p:grpSpPr>
          <a:xfrm>
            <a:off x="-4101" y="0"/>
            <a:ext cx="6873069" cy="10035138"/>
            <a:chOff x="-4101" y="0"/>
            <a:chExt cx="6873069" cy="10035138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61572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Främja och uppmuntra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god säkerhetskultur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på din arbetsplats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ACF29D4-4AD6-5EC8-EEEE-63C8E4E2CC5A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1F52AE-13CF-1E47-0213-FD26C96326C2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97CBE3B-CE12-EC31-7045-A18E7A2D2EF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6002D983-83F5-C9F3-C431-EAFA008BD51D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F85016D3-7F4B-153A-5BC8-139F7DF7E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22">
              <a:extLst>
                <a:ext uri="{FF2B5EF4-FFF2-40B4-BE49-F238E27FC236}">
                  <a16:creationId xmlns:a16="http://schemas.microsoft.com/office/drawing/2014/main" id="{01A7B325-4650-E7CB-F19A-75EC25CC7691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8526EA76-9C84-000F-4766-778E271F6E9A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4">
                  <a:extLst>
                    <a:ext uri="{FF2B5EF4-FFF2-40B4-BE49-F238E27FC236}">
                      <a16:creationId xmlns:a16="http://schemas.microsoft.com/office/drawing/2014/main" id="{1B5EE254-56DD-2D19-5209-91CB8E4412F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226004F2-EF8B-A27F-5C7D-581209290BA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6">
                  <a:extLst>
                    <a:ext uri="{FF2B5EF4-FFF2-40B4-BE49-F238E27FC236}">
                      <a16:creationId xmlns:a16="http://schemas.microsoft.com/office/drawing/2014/main" id="{29AB43EC-438A-655B-2C9D-5D572E2B20B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7C29799B-0DBC-5EAA-AB76-C62A8F937D9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4A90644-E105-0072-86E5-12B0FD1B90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394C2DCA-3B7A-7E91-83B1-1D66889115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8D283A8-359E-1DA3-8850-05E01918FF40}"/>
              </a:ext>
            </a:extLst>
          </p:cNvPr>
          <p:cNvGrpSpPr/>
          <p:nvPr/>
        </p:nvGrpSpPr>
        <p:grpSpPr>
          <a:xfrm>
            <a:off x="-4101" y="0"/>
            <a:ext cx="6879926" cy="10035138"/>
            <a:chOff x="-4101" y="0"/>
            <a:chExt cx="6879926" cy="10035138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8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Ifrågasätt alltid </a:t>
              </a:r>
              <a:br>
                <a:rPr lang="cs-CZ" sz="38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8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om något är eller </a:t>
              </a:r>
              <a:br>
                <a:rPr lang="cs-CZ" sz="38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8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verkar vara fel</a:t>
              </a:r>
              <a:endParaRPr lang="en-GB" sz="3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69D628-5E09-4C25-AE1F-F6D0CD372F85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BD9F90-1C32-3ED8-B5AE-E0AC364259A4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6C1D617-F6E7-6B30-1647-A4ADD5A121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5DD94B18-87EB-28D2-A54D-323AD9228236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C6D3D8F9-F542-21DE-D26D-9BD6CB982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22">
              <a:extLst>
                <a:ext uri="{FF2B5EF4-FFF2-40B4-BE49-F238E27FC236}">
                  <a16:creationId xmlns:a16="http://schemas.microsoft.com/office/drawing/2014/main" id="{1C980F4A-4D5C-5D84-71FF-3458ABDE9446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D1B39A5D-630C-FBE8-C44B-7198ABBBA6E4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2" name="Rectangle 4">
                  <a:extLst>
                    <a:ext uri="{FF2B5EF4-FFF2-40B4-BE49-F238E27FC236}">
                      <a16:creationId xmlns:a16="http://schemas.microsoft.com/office/drawing/2014/main" id="{AD8216A1-E10C-3128-3FC3-0EB2E4F2551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9EB7AE64-DE8A-F576-0DCC-85E4324C569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0" name="Group 6">
                  <a:extLst>
                    <a:ext uri="{FF2B5EF4-FFF2-40B4-BE49-F238E27FC236}">
                      <a16:creationId xmlns:a16="http://schemas.microsoft.com/office/drawing/2014/main" id="{2BD75D68-1B4D-E93C-5241-92743C2097A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6" name="Ovaal 2">
                    <a:extLst>
                      <a:ext uri="{FF2B5EF4-FFF2-40B4-BE49-F238E27FC236}">
                        <a16:creationId xmlns:a16="http://schemas.microsoft.com/office/drawing/2014/main" id="{2BAC8FCD-DEB1-A662-89A7-FE4549E54251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7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FF6F692-8461-D723-F18C-EFE049978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F2E0345C-9EA9-65AB-388E-A4E0BA629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47E9EBD-A7ED-724A-5988-2C0E0A88CE3B}"/>
              </a:ext>
            </a:extLst>
          </p:cNvPr>
          <p:cNvGrpSpPr/>
          <p:nvPr/>
        </p:nvGrpSpPr>
        <p:grpSpPr>
          <a:xfrm>
            <a:off x="0" y="-32589"/>
            <a:ext cx="6868968" cy="10067727"/>
            <a:chOff x="0" y="-32589"/>
            <a:chExt cx="6868968" cy="10067727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Tacka alltid kollegor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som lyfter frågor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om säkerhet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607940-8BA9-64B6-3F38-30B27C8D71CD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FDE5E6-01E4-E724-3BF6-3326EC66A73B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634B2AF9-045F-4D8D-DAD9-B66508C16B0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0346FFDD-0AD3-C56F-EF60-449AB6A04FC4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8FB4E56-17AC-5016-D9C4-4F3D1D2C5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22">
              <a:extLst>
                <a:ext uri="{FF2B5EF4-FFF2-40B4-BE49-F238E27FC236}">
                  <a16:creationId xmlns:a16="http://schemas.microsoft.com/office/drawing/2014/main" id="{9DD600A7-5EC1-E484-E62B-C240AD2F445B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636AF191-287A-D872-E3D8-3713ABD479A7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4">
                  <a:extLst>
                    <a:ext uri="{FF2B5EF4-FFF2-40B4-BE49-F238E27FC236}">
                      <a16:creationId xmlns:a16="http://schemas.microsoft.com/office/drawing/2014/main" id="{D953EAFA-16D8-3247-2C15-D288B6E07C5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F2C8BFE0-2407-E833-1C65-7E60E06201F2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9" name="Group 6">
                  <a:extLst>
                    <a:ext uri="{FF2B5EF4-FFF2-40B4-BE49-F238E27FC236}">
                      <a16:creationId xmlns:a16="http://schemas.microsoft.com/office/drawing/2014/main" id="{4CED430B-421C-1CB2-5A5B-A6B9538896E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B53B5C75-AD7C-4EC5-98E6-68E10AFBEB5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6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71BDE6D-C075-43AB-F1D5-B22CEE3FE6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0C03AA60-B8EE-6E5B-013D-C7E677A07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64F4FF0-9D0A-4768-363B-5A340D647ABD}"/>
              </a:ext>
            </a:extLst>
          </p:cNvPr>
          <p:cNvGrpSpPr/>
          <p:nvPr/>
        </p:nvGrpSpPr>
        <p:grpSpPr>
          <a:xfrm>
            <a:off x="-4101" y="0"/>
            <a:ext cx="6879926" cy="10035138"/>
            <a:chOff x="-4101" y="0"/>
            <a:chExt cx="6879926" cy="10035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A14820-A5C8-9014-7C61-77F97A043B79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F994E9-090A-41A1-35F3-57F9F343C197}"/>
                </a:ext>
              </a:extLst>
            </p:cNvPr>
            <p:cNvGrpSpPr/>
            <p:nvPr/>
          </p:nvGrpSpPr>
          <p:grpSpPr>
            <a:xfrm>
              <a:off x="2410869" y="375565"/>
              <a:ext cx="2049983" cy="2241823"/>
              <a:chOff x="2410869" y="375565"/>
              <a:chExt cx="2049983" cy="2241823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11E09BB3-6636-7276-F8B3-EE2B85E1558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A008AA6-49FB-623A-EB09-1F2D1E302D20}"/>
                  </a:ext>
                </a:extLst>
              </p:cNvPr>
              <p:cNvSpPr txBox="1"/>
              <p:nvPr/>
            </p:nvSpPr>
            <p:spPr>
              <a:xfrm>
                <a:off x="2410869" y="97083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SKYDDA DIG MOT CANCERFRAMKALLA NDE </a:t>
                </a: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ÄMNEN PÅ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DIN ARBETSPLATS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AFE269FE-4195-04D5-895B-E034695C1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22">
              <a:extLst>
                <a:ext uri="{FF2B5EF4-FFF2-40B4-BE49-F238E27FC236}">
                  <a16:creationId xmlns:a16="http://schemas.microsoft.com/office/drawing/2014/main" id="{5E0FFECD-8AD8-FF34-6ECA-C2171DAEBE11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896547C2-4D53-5FEB-9855-0AA67F9D152D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3" name="Rectangle 4">
                  <a:extLst>
                    <a:ext uri="{FF2B5EF4-FFF2-40B4-BE49-F238E27FC236}">
                      <a16:creationId xmlns:a16="http://schemas.microsoft.com/office/drawing/2014/main" id="{F173CAE6-ADEF-1016-6B2F-257BAD51060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FF9922"/>
                    </a:solidFill>
                  </a:endParaRPr>
                </a:p>
              </p:txBody>
            </p:sp>
            <p:sp>
              <p:nvSpPr>
                <p:cNvPr id="36" name="TextBox 12">
                  <a:extLst>
                    <a:ext uri="{FF2B5EF4-FFF2-40B4-BE49-F238E27FC236}">
                      <a16:creationId xmlns:a16="http://schemas.microsoft.com/office/drawing/2014/main" id="{9EF30D9B-5253-EBEC-B8F4-FBD17B62897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FF992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FF9922"/>
                      </a:solidFill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FF9922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FF992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FF992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7" name="Group 6">
                  <a:extLst>
                    <a:ext uri="{FF2B5EF4-FFF2-40B4-BE49-F238E27FC236}">
                      <a16:creationId xmlns:a16="http://schemas.microsoft.com/office/drawing/2014/main" id="{C52F236B-5A24-C6DF-9918-DA0B69F8762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8" name="Ovaal 2">
                    <a:extLst>
                      <a:ext uri="{FF2B5EF4-FFF2-40B4-BE49-F238E27FC236}">
                        <a16:creationId xmlns:a16="http://schemas.microsoft.com/office/drawing/2014/main" id="{1EF0DAD3-209D-FCE5-E0FE-BB77F821B35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FF9922"/>
                      </a:solidFill>
                    </a:endParaRPr>
                  </a:p>
                </p:txBody>
              </p:sp>
              <p:pic>
                <p:nvPicPr>
                  <p:cNvPr id="39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0693CCE-7AFE-E83A-DD0B-1D4A865483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C5965B18-FA4E-BB95-6061-EAD72D799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0" name="TextBox 18">
              <a:extLst>
                <a:ext uri="{FF2B5EF4-FFF2-40B4-BE49-F238E27FC236}">
                  <a16:creationId xmlns:a16="http://schemas.microsoft.com/office/drawing/2014/main" id="{E2B1529F-4CDA-F1DE-84BF-940656222332}"/>
                </a:ext>
              </a:extLst>
            </p:cNvPr>
            <p:cNvSpPr txBox="1"/>
            <p:nvPr/>
          </p:nvSpPr>
          <p:spPr>
            <a:xfrm>
              <a:off x="2350862" y="5400240"/>
              <a:ext cx="41779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FF9922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Anpassad</a:t>
              </a:r>
              <a: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text</a:t>
              </a:r>
              <a:endParaRPr lang="en-GB" sz="54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 Box 2">
              <a:extLst>
                <a:ext uri="{FF2B5EF4-FFF2-40B4-BE49-F238E27FC236}">
                  <a16:creationId xmlns:a16="http://schemas.microsoft.com/office/drawing/2014/main" id="{A8C7C18D-9608-8DE9-6F32-0AF9EB137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03892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Placera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ditt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foto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här</a:t>
              </a: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593</Words>
  <Application>Microsoft Office PowerPoint</Application>
  <PresentationFormat>A4 Paper (210x297 mm)</PresentationFormat>
  <Paragraphs>83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12</cp:revision>
  <cp:lastPrinted>2021-11-01T10:57:37Z</cp:lastPrinted>
  <dcterms:created xsi:type="dcterms:W3CDTF">2021-10-31T06:37:30Z</dcterms:created>
  <dcterms:modified xsi:type="dcterms:W3CDTF">2023-04-27T09:39:19Z</dcterms:modified>
</cp:coreProperties>
</file>