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96" r:id="rId7"/>
    <p:sldId id="287" r:id="rId8"/>
    <p:sldId id="281" r:id="rId9"/>
    <p:sldId id="284" r:id="rId10"/>
    <p:sldId id="297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5C2"/>
    <a:srgbClr val="F6F6F5"/>
    <a:srgbClr val="F7F6F5"/>
    <a:srgbClr val="F9F8F7"/>
    <a:srgbClr val="E8E6E5"/>
    <a:srgbClr val="CDC8C5"/>
    <a:srgbClr val="EFEEEC"/>
    <a:srgbClr val="F1F0EE"/>
    <a:srgbClr val="F0F0EE"/>
    <a:srgbClr val="D5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AF6C7B-FE7F-440D-ACEA-995BA1994FDB}" v="43" dt="2023-03-29T03:19:19.9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F2AF6C7B-FE7F-440D-ACEA-995BA1994FDB}"/>
    <pc:docChg chg="undo redo custSel modSld">
      <pc:chgData name="Michaela Popelková" userId="4da947f916a43c95" providerId="LiveId" clId="{F2AF6C7B-FE7F-440D-ACEA-995BA1994FDB}" dt="2023-03-29T03:19:19.967" v="272" actId="164"/>
      <pc:docMkLst>
        <pc:docMk/>
      </pc:docMkLst>
      <pc:sldChg chg="addSp delSp modSp mod">
        <pc:chgData name="Michaela Popelková" userId="4da947f916a43c95" providerId="LiveId" clId="{F2AF6C7B-FE7F-440D-ACEA-995BA1994FDB}" dt="2023-03-29T03:19:12.349" v="271" actId="164"/>
        <pc:sldMkLst>
          <pc:docMk/>
          <pc:sldMk cId="112711241" sldId="261"/>
        </pc:sldMkLst>
        <pc:spChg chg="mod topLvl">
          <ac:chgData name="Michaela Popelková" userId="4da947f916a43c95" providerId="LiveId" clId="{F2AF6C7B-FE7F-440D-ACEA-995BA1994FDB}" dt="2023-03-29T03:19:12.349" v="271" actId="164"/>
          <ac:spMkLst>
            <pc:docMk/>
            <pc:sldMk cId="112711241" sldId="261"/>
            <ac:spMk id="2" creationId="{DE322BCE-0271-4C8E-9878-A7CF42C7A47B}"/>
          </ac:spMkLst>
        </pc:spChg>
        <pc:spChg chg="mod">
          <ac:chgData name="Michaela Popelková" userId="4da947f916a43c95" providerId="LiveId" clId="{F2AF6C7B-FE7F-440D-ACEA-995BA1994FDB}" dt="2023-03-29T02:53:13.334" v="132" actId="165"/>
          <ac:spMkLst>
            <pc:docMk/>
            <pc:sldMk cId="112711241" sldId="261"/>
            <ac:spMk id="6" creationId="{BA3A1922-9DF9-7677-AD6B-529DF7048FB1}"/>
          </ac:spMkLst>
        </pc:spChg>
        <pc:spChg chg="mod">
          <ac:chgData name="Michaela Popelková" userId="4da947f916a43c95" providerId="LiveId" clId="{F2AF6C7B-FE7F-440D-ACEA-995BA1994FDB}" dt="2023-03-29T02:53:13.334" v="132" actId="165"/>
          <ac:spMkLst>
            <pc:docMk/>
            <pc:sldMk cId="112711241" sldId="261"/>
            <ac:spMk id="7" creationId="{6925FB40-6187-C488-2036-9B739739BAB3}"/>
          </ac:spMkLst>
        </pc:spChg>
        <pc:spChg chg="mod">
          <ac:chgData name="Michaela Popelková" userId="4da947f916a43c95" providerId="LiveId" clId="{F2AF6C7B-FE7F-440D-ACEA-995BA1994FDB}" dt="2023-03-29T02:53:13.334" v="132" actId="165"/>
          <ac:spMkLst>
            <pc:docMk/>
            <pc:sldMk cId="112711241" sldId="261"/>
            <ac:spMk id="10" creationId="{29BE285D-D722-8BBB-C348-B830E3D15A05}"/>
          </ac:spMkLst>
        </pc:spChg>
        <pc:spChg chg="add del mod">
          <ac:chgData name="Michaela Popelková" userId="4da947f916a43c95" providerId="LiveId" clId="{F2AF6C7B-FE7F-440D-ACEA-995BA1994FDB}" dt="2023-03-29T02:57:39.502" v="179"/>
          <ac:spMkLst>
            <pc:docMk/>
            <pc:sldMk cId="112711241" sldId="261"/>
            <ac:spMk id="13" creationId="{545493FD-E29A-D45E-F3A0-3C92908067E0}"/>
          </ac:spMkLst>
        </pc:spChg>
        <pc:spChg chg="add del mod">
          <ac:chgData name="Michaela Popelková" userId="4da947f916a43c95" providerId="LiveId" clId="{F2AF6C7B-FE7F-440D-ACEA-995BA1994FDB}" dt="2023-03-29T02:57:39.502" v="179"/>
          <ac:spMkLst>
            <pc:docMk/>
            <pc:sldMk cId="112711241" sldId="261"/>
            <ac:spMk id="14" creationId="{338C24E8-AC5E-B25D-372B-928089B07D2D}"/>
          </ac:spMkLst>
        </pc:spChg>
        <pc:spChg chg="mod">
          <ac:chgData name="Michaela Popelková" userId="4da947f916a43c95" providerId="LiveId" clId="{F2AF6C7B-FE7F-440D-ACEA-995BA1994FDB}" dt="2023-03-29T03:07:26.631" v="212" actId="207"/>
          <ac:spMkLst>
            <pc:docMk/>
            <pc:sldMk cId="112711241" sldId="261"/>
            <ac:spMk id="16" creationId="{E9E89501-2925-CFCF-4FE9-2B488B66073A}"/>
          </ac:spMkLst>
        </pc:spChg>
        <pc:spChg chg="mod">
          <ac:chgData name="Michaela Popelková" userId="4da947f916a43c95" providerId="LiveId" clId="{F2AF6C7B-FE7F-440D-ACEA-995BA1994FDB}" dt="2023-03-29T03:07:26.631" v="212" actId="207"/>
          <ac:spMkLst>
            <pc:docMk/>
            <pc:sldMk cId="112711241" sldId="261"/>
            <ac:spMk id="17" creationId="{7E81E721-B3F5-7C16-7AF2-C62BED21F775}"/>
          </ac:spMkLst>
        </pc:spChg>
        <pc:spChg chg="mod topLvl">
          <ac:chgData name="Michaela Popelková" userId="4da947f916a43c95" providerId="LiveId" clId="{F2AF6C7B-FE7F-440D-ACEA-995BA1994FDB}" dt="2023-03-29T03:19:12.349" v="271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F2AF6C7B-FE7F-440D-ACEA-995BA1994FDB}" dt="2023-03-29T03:19:12.349" v="271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F2AF6C7B-FE7F-440D-ACEA-995BA1994FDB}" dt="2023-03-29T03:07:26.631" v="212" actId="207"/>
          <ac:spMkLst>
            <pc:docMk/>
            <pc:sldMk cId="112711241" sldId="261"/>
            <ac:spMk id="22" creationId="{94FB9B2C-45FB-6559-4FC9-A6E2E35C2CF3}"/>
          </ac:spMkLst>
        </pc:spChg>
        <pc:spChg chg="add mod">
          <ac:chgData name="Michaela Popelková" userId="4da947f916a43c95" providerId="LiveId" clId="{F2AF6C7B-FE7F-440D-ACEA-995BA1994FDB}" dt="2023-03-29T03:19:12.349" v="271" actId="164"/>
          <ac:spMkLst>
            <pc:docMk/>
            <pc:sldMk cId="112711241" sldId="261"/>
            <ac:spMk id="24" creationId="{DE628A85-0638-7199-BB86-0C07A1118F11}"/>
          </ac:spMkLst>
        </pc:spChg>
        <pc:spChg chg="mod topLvl">
          <ac:chgData name="Michaela Popelková" userId="4da947f916a43c95" providerId="LiveId" clId="{F2AF6C7B-FE7F-440D-ACEA-995BA1994FDB}" dt="2023-03-29T03:19:12.349" v="271" actId="164"/>
          <ac:spMkLst>
            <pc:docMk/>
            <pc:sldMk cId="112711241" sldId="261"/>
            <ac:spMk id="25" creationId="{1390292E-CF4A-4AAE-B8F3-6810A56F228D}"/>
          </ac:spMkLst>
        </pc:spChg>
        <pc:spChg chg="add mod">
          <ac:chgData name="Michaela Popelková" userId="4da947f916a43c95" providerId="LiveId" clId="{F2AF6C7B-FE7F-440D-ACEA-995BA1994FDB}" dt="2023-03-29T03:19:12.349" v="271" actId="164"/>
          <ac:spMkLst>
            <pc:docMk/>
            <pc:sldMk cId="112711241" sldId="261"/>
            <ac:spMk id="26" creationId="{F687B946-BB2C-B887-09BB-696772CFBD15}"/>
          </ac:spMkLst>
        </pc:spChg>
        <pc:spChg chg="mod topLvl">
          <ac:chgData name="Michaela Popelková" userId="4da947f916a43c95" providerId="LiveId" clId="{F2AF6C7B-FE7F-440D-ACEA-995BA1994FDB}" dt="2023-03-29T03:19:12.349" v="271" actId="164"/>
          <ac:spMkLst>
            <pc:docMk/>
            <pc:sldMk cId="112711241" sldId="261"/>
            <ac:spMk id="48" creationId="{A70CAE8A-5392-A607-5054-D0077DDE6318}"/>
          </ac:spMkLst>
        </pc:spChg>
        <pc:spChg chg="del">
          <ac:chgData name="Michaela Popelková" userId="4da947f916a43c95" providerId="LiveId" clId="{F2AF6C7B-FE7F-440D-ACEA-995BA1994FDB}" dt="2023-03-29T02:53:09.284" v="131" actId="478"/>
          <ac:spMkLst>
            <pc:docMk/>
            <pc:sldMk cId="112711241" sldId="261"/>
            <ac:spMk id="49" creationId="{8796E468-530A-FFE7-ACDA-15C6BE714EA8}"/>
          </ac:spMkLst>
        </pc:spChg>
        <pc:spChg chg="mod">
          <ac:chgData name="Michaela Popelková" userId="4da947f916a43c95" providerId="LiveId" clId="{F2AF6C7B-FE7F-440D-ACEA-995BA1994FDB}" dt="2023-03-29T02:53:13.334" v="132" actId="165"/>
          <ac:spMkLst>
            <pc:docMk/>
            <pc:sldMk cId="112711241" sldId="261"/>
            <ac:spMk id="90" creationId="{C5BC7BFF-E620-C506-501F-28E4464B944D}"/>
          </ac:spMkLst>
        </pc:spChg>
        <pc:spChg chg="del">
          <ac:chgData name="Michaela Popelková" userId="4da947f916a43c95" providerId="LiveId" clId="{F2AF6C7B-FE7F-440D-ACEA-995BA1994FDB}" dt="2023-03-29T02:53:03.912" v="130" actId="478"/>
          <ac:spMkLst>
            <pc:docMk/>
            <pc:sldMk cId="112711241" sldId="261"/>
            <ac:spMk id="91" creationId="{CEBB35BE-18EA-547C-C817-B1FB546F9F9C}"/>
          </ac:spMkLst>
        </pc:spChg>
        <pc:grpChg chg="del mod topLvl">
          <ac:chgData name="Michaela Popelková" userId="4da947f916a43c95" providerId="LiveId" clId="{F2AF6C7B-FE7F-440D-ACEA-995BA1994FDB}" dt="2023-03-29T02:53:16.007" v="133" actId="478"/>
          <ac:grpSpMkLst>
            <pc:docMk/>
            <pc:sldMk cId="112711241" sldId="261"/>
            <ac:grpSpMk id="3" creationId="{A519AFC9-BB92-1941-9A63-A69E7D5190B7}"/>
          </ac:grpSpMkLst>
        </pc:grpChg>
        <pc:grpChg chg="mod">
          <ac:chgData name="Michaela Popelková" userId="4da947f916a43c95" providerId="LiveId" clId="{F2AF6C7B-FE7F-440D-ACEA-995BA1994FDB}" dt="2023-03-29T02:53:13.334" v="132" actId="165"/>
          <ac:grpSpMkLst>
            <pc:docMk/>
            <pc:sldMk cId="112711241" sldId="261"/>
            <ac:grpSpMk id="4" creationId="{F398ED88-32FB-274A-C649-E8BD262E70A7}"/>
          </ac:grpSpMkLst>
        </pc:grpChg>
        <pc:grpChg chg="mod">
          <ac:chgData name="Michaela Popelková" userId="4da947f916a43c95" providerId="LiveId" clId="{F2AF6C7B-FE7F-440D-ACEA-995BA1994FDB}" dt="2023-03-29T02:53:13.334" v="132" actId="165"/>
          <ac:grpSpMkLst>
            <pc:docMk/>
            <pc:sldMk cId="112711241" sldId="261"/>
            <ac:grpSpMk id="8" creationId="{405A65C4-DB5C-ACC0-39E9-1C63FACBBCE9}"/>
          </ac:grpSpMkLst>
        </pc:grpChg>
        <pc:grpChg chg="del">
          <ac:chgData name="Michaela Popelková" userId="4da947f916a43c95" providerId="LiveId" clId="{F2AF6C7B-FE7F-440D-ACEA-995BA1994FDB}" dt="2023-03-29T02:53:13.334" v="132" actId="165"/>
          <ac:grpSpMkLst>
            <pc:docMk/>
            <pc:sldMk cId="112711241" sldId="261"/>
            <ac:grpSpMk id="12" creationId="{E7C60236-B1B8-F26C-EBB0-7EECE3CF78D9}"/>
          </ac:grpSpMkLst>
        </pc:grpChg>
        <pc:grpChg chg="add mod">
          <ac:chgData name="Michaela Popelková" userId="4da947f916a43c95" providerId="LiveId" clId="{F2AF6C7B-FE7F-440D-ACEA-995BA1994FDB}" dt="2023-03-29T03:19:12.349" v="271" actId="164"/>
          <ac:grpSpMkLst>
            <pc:docMk/>
            <pc:sldMk cId="112711241" sldId="261"/>
            <ac:grpSpMk id="15" creationId="{65254D47-EDB7-EF72-DF41-AA382BC762C7}"/>
          </ac:grpSpMkLst>
        </pc:grpChg>
        <pc:grpChg chg="mod">
          <ac:chgData name="Michaela Popelková" userId="4da947f916a43c95" providerId="LiveId" clId="{F2AF6C7B-FE7F-440D-ACEA-995BA1994FDB}" dt="2023-03-29T02:59:28.129" v="184"/>
          <ac:grpSpMkLst>
            <pc:docMk/>
            <pc:sldMk cId="112711241" sldId="261"/>
            <ac:grpSpMk id="18" creationId="{BBA9B081-84C7-59B9-9FE1-62B72CD8CF88}"/>
          </ac:grpSpMkLst>
        </pc:grpChg>
        <pc:grpChg chg="add mod">
          <ac:chgData name="Michaela Popelková" userId="4da947f916a43c95" providerId="LiveId" clId="{F2AF6C7B-FE7F-440D-ACEA-995BA1994FDB}" dt="2023-03-29T03:19:12.349" v="271" actId="164"/>
          <ac:grpSpMkLst>
            <pc:docMk/>
            <pc:sldMk cId="112711241" sldId="261"/>
            <ac:grpSpMk id="27" creationId="{FE4FD144-9871-2B78-C065-9DB95B53D08B}"/>
          </ac:grpSpMkLst>
        </pc:grpChg>
        <pc:grpChg chg="del">
          <ac:chgData name="Michaela Popelková" userId="4da947f916a43c95" providerId="LiveId" clId="{F2AF6C7B-FE7F-440D-ACEA-995BA1994FDB}" dt="2023-03-29T02:53:09.284" v="131" actId="478"/>
          <ac:grpSpMkLst>
            <pc:docMk/>
            <pc:sldMk cId="112711241" sldId="261"/>
            <ac:grpSpMk id="47" creationId="{E16EAC16-08BE-E1B4-6D9F-EBD92D8E3CD9}"/>
          </ac:grpSpMkLst>
        </pc:grpChg>
        <pc:grpChg chg="mod topLvl">
          <ac:chgData name="Michaela Popelková" userId="4da947f916a43c95" providerId="LiveId" clId="{F2AF6C7B-FE7F-440D-ACEA-995BA1994FDB}" dt="2023-03-29T03:19:12.349" v="271" actId="164"/>
          <ac:grpSpMkLst>
            <pc:docMk/>
            <pc:sldMk cId="112711241" sldId="261"/>
            <ac:grpSpMk id="89" creationId="{B50D4343-3E00-2FB8-BBF9-2749C3C16700}"/>
          </ac:grpSpMkLst>
        </pc:grpChg>
        <pc:picChg chg="mod">
          <ac:chgData name="Michaela Popelková" userId="4da947f916a43c95" providerId="LiveId" clId="{F2AF6C7B-FE7F-440D-ACEA-995BA1994FDB}" dt="2023-03-29T02:53:13.334" v="132" actId="165"/>
          <ac:picMkLst>
            <pc:docMk/>
            <pc:sldMk cId="112711241" sldId="261"/>
            <ac:picMk id="5" creationId="{511FEFB0-010B-5313-BB67-297079E0A421}"/>
          </ac:picMkLst>
        </pc:picChg>
        <pc:picChg chg="mod topLvl">
          <ac:chgData name="Michaela Popelková" userId="4da947f916a43c95" providerId="LiveId" clId="{F2AF6C7B-FE7F-440D-ACEA-995BA1994FDB}" dt="2023-03-29T03:19:12.349" v="271" actId="164"/>
          <ac:picMkLst>
            <pc:docMk/>
            <pc:sldMk cId="112711241" sldId="261"/>
            <ac:picMk id="9" creationId="{3CC6EFBB-47D8-FBD9-578A-821D2C385FB5}"/>
          </ac:picMkLst>
        </pc:picChg>
        <pc:picChg chg="mod">
          <ac:chgData name="Michaela Popelková" userId="4da947f916a43c95" providerId="LiveId" clId="{F2AF6C7B-FE7F-440D-ACEA-995BA1994FDB}" dt="2023-03-29T02:53:13.334" v="132" actId="165"/>
          <ac:picMkLst>
            <pc:docMk/>
            <pc:sldMk cId="112711241" sldId="261"/>
            <ac:picMk id="11" creationId="{433B586E-A19D-54BF-5747-CA1F1916FD32}"/>
          </ac:picMkLst>
        </pc:picChg>
        <pc:picChg chg="mod">
          <ac:chgData name="Michaela Popelková" userId="4da947f916a43c95" providerId="LiveId" clId="{F2AF6C7B-FE7F-440D-ACEA-995BA1994FDB}" dt="2023-03-29T02:59:28.129" v="184"/>
          <ac:picMkLst>
            <pc:docMk/>
            <pc:sldMk cId="112711241" sldId="261"/>
            <ac:picMk id="21" creationId="{46017A85-471A-DDC0-4A51-F01305ECCDAD}"/>
          </ac:picMkLst>
        </pc:picChg>
        <pc:picChg chg="mod">
          <ac:chgData name="Michaela Popelková" userId="4da947f916a43c95" providerId="LiveId" clId="{F2AF6C7B-FE7F-440D-ACEA-995BA1994FDB}" dt="2023-03-29T02:59:28.129" v="184"/>
          <ac:picMkLst>
            <pc:docMk/>
            <pc:sldMk cId="112711241" sldId="261"/>
            <ac:picMk id="23" creationId="{86684E72-AD0C-4313-8309-CE3A46C688AA}"/>
          </ac:picMkLst>
        </pc:picChg>
        <pc:picChg chg="mod topLvl">
          <ac:chgData name="Michaela Popelková" userId="4da947f916a43c95" providerId="LiveId" clId="{F2AF6C7B-FE7F-440D-ACEA-995BA1994FDB}" dt="2023-03-29T03:19:12.349" v="271" actId="164"/>
          <ac:picMkLst>
            <pc:docMk/>
            <pc:sldMk cId="112711241" sldId="261"/>
            <ac:picMk id="36" creationId="{19B27EFB-E187-1723-E33B-E75560792DA4}"/>
          </ac:picMkLst>
        </pc:picChg>
        <pc:picChg chg="mod">
          <ac:chgData name="Michaela Popelková" userId="4da947f916a43c95" providerId="LiveId" clId="{F2AF6C7B-FE7F-440D-ACEA-995BA1994FDB}" dt="2023-03-29T02:53:13.334" v="132" actId="165"/>
          <ac:picMkLst>
            <pc:docMk/>
            <pc:sldMk cId="112711241" sldId="261"/>
            <ac:picMk id="92" creationId="{43D3719F-F618-DA04-AAF6-AE487E4449B9}"/>
          </ac:picMkLst>
        </pc:picChg>
      </pc:sldChg>
      <pc:sldChg chg="addSp delSp modSp mod">
        <pc:chgData name="Michaela Popelková" userId="4da947f916a43c95" providerId="LiveId" clId="{F2AF6C7B-FE7F-440D-ACEA-995BA1994FDB}" dt="2023-03-29T03:19:05.779" v="270" actId="164"/>
        <pc:sldMkLst>
          <pc:docMk/>
          <pc:sldMk cId="4285297667" sldId="262"/>
        </pc:sldMkLst>
        <pc:spChg chg="mod topLvl">
          <ac:chgData name="Michaela Popelková" userId="4da947f916a43c95" providerId="LiveId" clId="{F2AF6C7B-FE7F-440D-ACEA-995BA1994FDB}" dt="2023-03-29T03:19:05.779" v="270" actId="164"/>
          <ac:spMkLst>
            <pc:docMk/>
            <pc:sldMk cId="4285297667" sldId="262"/>
            <ac:spMk id="2" creationId="{DE322BCE-0271-4C8E-9878-A7CF42C7A47B}"/>
          </ac:spMkLst>
        </pc:spChg>
        <pc:spChg chg="mod">
          <ac:chgData name="Michaela Popelková" userId="4da947f916a43c95" providerId="LiveId" clId="{F2AF6C7B-FE7F-440D-ACEA-995BA1994FDB}" dt="2023-03-29T02:53:28.376" v="136" actId="165"/>
          <ac:spMkLst>
            <pc:docMk/>
            <pc:sldMk cId="4285297667" sldId="262"/>
            <ac:spMk id="7" creationId="{E1CF4395-7C49-9098-82F4-9DD3E901F877}"/>
          </ac:spMkLst>
        </pc:spChg>
        <pc:spChg chg="mod">
          <ac:chgData name="Michaela Popelková" userId="4da947f916a43c95" providerId="LiveId" clId="{F2AF6C7B-FE7F-440D-ACEA-995BA1994FDB}" dt="2023-03-29T02:53:28.376" v="136" actId="165"/>
          <ac:spMkLst>
            <pc:docMk/>
            <pc:sldMk cId="4285297667" sldId="262"/>
            <ac:spMk id="8" creationId="{7AE30DDE-CC7F-02CD-045B-A1C18D9AD8CD}"/>
          </ac:spMkLst>
        </pc:spChg>
        <pc:spChg chg="mod">
          <ac:chgData name="Michaela Popelková" userId="4da947f916a43c95" providerId="LiveId" clId="{F2AF6C7B-FE7F-440D-ACEA-995BA1994FDB}" dt="2023-03-29T02:53:28.376" v="136" actId="165"/>
          <ac:spMkLst>
            <pc:docMk/>
            <pc:sldMk cId="4285297667" sldId="262"/>
            <ac:spMk id="10" creationId="{B1905273-5B31-88F2-29A0-B8F54BA0E1D5}"/>
          </ac:spMkLst>
        </pc:spChg>
        <pc:spChg chg="mod">
          <ac:chgData name="Michaela Popelková" userId="4da947f916a43c95" providerId="LiveId" clId="{F2AF6C7B-FE7F-440D-ACEA-995BA1994FDB}" dt="2023-03-29T03:07:14.649" v="211" actId="207"/>
          <ac:spMkLst>
            <pc:docMk/>
            <pc:sldMk cId="4285297667" sldId="262"/>
            <ac:spMk id="14" creationId="{31BCEFB2-C771-8D1F-FC22-6FA8B1751264}"/>
          </ac:spMkLst>
        </pc:spChg>
        <pc:spChg chg="mod">
          <ac:chgData name="Michaela Popelková" userId="4da947f916a43c95" providerId="LiveId" clId="{F2AF6C7B-FE7F-440D-ACEA-995BA1994FDB}" dt="2023-03-29T03:07:14.649" v="211" actId="207"/>
          <ac:spMkLst>
            <pc:docMk/>
            <pc:sldMk cId="4285297667" sldId="262"/>
            <ac:spMk id="15" creationId="{4E40422B-EB55-23B3-AFDF-35DE8E2A9A37}"/>
          </ac:spMkLst>
        </pc:spChg>
        <pc:spChg chg="mod">
          <ac:chgData name="Michaela Popelková" userId="4da947f916a43c95" providerId="LiveId" clId="{F2AF6C7B-FE7F-440D-ACEA-995BA1994FDB}" dt="2023-03-29T03:07:14.649" v="211" actId="207"/>
          <ac:spMkLst>
            <pc:docMk/>
            <pc:sldMk cId="4285297667" sldId="262"/>
            <ac:spMk id="18" creationId="{4F793169-AA35-0176-2F61-A3508A872DD4}"/>
          </ac:spMkLst>
        </pc:spChg>
        <pc:spChg chg="mod topLvl">
          <ac:chgData name="Michaela Popelková" userId="4da947f916a43c95" providerId="LiveId" clId="{F2AF6C7B-FE7F-440D-ACEA-995BA1994FDB}" dt="2023-03-29T03:19:05.779" v="270" actId="164"/>
          <ac:spMkLst>
            <pc:docMk/>
            <pc:sldMk cId="4285297667" sldId="262"/>
            <ac:spMk id="19" creationId="{BF8E8331-1907-4253-9301-20ED1144744E}"/>
          </ac:spMkLst>
        </pc:spChg>
        <pc:spChg chg="mod topLvl">
          <ac:chgData name="Michaela Popelková" userId="4da947f916a43c95" providerId="LiveId" clId="{F2AF6C7B-FE7F-440D-ACEA-995BA1994FDB}" dt="2023-03-29T03:19:05.779" v="270" actId="164"/>
          <ac:spMkLst>
            <pc:docMk/>
            <pc:sldMk cId="4285297667" sldId="262"/>
            <ac:spMk id="20" creationId="{37D52375-E0D3-47D4-B1A5-F8E64AD30DE8}"/>
          </ac:spMkLst>
        </pc:spChg>
        <pc:spChg chg="add mod">
          <ac:chgData name="Michaela Popelková" userId="4da947f916a43c95" providerId="LiveId" clId="{F2AF6C7B-FE7F-440D-ACEA-995BA1994FDB}" dt="2023-03-29T03:19:05.779" v="270" actId="164"/>
          <ac:spMkLst>
            <pc:docMk/>
            <pc:sldMk cId="4285297667" sldId="262"/>
            <ac:spMk id="22" creationId="{F15AE9CE-13D7-3046-3856-F4E52CB43509}"/>
          </ac:spMkLst>
        </pc:spChg>
        <pc:spChg chg="add mod">
          <ac:chgData name="Michaela Popelková" userId="4da947f916a43c95" providerId="LiveId" clId="{F2AF6C7B-FE7F-440D-ACEA-995BA1994FDB}" dt="2023-03-29T03:19:05.779" v="270" actId="164"/>
          <ac:spMkLst>
            <pc:docMk/>
            <pc:sldMk cId="4285297667" sldId="262"/>
            <ac:spMk id="23" creationId="{86EF554C-3F65-2F08-4D92-217429B55119}"/>
          </ac:spMkLst>
        </pc:spChg>
        <pc:spChg chg="mod topLvl">
          <ac:chgData name="Michaela Popelková" userId="4da947f916a43c95" providerId="LiveId" clId="{F2AF6C7B-FE7F-440D-ACEA-995BA1994FDB}" dt="2023-03-29T03:19:05.779" v="270" actId="164"/>
          <ac:spMkLst>
            <pc:docMk/>
            <pc:sldMk cId="4285297667" sldId="262"/>
            <ac:spMk id="25" creationId="{1390292E-CF4A-4AAE-B8F3-6810A56F228D}"/>
          </ac:spMkLst>
        </pc:spChg>
        <pc:spChg chg="mod topLvl">
          <ac:chgData name="Michaela Popelková" userId="4da947f916a43c95" providerId="LiveId" clId="{F2AF6C7B-FE7F-440D-ACEA-995BA1994FDB}" dt="2023-03-29T03:19:05.779" v="270" actId="164"/>
          <ac:spMkLst>
            <pc:docMk/>
            <pc:sldMk cId="4285297667" sldId="262"/>
            <ac:spMk id="46" creationId="{ACD2391A-E4A3-D6C2-18E9-1ABB4C72B7F0}"/>
          </ac:spMkLst>
        </pc:spChg>
        <pc:spChg chg="del">
          <ac:chgData name="Michaela Popelková" userId="4da947f916a43c95" providerId="LiveId" clId="{F2AF6C7B-FE7F-440D-ACEA-995BA1994FDB}" dt="2023-03-29T02:53:21.398" v="134" actId="478"/>
          <ac:spMkLst>
            <pc:docMk/>
            <pc:sldMk cId="4285297667" sldId="262"/>
            <ac:spMk id="47" creationId="{0D5414FA-F842-67C5-CA26-0BA1BC1EA04F}"/>
          </ac:spMkLst>
        </pc:spChg>
        <pc:spChg chg="mod">
          <ac:chgData name="Michaela Popelková" userId="4da947f916a43c95" providerId="LiveId" clId="{F2AF6C7B-FE7F-440D-ACEA-995BA1994FDB}" dt="2023-03-29T02:53:28.376" v="136" actId="165"/>
          <ac:spMkLst>
            <pc:docMk/>
            <pc:sldMk cId="4285297667" sldId="262"/>
            <ac:spMk id="81" creationId="{69DE5D36-8432-0FE0-C775-0D0C4130A1E3}"/>
          </ac:spMkLst>
        </pc:spChg>
        <pc:spChg chg="del">
          <ac:chgData name="Michaela Popelková" userId="4da947f916a43c95" providerId="LiveId" clId="{F2AF6C7B-FE7F-440D-ACEA-995BA1994FDB}" dt="2023-03-29T02:53:23.438" v="135" actId="478"/>
          <ac:spMkLst>
            <pc:docMk/>
            <pc:sldMk cId="4285297667" sldId="262"/>
            <ac:spMk id="82" creationId="{37706EE7-3C00-4794-ADDE-2DEAC79BF24B}"/>
          </ac:spMkLst>
        </pc:spChg>
        <pc:grpChg chg="del mod topLvl">
          <ac:chgData name="Michaela Popelková" userId="4da947f916a43c95" providerId="LiveId" clId="{F2AF6C7B-FE7F-440D-ACEA-995BA1994FDB}" dt="2023-03-29T02:53:32.779" v="137" actId="478"/>
          <ac:grpSpMkLst>
            <pc:docMk/>
            <pc:sldMk cId="4285297667" sldId="262"/>
            <ac:grpSpMk id="3" creationId="{FCEDC14A-8586-33A9-4282-780D8E10083F}"/>
          </ac:grpSpMkLst>
        </pc:grpChg>
        <pc:grpChg chg="mod">
          <ac:chgData name="Michaela Popelková" userId="4da947f916a43c95" providerId="LiveId" clId="{F2AF6C7B-FE7F-440D-ACEA-995BA1994FDB}" dt="2023-03-29T02:53:28.376" v="136" actId="165"/>
          <ac:grpSpMkLst>
            <pc:docMk/>
            <pc:sldMk cId="4285297667" sldId="262"/>
            <ac:grpSpMk id="5" creationId="{9362DEBC-3D44-26A1-E5AB-F587CB219904}"/>
          </ac:grpSpMkLst>
        </pc:grpChg>
        <pc:grpChg chg="mod">
          <ac:chgData name="Michaela Popelková" userId="4da947f916a43c95" providerId="LiveId" clId="{F2AF6C7B-FE7F-440D-ACEA-995BA1994FDB}" dt="2023-03-29T02:53:28.376" v="136" actId="165"/>
          <ac:grpSpMkLst>
            <pc:docMk/>
            <pc:sldMk cId="4285297667" sldId="262"/>
            <ac:grpSpMk id="9" creationId="{7515C174-FC73-255E-584F-3E535222F052}"/>
          </ac:grpSpMkLst>
        </pc:grpChg>
        <pc:grpChg chg="del">
          <ac:chgData name="Michaela Popelková" userId="4da947f916a43c95" providerId="LiveId" clId="{F2AF6C7B-FE7F-440D-ACEA-995BA1994FDB}" dt="2023-03-29T02:53:28.376" v="136" actId="165"/>
          <ac:grpSpMkLst>
            <pc:docMk/>
            <pc:sldMk cId="4285297667" sldId="262"/>
            <ac:grpSpMk id="12" creationId="{1C2725A4-C5AF-612E-48F2-D0C4957DDE1E}"/>
          </ac:grpSpMkLst>
        </pc:grpChg>
        <pc:grpChg chg="add mod">
          <ac:chgData name="Michaela Popelková" userId="4da947f916a43c95" providerId="LiveId" clId="{F2AF6C7B-FE7F-440D-ACEA-995BA1994FDB}" dt="2023-03-29T03:19:05.779" v="270" actId="164"/>
          <ac:grpSpMkLst>
            <pc:docMk/>
            <pc:sldMk cId="4285297667" sldId="262"/>
            <ac:grpSpMk id="13" creationId="{DFB32267-03EC-A1D3-CB00-3A5557DC804E}"/>
          </ac:grpSpMkLst>
        </pc:grpChg>
        <pc:grpChg chg="mod">
          <ac:chgData name="Michaela Popelková" userId="4da947f916a43c95" providerId="LiveId" clId="{F2AF6C7B-FE7F-440D-ACEA-995BA1994FDB}" dt="2023-03-29T03:00:24.292" v="187"/>
          <ac:grpSpMkLst>
            <pc:docMk/>
            <pc:sldMk cId="4285297667" sldId="262"/>
            <ac:grpSpMk id="16" creationId="{430D7A60-E738-9377-A902-E0F9E2817263}"/>
          </ac:grpSpMkLst>
        </pc:grpChg>
        <pc:grpChg chg="add mod">
          <ac:chgData name="Michaela Popelková" userId="4da947f916a43c95" providerId="LiveId" clId="{F2AF6C7B-FE7F-440D-ACEA-995BA1994FDB}" dt="2023-03-29T03:19:05.779" v="270" actId="164"/>
          <ac:grpSpMkLst>
            <pc:docMk/>
            <pc:sldMk cId="4285297667" sldId="262"/>
            <ac:grpSpMk id="24" creationId="{3579533B-555C-917C-3A06-B0802CB1D263}"/>
          </ac:grpSpMkLst>
        </pc:grpChg>
        <pc:grpChg chg="del">
          <ac:chgData name="Michaela Popelková" userId="4da947f916a43c95" providerId="LiveId" clId="{F2AF6C7B-FE7F-440D-ACEA-995BA1994FDB}" dt="2023-03-29T02:53:21.398" v="134" actId="478"/>
          <ac:grpSpMkLst>
            <pc:docMk/>
            <pc:sldMk cId="4285297667" sldId="262"/>
            <ac:grpSpMk id="45" creationId="{2BCF72A9-1786-51E9-8669-6E09496C2CFD}"/>
          </ac:grpSpMkLst>
        </pc:grpChg>
        <pc:grpChg chg="mod topLvl">
          <ac:chgData name="Michaela Popelková" userId="4da947f916a43c95" providerId="LiveId" clId="{F2AF6C7B-FE7F-440D-ACEA-995BA1994FDB}" dt="2023-03-29T03:19:05.779" v="270" actId="164"/>
          <ac:grpSpMkLst>
            <pc:docMk/>
            <pc:sldMk cId="4285297667" sldId="262"/>
            <ac:grpSpMk id="80" creationId="{31D69E62-AAAC-0245-E6EB-3C4977A6CC07}"/>
          </ac:grpSpMkLst>
        </pc:grpChg>
        <pc:picChg chg="mod topLvl">
          <ac:chgData name="Michaela Popelková" userId="4da947f916a43c95" providerId="LiveId" clId="{F2AF6C7B-FE7F-440D-ACEA-995BA1994FDB}" dt="2023-03-29T03:19:05.779" v="270" actId="164"/>
          <ac:picMkLst>
            <pc:docMk/>
            <pc:sldMk cId="4285297667" sldId="262"/>
            <ac:picMk id="4" creationId="{FBCBB99F-E25B-27D3-77B0-53F1EFA8579E}"/>
          </ac:picMkLst>
        </pc:picChg>
        <pc:picChg chg="mod">
          <ac:chgData name="Michaela Popelková" userId="4da947f916a43c95" providerId="LiveId" clId="{F2AF6C7B-FE7F-440D-ACEA-995BA1994FDB}" dt="2023-03-29T02:53:28.376" v="136" actId="165"/>
          <ac:picMkLst>
            <pc:docMk/>
            <pc:sldMk cId="4285297667" sldId="262"/>
            <ac:picMk id="6" creationId="{2C6120DE-222B-745F-3CD4-008A1F3645A4}"/>
          </ac:picMkLst>
        </pc:picChg>
        <pc:picChg chg="mod">
          <ac:chgData name="Michaela Popelková" userId="4da947f916a43c95" providerId="LiveId" clId="{F2AF6C7B-FE7F-440D-ACEA-995BA1994FDB}" dt="2023-03-29T02:53:28.376" v="136" actId="165"/>
          <ac:picMkLst>
            <pc:docMk/>
            <pc:sldMk cId="4285297667" sldId="262"/>
            <ac:picMk id="11" creationId="{16ABC188-BB85-6ECB-7F77-FB12E7D1B842}"/>
          </ac:picMkLst>
        </pc:picChg>
        <pc:picChg chg="mod">
          <ac:chgData name="Michaela Popelková" userId="4da947f916a43c95" providerId="LiveId" clId="{F2AF6C7B-FE7F-440D-ACEA-995BA1994FDB}" dt="2023-03-29T03:00:24.292" v="187"/>
          <ac:picMkLst>
            <pc:docMk/>
            <pc:sldMk cId="4285297667" sldId="262"/>
            <ac:picMk id="17" creationId="{C2463ECB-5399-13D5-3446-25812B1EF048}"/>
          </ac:picMkLst>
        </pc:picChg>
        <pc:picChg chg="mod">
          <ac:chgData name="Michaela Popelková" userId="4da947f916a43c95" providerId="LiveId" clId="{F2AF6C7B-FE7F-440D-ACEA-995BA1994FDB}" dt="2023-03-29T03:00:24.292" v="187"/>
          <ac:picMkLst>
            <pc:docMk/>
            <pc:sldMk cId="4285297667" sldId="262"/>
            <ac:picMk id="21" creationId="{AC135994-0B3E-6CD0-ADA7-A4A34AA039F1}"/>
          </ac:picMkLst>
        </pc:picChg>
        <pc:picChg chg="mod topLvl">
          <ac:chgData name="Michaela Popelková" userId="4da947f916a43c95" providerId="LiveId" clId="{F2AF6C7B-FE7F-440D-ACEA-995BA1994FDB}" dt="2023-03-29T03:19:05.779" v="270" actId="164"/>
          <ac:picMkLst>
            <pc:docMk/>
            <pc:sldMk cId="4285297667" sldId="262"/>
            <ac:picMk id="48" creationId="{FAE4C70F-DC1E-20DC-29D3-75560C902970}"/>
          </ac:picMkLst>
        </pc:picChg>
        <pc:picChg chg="mod">
          <ac:chgData name="Michaela Popelková" userId="4da947f916a43c95" providerId="LiveId" clId="{F2AF6C7B-FE7F-440D-ACEA-995BA1994FDB}" dt="2023-03-29T02:53:28.376" v="136" actId="165"/>
          <ac:picMkLst>
            <pc:docMk/>
            <pc:sldMk cId="4285297667" sldId="262"/>
            <ac:picMk id="83" creationId="{5A81918B-B6E9-CB27-AC7E-9AAB1D8F54AE}"/>
          </ac:picMkLst>
        </pc:picChg>
      </pc:sldChg>
      <pc:sldChg chg="addSp delSp modSp mod">
        <pc:chgData name="Michaela Popelková" userId="4da947f916a43c95" providerId="LiveId" clId="{F2AF6C7B-FE7F-440D-ACEA-995BA1994FDB}" dt="2023-03-29T03:06:13.323" v="202" actId="164"/>
        <pc:sldMkLst>
          <pc:docMk/>
          <pc:sldMk cId="1113295387" sldId="279"/>
        </pc:sldMkLst>
        <pc:spChg chg="mod topLvl">
          <ac:chgData name="Michaela Popelková" userId="4da947f916a43c95" providerId="LiveId" clId="{F2AF6C7B-FE7F-440D-ACEA-995BA1994FDB}" dt="2023-03-29T03:06:13.323" v="202" actId="164"/>
          <ac:spMkLst>
            <pc:docMk/>
            <pc:sldMk cId="1113295387" sldId="279"/>
            <ac:spMk id="2" creationId="{DE322BCE-0271-4C8E-9878-A7CF42C7A47B}"/>
          </ac:spMkLst>
        </pc:spChg>
        <pc:spChg chg="mod">
          <ac:chgData name="Michaela Popelková" userId="4da947f916a43c95" providerId="LiveId" clId="{F2AF6C7B-FE7F-440D-ACEA-995BA1994FDB}" dt="2023-03-29T02:56:14.065" v="176" actId="165"/>
          <ac:spMkLst>
            <pc:docMk/>
            <pc:sldMk cId="1113295387" sldId="279"/>
            <ac:spMk id="6" creationId="{18302172-3A88-D169-92A7-6499F5D0E341}"/>
          </ac:spMkLst>
        </pc:spChg>
        <pc:spChg chg="mod">
          <ac:chgData name="Michaela Popelková" userId="4da947f916a43c95" providerId="LiveId" clId="{F2AF6C7B-FE7F-440D-ACEA-995BA1994FDB}" dt="2023-03-29T02:56:14.065" v="176" actId="165"/>
          <ac:spMkLst>
            <pc:docMk/>
            <pc:sldMk cId="1113295387" sldId="279"/>
            <ac:spMk id="7" creationId="{78AD0CA2-C373-9586-63BD-BE92ACFC1B0C}"/>
          </ac:spMkLst>
        </pc:spChg>
        <pc:spChg chg="mod">
          <ac:chgData name="Michaela Popelková" userId="4da947f916a43c95" providerId="LiveId" clId="{F2AF6C7B-FE7F-440D-ACEA-995BA1994FDB}" dt="2023-03-29T02:56:14.065" v="176" actId="165"/>
          <ac:spMkLst>
            <pc:docMk/>
            <pc:sldMk cId="1113295387" sldId="279"/>
            <ac:spMk id="9" creationId="{3794BFE3-730F-6C15-DF4F-CF80662E7357}"/>
          </ac:spMkLst>
        </pc:spChg>
        <pc:spChg chg="mod">
          <ac:chgData name="Michaela Popelková" userId="4da947f916a43c95" providerId="LiveId" clId="{F2AF6C7B-FE7F-440D-ACEA-995BA1994FDB}" dt="2023-03-29T03:05:56.161" v="199" actId="207"/>
          <ac:spMkLst>
            <pc:docMk/>
            <pc:sldMk cId="1113295387" sldId="279"/>
            <ac:spMk id="13" creationId="{14C616B9-D910-0B20-08B4-BFE2E944F5BE}"/>
          </ac:spMkLst>
        </pc:spChg>
        <pc:spChg chg="mod">
          <ac:chgData name="Michaela Popelková" userId="4da947f916a43c95" providerId="LiveId" clId="{F2AF6C7B-FE7F-440D-ACEA-995BA1994FDB}" dt="2023-03-29T03:05:56.161" v="199" actId="207"/>
          <ac:spMkLst>
            <pc:docMk/>
            <pc:sldMk cId="1113295387" sldId="279"/>
            <ac:spMk id="14" creationId="{F99AF25F-1984-231A-0573-D71CF25F3CC9}"/>
          </ac:spMkLst>
        </pc:spChg>
        <pc:spChg chg="mod">
          <ac:chgData name="Michaela Popelková" userId="4da947f916a43c95" providerId="LiveId" clId="{F2AF6C7B-FE7F-440D-ACEA-995BA1994FDB}" dt="2023-03-29T03:05:56.161" v="199" actId="207"/>
          <ac:spMkLst>
            <pc:docMk/>
            <pc:sldMk cId="1113295387" sldId="279"/>
            <ac:spMk id="17" creationId="{59AEDB85-2D0B-51D9-5BAA-EC6AE27CBBC6}"/>
          </ac:spMkLst>
        </pc:spChg>
        <pc:spChg chg="mod topLvl">
          <ac:chgData name="Michaela Popelková" userId="4da947f916a43c95" providerId="LiveId" clId="{F2AF6C7B-FE7F-440D-ACEA-995BA1994FDB}" dt="2023-03-29T03:06:13.323" v="202" actId="164"/>
          <ac:spMkLst>
            <pc:docMk/>
            <pc:sldMk cId="1113295387" sldId="279"/>
            <ac:spMk id="19" creationId="{BF8E8331-1907-4253-9301-20ED1144744E}"/>
          </ac:spMkLst>
        </pc:spChg>
        <pc:spChg chg="mod topLvl">
          <ac:chgData name="Michaela Popelková" userId="4da947f916a43c95" providerId="LiveId" clId="{F2AF6C7B-FE7F-440D-ACEA-995BA1994FDB}" dt="2023-03-29T03:06:13.323" v="202" actId="164"/>
          <ac:spMkLst>
            <pc:docMk/>
            <pc:sldMk cId="1113295387" sldId="279"/>
            <ac:spMk id="20" creationId="{37D52375-E0D3-47D4-B1A5-F8E64AD30DE8}"/>
          </ac:spMkLst>
        </pc:spChg>
        <pc:spChg chg="add mod">
          <ac:chgData name="Michaela Popelková" userId="4da947f916a43c95" providerId="LiveId" clId="{F2AF6C7B-FE7F-440D-ACEA-995BA1994FDB}" dt="2023-03-29T03:06:13.323" v="202" actId="164"/>
          <ac:spMkLst>
            <pc:docMk/>
            <pc:sldMk cId="1113295387" sldId="279"/>
            <ac:spMk id="21" creationId="{29E95D7D-F8A2-25F8-5C56-21C739F62DAD}"/>
          </ac:spMkLst>
        </pc:spChg>
        <pc:spChg chg="add mod">
          <ac:chgData name="Michaela Popelková" userId="4da947f916a43c95" providerId="LiveId" clId="{F2AF6C7B-FE7F-440D-ACEA-995BA1994FDB}" dt="2023-03-29T03:06:13.323" v="202" actId="164"/>
          <ac:spMkLst>
            <pc:docMk/>
            <pc:sldMk cId="1113295387" sldId="279"/>
            <ac:spMk id="22" creationId="{3D028BE1-0AA1-6D42-2A02-436325E03152}"/>
          </ac:spMkLst>
        </pc:spChg>
        <pc:spChg chg="add mod">
          <ac:chgData name="Michaela Popelková" userId="4da947f916a43c95" providerId="LiveId" clId="{F2AF6C7B-FE7F-440D-ACEA-995BA1994FDB}" dt="2023-03-29T03:06:13.323" v="202" actId="164"/>
          <ac:spMkLst>
            <pc:docMk/>
            <pc:sldMk cId="1113295387" sldId="279"/>
            <ac:spMk id="23" creationId="{A68B4182-6BD2-FC31-6F91-EDB80C1517BB}"/>
          </ac:spMkLst>
        </pc:spChg>
        <pc:spChg chg="add mod">
          <ac:chgData name="Michaela Popelková" userId="4da947f916a43c95" providerId="LiveId" clId="{F2AF6C7B-FE7F-440D-ACEA-995BA1994FDB}" dt="2023-03-29T03:06:13.323" v="202" actId="164"/>
          <ac:spMkLst>
            <pc:docMk/>
            <pc:sldMk cId="1113295387" sldId="279"/>
            <ac:spMk id="24" creationId="{49D207F2-411B-2718-10BC-621BD8F6C93F}"/>
          </ac:spMkLst>
        </pc:spChg>
        <pc:spChg chg="del">
          <ac:chgData name="Michaela Popelková" userId="4da947f916a43c95" providerId="LiveId" clId="{F2AF6C7B-FE7F-440D-ACEA-995BA1994FDB}" dt="2023-03-29T02:56:08.252" v="175" actId="478"/>
          <ac:spMkLst>
            <pc:docMk/>
            <pc:sldMk cId="1113295387" sldId="279"/>
            <ac:spMk id="25" creationId="{1390292E-CF4A-4AAE-B8F3-6810A56F228D}"/>
          </ac:spMkLst>
        </pc:spChg>
        <pc:spChg chg="mod topLvl">
          <ac:chgData name="Michaela Popelková" userId="4da947f916a43c95" providerId="LiveId" clId="{F2AF6C7B-FE7F-440D-ACEA-995BA1994FDB}" dt="2023-03-29T03:06:13.323" v="202" actId="164"/>
          <ac:spMkLst>
            <pc:docMk/>
            <pc:sldMk cId="1113295387" sldId="279"/>
            <ac:spMk id="34" creationId="{5BF916CE-0624-4EA7-AB9A-6C4C006BCA7D}"/>
          </ac:spMkLst>
        </pc:spChg>
        <pc:spChg chg="del">
          <ac:chgData name="Michaela Popelková" userId="4da947f916a43c95" providerId="LiveId" clId="{F2AF6C7B-FE7F-440D-ACEA-995BA1994FDB}" dt="2023-03-29T02:56:05.873" v="174" actId="478"/>
          <ac:spMkLst>
            <pc:docMk/>
            <pc:sldMk cId="1113295387" sldId="279"/>
            <ac:spMk id="35" creationId="{DD9D9B0B-185C-4B2B-98B2-B4412338FBC8}"/>
          </ac:spMkLst>
        </pc:spChg>
        <pc:spChg chg="mod topLvl">
          <ac:chgData name="Michaela Popelková" userId="4da947f916a43c95" providerId="LiveId" clId="{F2AF6C7B-FE7F-440D-ACEA-995BA1994FDB}" dt="2023-03-29T03:06:13.323" v="202" actId="164"/>
          <ac:spMkLst>
            <pc:docMk/>
            <pc:sldMk cId="1113295387" sldId="279"/>
            <ac:spMk id="52" creationId="{12393347-F201-5ACD-4072-5E79D864C946}"/>
          </ac:spMkLst>
        </pc:spChg>
        <pc:spChg chg="del">
          <ac:chgData name="Michaela Popelková" userId="4da947f916a43c95" providerId="LiveId" clId="{F2AF6C7B-FE7F-440D-ACEA-995BA1994FDB}" dt="2023-03-29T02:56:00.491" v="172" actId="478"/>
          <ac:spMkLst>
            <pc:docMk/>
            <pc:sldMk cId="1113295387" sldId="279"/>
            <ac:spMk id="53" creationId="{21DA9E38-A44F-7EB1-FEC2-86260EC6054E}"/>
          </ac:spMkLst>
        </pc:spChg>
        <pc:spChg chg="mod">
          <ac:chgData name="Michaela Popelková" userId="4da947f916a43c95" providerId="LiveId" clId="{F2AF6C7B-FE7F-440D-ACEA-995BA1994FDB}" dt="2023-03-29T02:56:14.065" v="176" actId="165"/>
          <ac:spMkLst>
            <pc:docMk/>
            <pc:sldMk cId="1113295387" sldId="279"/>
            <ac:spMk id="90" creationId="{D1C0A63D-2A04-079F-E7CE-8EFD2A5DD193}"/>
          </ac:spMkLst>
        </pc:spChg>
        <pc:spChg chg="del">
          <ac:chgData name="Michaela Popelková" userId="4da947f916a43c95" providerId="LiveId" clId="{F2AF6C7B-FE7F-440D-ACEA-995BA1994FDB}" dt="2023-03-29T02:56:03.472" v="173" actId="478"/>
          <ac:spMkLst>
            <pc:docMk/>
            <pc:sldMk cId="1113295387" sldId="279"/>
            <ac:spMk id="91" creationId="{7D1D6E90-E159-9C09-CB1C-9756495853A5}"/>
          </ac:spMkLst>
        </pc:spChg>
        <pc:grpChg chg="del mod topLvl">
          <ac:chgData name="Michaela Popelková" userId="4da947f916a43c95" providerId="LiveId" clId="{F2AF6C7B-FE7F-440D-ACEA-995BA1994FDB}" dt="2023-03-29T02:56:18.991" v="177" actId="478"/>
          <ac:grpSpMkLst>
            <pc:docMk/>
            <pc:sldMk cId="1113295387" sldId="279"/>
            <ac:grpSpMk id="3" creationId="{E2936E40-B762-E756-1CBF-833B18FA013D}"/>
          </ac:grpSpMkLst>
        </pc:grpChg>
        <pc:grpChg chg="mod">
          <ac:chgData name="Michaela Popelková" userId="4da947f916a43c95" providerId="LiveId" clId="{F2AF6C7B-FE7F-440D-ACEA-995BA1994FDB}" dt="2023-03-29T02:56:14.065" v="176" actId="165"/>
          <ac:grpSpMkLst>
            <pc:docMk/>
            <pc:sldMk cId="1113295387" sldId="279"/>
            <ac:grpSpMk id="4" creationId="{1EF4CAD5-B020-7565-19F5-4B38FB776238}"/>
          </ac:grpSpMkLst>
        </pc:grpChg>
        <pc:grpChg chg="mod">
          <ac:chgData name="Michaela Popelková" userId="4da947f916a43c95" providerId="LiveId" clId="{F2AF6C7B-FE7F-440D-ACEA-995BA1994FDB}" dt="2023-03-29T02:56:14.065" v="176" actId="165"/>
          <ac:grpSpMkLst>
            <pc:docMk/>
            <pc:sldMk cId="1113295387" sldId="279"/>
            <ac:grpSpMk id="8" creationId="{193931FE-EF2D-9A4E-9D5D-602D87672D76}"/>
          </ac:grpSpMkLst>
        </pc:grpChg>
        <pc:grpChg chg="del">
          <ac:chgData name="Michaela Popelková" userId="4da947f916a43c95" providerId="LiveId" clId="{F2AF6C7B-FE7F-440D-ACEA-995BA1994FDB}" dt="2023-03-29T02:56:14.065" v="176" actId="165"/>
          <ac:grpSpMkLst>
            <pc:docMk/>
            <pc:sldMk cId="1113295387" sldId="279"/>
            <ac:grpSpMk id="11" creationId="{38B30DF2-BFFF-0E95-B39B-C015892BFCDA}"/>
          </ac:grpSpMkLst>
        </pc:grpChg>
        <pc:grpChg chg="add mod">
          <ac:chgData name="Michaela Popelková" userId="4da947f916a43c95" providerId="LiveId" clId="{F2AF6C7B-FE7F-440D-ACEA-995BA1994FDB}" dt="2023-03-29T03:06:13.323" v="202" actId="164"/>
          <ac:grpSpMkLst>
            <pc:docMk/>
            <pc:sldMk cId="1113295387" sldId="279"/>
            <ac:grpSpMk id="12" creationId="{09084CDF-AC69-612A-9AAA-5016DDEAF0EC}"/>
          </ac:grpSpMkLst>
        </pc:grpChg>
        <pc:grpChg chg="mod">
          <ac:chgData name="Michaela Popelková" userId="4da947f916a43c95" providerId="LiveId" clId="{F2AF6C7B-FE7F-440D-ACEA-995BA1994FDB}" dt="2023-03-29T03:01:01.082" v="196"/>
          <ac:grpSpMkLst>
            <pc:docMk/>
            <pc:sldMk cId="1113295387" sldId="279"/>
            <ac:grpSpMk id="15" creationId="{3E0ECCB5-AC4F-C610-7DE7-D4FEA45E4E67}"/>
          </ac:grpSpMkLst>
        </pc:grpChg>
        <pc:grpChg chg="add mod">
          <ac:chgData name="Michaela Popelková" userId="4da947f916a43c95" providerId="LiveId" clId="{F2AF6C7B-FE7F-440D-ACEA-995BA1994FDB}" dt="2023-03-29T03:06:13.323" v="202" actId="164"/>
          <ac:grpSpMkLst>
            <pc:docMk/>
            <pc:sldMk cId="1113295387" sldId="279"/>
            <ac:grpSpMk id="26" creationId="{D8D4614E-BF3D-0408-B93F-D077B31FC371}"/>
          </ac:grpSpMkLst>
        </pc:grpChg>
        <pc:grpChg chg="del">
          <ac:chgData name="Michaela Popelková" userId="4da947f916a43c95" providerId="LiveId" clId="{F2AF6C7B-FE7F-440D-ACEA-995BA1994FDB}" dt="2023-03-29T02:56:00.491" v="172" actId="478"/>
          <ac:grpSpMkLst>
            <pc:docMk/>
            <pc:sldMk cId="1113295387" sldId="279"/>
            <ac:grpSpMk id="51" creationId="{BCDDBACA-8BBA-E869-7262-97F4278E40CE}"/>
          </ac:grpSpMkLst>
        </pc:grpChg>
        <pc:grpChg chg="mod topLvl">
          <ac:chgData name="Michaela Popelková" userId="4da947f916a43c95" providerId="LiveId" clId="{F2AF6C7B-FE7F-440D-ACEA-995BA1994FDB}" dt="2023-03-29T03:06:13.323" v="202" actId="164"/>
          <ac:grpSpMkLst>
            <pc:docMk/>
            <pc:sldMk cId="1113295387" sldId="279"/>
            <ac:grpSpMk id="89" creationId="{C18E9869-3FE0-9617-465C-2DE41B668768}"/>
          </ac:grpSpMkLst>
        </pc:grpChg>
        <pc:picChg chg="mod">
          <ac:chgData name="Michaela Popelková" userId="4da947f916a43c95" providerId="LiveId" clId="{F2AF6C7B-FE7F-440D-ACEA-995BA1994FDB}" dt="2023-03-29T02:56:14.065" v="176" actId="165"/>
          <ac:picMkLst>
            <pc:docMk/>
            <pc:sldMk cId="1113295387" sldId="279"/>
            <ac:picMk id="5" creationId="{E5E7BFD8-1E9F-DC2E-F49F-057F8D39F340}"/>
          </ac:picMkLst>
        </pc:picChg>
        <pc:picChg chg="mod">
          <ac:chgData name="Michaela Popelková" userId="4da947f916a43c95" providerId="LiveId" clId="{F2AF6C7B-FE7F-440D-ACEA-995BA1994FDB}" dt="2023-03-29T02:56:14.065" v="176" actId="165"/>
          <ac:picMkLst>
            <pc:docMk/>
            <pc:sldMk cId="1113295387" sldId="279"/>
            <ac:picMk id="10" creationId="{E0E7C1DE-A60A-BD9C-74B6-133BFEDD08FE}"/>
          </ac:picMkLst>
        </pc:picChg>
        <pc:picChg chg="mod">
          <ac:chgData name="Michaela Popelková" userId="4da947f916a43c95" providerId="LiveId" clId="{F2AF6C7B-FE7F-440D-ACEA-995BA1994FDB}" dt="2023-03-29T03:01:01.082" v="196"/>
          <ac:picMkLst>
            <pc:docMk/>
            <pc:sldMk cId="1113295387" sldId="279"/>
            <ac:picMk id="16" creationId="{5D9C74CC-1405-9733-B012-D8AAD9359982}"/>
          </ac:picMkLst>
        </pc:picChg>
        <pc:picChg chg="mod">
          <ac:chgData name="Michaela Popelková" userId="4da947f916a43c95" providerId="LiveId" clId="{F2AF6C7B-FE7F-440D-ACEA-995BA1994FDB}" dt="2023-03-29T03:01:01.082" v="196"/>
          <ac:picMkLst>
            <pc:docMk/>
            <pc:sldMk cId="1113295387" sldId="279"/>
            <ac:picMk id="18" creationId="{96538DEA-95AA-D3DD-C0FE-033DC7D6110B}"/>
          </ac:picMkLst>
        </pc:picChg>
        <pc:picChg chg="mod topLvl">
          <ac:chgData name="Michaela Popelková" userId="4da947f916a43c95" providerId="LiveId" clId="{F2AF6C7B-FE7F-440D-ACEA-995BA1994FDB}" dt="2023-03-29T03:06:13.323" v="202" actId="164"/>
          <ac:picMkLst>
            <pc:docMk/>
            <pc:sldMk cId="1113295387" sldId="279"/>
            <ac:picMk id="37" creationId="{EA8E9F1C-6238-1A6A-CD0E-AD5E337436EC}"/>
          </ac:picMkLst>
        </pc:picChg>
        <pc:picChg chg="mod topLvl">
          <ac:chgData name="Michaela Popelková" userId="4da947f916a43c95" providerId="LiveId" clId="{F2AF6C7B-FE7F-440D-ACEA-995BA1994FDB}" dt="2023-03-29T03:06:13.323" v="202" actId="164"/>
          <ac:picMkLst>
            <pc:docMk/>
            <pc:sldMk cId="1113295387" sldId="279"/>
            <ac:picMk id="69" creationId="{7A86DF82-754A-44D0-BC7D-76D823851167}"/>
          </ac:picMkLst>
        </pc:picChg>
        <pc:picChg chg="mod">
          <ac:chgData name="Michaela Popelková" userId="4da947f916a43c95" providerId="LiveId" clId="{F2AF6C7B-FE7F-440D-ACEA-995BA1994FDB}" dt="2023-03-29T02:56:14.065" v="176" actId="165"/>
          <ac:picMkLst>
            <pc:docMk/>
            <pc:sldMk cId="1113295387" sldId="279"/>
            <ac:picMk id="92" creationId="{C38DA6A9-F2A0-5313-3AE8-59D49052D1FD}"/>
          </ac:picMkLst>
        </pc:picChg>
      </pc:sldChg>
      <pc:sldChg chg="addSp delSp modSp mod">
        <pc:chgData name="Michaela Popelková" userId="4da947f916a43c95" providerId="LiveId" clId="{F2AF6C7B-FE7F-440D-ACEA-995BA1994FDB}" dt="2023-03-29T03:18:21.513" v="265" actId="164"/>
        <pc:sldMkLst>
          <pc:docMk/>
          <pc:sldMk cId="2926952622" sldId="281"/>
        </pc:sldMkLst>
        <pc:spChg chg="mod topLvl">
          <ac:chgData name="Michaela Popelková" userId="4da947f916a43c95" providerId="LiveId" clId="{F2AF6C7B-FE7F-440D-ACEA-995BA1994FDB}" dt="2023-03-29T03:18:21.513" v="265" actId="164"/>
          <ac:spMkLst>
            <pc:docMk/>
            <pc:sldMk cId="2926952622" sldId="281"/>
            <ac:spMk id="2" creationId="{DE322BCE-0271-4C8E-9878-A7CF42C7A47B}"/>
          </ac:spMkLst>
        </pc:spChg>
        <pc:spChg chg="mod">
          <ac:chgData name="Michaela Popelková" userId="4da947f916a43c95" providerId="LiveId" clId="{F2AF6C7B-FE7F-440D-ACEA-995BA1994FDB}" dt="2023-03-29T02:54:59.786" v="156" actId="165"/>
          <ac:spMkLst>
            <pc:docMk/>
            <pc:sldMk cId="2926952622" sldId="281"/>
            <ac:spMk id="6" creationId="{3BD0588A-6A18-5057-1DAE-7A5657D268FA}"/>
          </ac:spMkLst>
        </pc:spChg>
        <pc:spChg chg="mod">
          <ac:chgData name="Michaela Popelková" userId="4da947f916a43c95" providerId="LiveId" clId="{F2AF6C7B-FE7F-440D-ACEA-995BA1994FDB}" dt="2023-03-29T02:54:59.786" v="156" actId="165"/>
          <ac:spMkLst>
            <pc:docMk/>
            <pc:sldMk cId="2926952622" sldId="281"/>
            <ac:spMk id="8" creationId="{8BAA794D-73F4-41A2-CC70-7F984959B763}"/>
          </ac:spMkLst>
        </pc:spChg>
        <pc:spChg chg="mod">
          <ac:chgData name="Michaela Popelková" userId="4da947f916a43c95" providerId="LiveId" clId="{F2AF6C7B-FE7F-440D-ACEA-995BA1994FDB}" dt="2023-03-29T02:54:59.786" v="156" actId="165"/>
          <ac:spMkLst>
            <pc:docMk/>
            <pc:sldMk cId="2926952622" sldId="281"/>
            <ac:spMk id="9" creationId="{19FBA8B0-4FF0-6CA0-F4EA-C0C398B9BD0B}"/>
          </ac:spMkLst>
        </pc:spChg>
        <pc:spChg chg="mod">
          <ac:chgData name="Michaela Popelková" userId="4da947f916a43c95" providerId="LiveId" clId="{F2AF6C7B-FE7F-440D-ACEA-995BA1994FDB}" dt="2023-03-29T02:54:59.786" v="156" actId="165"/>
          <ac:spMkLst>
            <pc:docMk/>
            <pc:sldMk cId="2926952622" sldId="281"/>
            <ac:spMk id="12" creationId="{F5649DE5-70BC-22DC-40CD-DEA49C84730F}"/>
          </ac:spMkLst>
        </pc:spChg>
        <pc:spChg chg="mod">
          <ac:chgData name="Michaela Popelková" userId="4da947f916a43c95" providerId="LiveId" clId="{F2AF6C7B-FE7F-440D-ACEA-995BA1994FDB}" dt="2023-03-29T03:06:31.125" v="205" actId="207"/>
          <ac:spMkLst>
            <pc:docMk/>
            <pc:sldMk cId="2926952622" sldId="281"/>
            <ac:spMk id="16" creationId="{6C06BFD0-50FD-F01D-2115-BA0E59129834}"/>
          </ac:spMkLst>
        </pc:spChg>
        <pc:spChg chg="mod">
          <ac:chgData name="Michaela Popelková" userId="4da947f916a43c95" providerId="LiveId" clId="{F2AF6C7B-FE7F-440D-ACEA-995BA1994FDB}" dt="2023-03-29T03:06:31.125" v="205" actId="207"/>
          <ac:spMkLst>
            <pc:docMk/>
            <pc:sldMk cId="2926952622" sldId="281"/>
            <ac:spMk id="17" creationId="{49CE1A76-89C6-2D3F-A6E5-915AD6F9E69D}"/>
          </ac:spMkLst>
        </pc:spChg>
        <pc:spChg chg="mod topLvl">
          <ac:chgData name="Michaela Popelková" userId="4da947f916a43c95" providerId="LiveId" clId="{F2AF6C7B-FE7F-440D-ACEA-995BA1994FDB}" dt="2023-03-29T03:18:21.513" v="265" actId="164"/>
          <ac:spMkLst>
            <pc:docMk/>
            <pc:sldMk cId="2926952622" sldId="281"/>
            <ac:spMk id="19" creationId="{BF8E8331-1907-4253-9301-20ED1144744E}"/>
          </ac:spMkLst>
        </pc:spChg>
        <pc:spChg chg="mod topLvl">
          <ac:chgData name="Michaela Popelková" userId="4da947f916a43c95" providerId="LiveId" clId="{F2AF6C7B-FE7F-440D-ACEA-995BA1994FDB}" dt="2023-03-29T03:18:21.513" v="265" actId="164"/>
          <ac:spMkLst>
            <pc:docMk/>
            <pc:sldMk cId="2926952622" sldId="281"/>
            <ac:spMk id="20" creationId="{37D52375-E0D3-47D4-B1A5-F8E64AD30DE8}"/>
          </ac:spMkLst>
        </pc:spChg>
        <pc:spChg chg="mod">
          <ac:chgData name="Michaela Popelková" userId="4da947f916a43c95" providerId="LiveId" clId="{F2AF6C7B-FE7F-440D-ACEA-995BA1994FDB}" dt="2023-03-29T03:06:31.125" v="205" actId="207"/>
          <ac:spMkLst>
            <pc:docMk/>
            <pc:sldMk cId="2926952622" sldId="281"/>
            <ac:spMk id="22" creationId="{848D11A4-14F5-A419-2D01-575751194D20}"/>
          </ac:spMkLst>
        </pc:spChg>
        <pc:spChg chg="add mod">
          <ac:chgData name="Michaela Popelková" userId="4da947f916a43c95" providerId="LiveId" clId="{F2AF6C7B-FE7F-440D-ACEA-995BA1994FDB}" dt="2023-03-29T03:18:21.513" v="265" actId="164"/>
          <ac:spMkLst>
            <pc:docMk/>
            <pc:sldMk cId="2926952622" sldId="281"/>
            <ac:spMk id="24" creationId="{8200E727-E1D6-7F96-C246-45F4CD5C48A1}"/>
          </ac:spMkLst>
        </pc:spChg>
        <pc:spChg chg="mod topLvl">
          <ac:chgData name="Michaela Popelková" userId="4da947f916a43c95" providerId="LiveId" clId="{F2AF6C7B-FE7F-440D-ACEA-995BA1994FDB}" dt="2023-03-29T03:18:21.513" v="265" actId="164"/>
          <ac:spMkLst>
            <pc:docMk/>
            <pc:sldMk cId="2926952622" sldId="281"/>
            <ac:spMk id="25" creationId="{1390292E-CF4A-4AAE-B8F3-6810A56F228D}"/>
          </ac:spMkLst>
        </pc:spChg>
        <pc:spChg chg="add mod">
          <ac:chgData name="Michaela Popelková" userId="4da947f916a43c95" providerId="LiveId" clId="{F2AF6C7B-FE7F-440D-ACEA-995BA1994FDB}" dt="2023-03-29T03:18:21.513" v="265" actId="164"/>
          <ac:spMkLst>
            <pc:docMk/>
            <pc:sldMk cId="2926952622" sldId="281"/>
            <ac:spMk id="26" creationId="{DBBE84B1-5D81-B74C-0629-C129FBA54383}"/>
          </ac:spMkLst>
        </pc:spChg>
        <pc:spChg chg="mod topLvl">
          <ac:chgData name="Michaela Popelková" userId="4da947f916a43c95" providerId="LiveId" clId="{F2AF6C7B-FE7F-440D-ACEA-995BA1994FDB}" dt="2023-03-29T03:18:21.513" v="265" actId="164"/>
          <ac:spMkLst>
            <pc:docMk/>
            <pc:sldMk cId="2926952622" sldId="281"/>
            <ac:spMk id="50" creationId="{22A0147C-F24F-6F13-ABE1-F5581667435A}"/>
          </ac:spMkLst>
        </pc:spChg>
        <pc:spChg chg="del">
          <ac:chgData name="Michaela Popelková" userId="4da947f916a43c95" providerId="LiveId" clId="{F2AF6C7B-FE7F-440D-ACEA-995BA1994FDB}" dt="2023-03-29T02:54:49.400" v="154" actId="478"/>
          <ac:spMkLst>
            <pc:docMk/>
            <pc:sldMk cId="2926952622" sldId="281"/>
            <ac:spMk id="51" creationId="{B93AB05E-9714-E42B-9718-7DA5003B10DF}"/>
          </ac:spMkLst>
        </pc:spChg>
        <pc:spChg chg="mod">
          <ac:chgData name="Michaela Popelková" userId="4da947f916a43c95" providerId="LiveId" clId="{F2AF6C7B-FE7F-440D-ACEA-995BA1994FDB}" dt="2023-03-29T02:54:59.786" v="156" actId="165"/>
          <ac:spMkLst>
            <pc:docMk/>
            <pc:sldMk cId="2926952622" sldId="281"/>
            <ac:spMk id="83" creationId="{E8AC5DDE-0CDE-892B-8734-B128A0DFB7FC}"/>
          </ac:spMkLst>
        </pc:spChg>
        <pc:spChg chg="del">
          <ac:chgData name="Michaela Popelková" userId="4da947f916a43c95" providerId="LiveId" clId="{F2AF6C7B-FE7F-440D-ACEA-995BA1994FDB}" dt="2023-03-29T02:54:51.192" v="155" actId="478"/>
          <ac:spMkLst>
            <pc:docMk/>
            <pc:sldMk cId="2926952622" sldId="281"/>
            <ac:spMk id="84" creationId="{F8E62A5C-950E-2460-F1E6-F79757DFAF57}"/>
          </ac:spMkLst>
        </pc:spChg>
        <pc:grpChg chg="del mod topLvl">
          <ac:chgData name="Michaela Popelková" userId="4da947f916a43c95" providerId="LiveId" clId="{F2AF6C7B-FE7F-440D-ACEA-995BA1994FDB}" dt="2023-03-29T02:55:02.792" v="157" actId="478"/>
          <ac:grpSpMkLst>
            <pc:docMk/>
            <pc:sldMk cId="2926952622" sldId="281"/>
            <ac:grpSpMk id="3" creationId="{30506C89-29E4-1B8E-0759-BEA26C63973D}"/>
          </ac:grpSpMkLst>
        </pc:grpChg>
        <pc:grpChg chg="mod">
          <ac:chgData name="Michaela Popelková" userId="4da947f916a43c95" providerId="LiveId" clId="{F2AF6C7B-FE7F-440D-ACEA-995BA1994FDB}" dt="2023-03-29T02:54:59.786" v="156" actId="165"/>
          <ac:grpSpMkLst>
            <pc:docMk/>
            <pc:sldMk cId="2926952622" sldId="281"/>
            <ac:grpSpMk id="4" creationId="{3E9E96A5-7EC9-FBE4-0E45-78E728963425}"/>
          </ac:grpSpMkLst>
        </pc:grpChg>
        <pc:grpChg chg="mod topLvl">
          <ac:chgData name="Michaela Popelková" userId="4da947f916a43c95" providerId="LiveId" clId="{F2AF6C7B-FE7F-440D-ACEA-995BA1994FDB}" dt="2023-03-29T03:18:21.513" v="265" actId="164"/>
          <ac:grpSpMkLst>
            <pc:docMk/>
            <pc:sldMk cId="2926952622" sldId="281"/>
            <ac:grpSpMk id="10" creationId="{CCD5FD24-1036-213C-1B3A-93E0E3DCDA65}"/>
          </ac:grpSpMkLst>
        </pc:grpChg>
        <pc:grpChg chg="mod">
          <ac:chgData name="Michaela Popelková" userId="4da947f916a43c95" providerId="LiveId" clId="{F2AF6C7B-FE7F-440D-ACEA-995BA1994FDB}" dt="2023-03-29T02:54:59.786" v="156" actId="165"/>
          <ac:grpSpMkLst>
            <pc:docMk/>
            <pc:sldMk cId="2926952622" sldId="281"/>
            <ac:grpSpMk id="11" creationId="{3D09E41A-267E-A52D-110F-8BEF82068287}"/>
          </ac:grpSpMkLst>
        </pc:grpChg>
        <pc:grpChg chg="del">
          <ac:chgData name="Michaela Popelková" userId="4da947f916a43c95" providerId="LiveId" clId="{F2AF6C7B-FE7F-440D-ACEA-995BA1994FDB}" dt="2023-03-29T02:54:59.786" v="156" actId="165"/>
          <ac:grpSpMkLst>
            <pc:docMk/>
            <pc:sldMk cId="2926952622" sldId="281"/>
            <ac:grpSpMk id="14" creationId="{37508C8D-9B1E-3B21-5747-D1DAA8F7061E}"/>
          </ac:grpSpMkLst>
        </pc:grpChg>
        <pc:grpChg chg="add mod">
          <ac:chgData name="Michaela Popelková" userId="4da947f916a43c95" providerId="LiveId" clId="{F2AF6C7B-FE7F-440D-ACEA-995BA1994FDB}" dt="2023-03-29T03:18:21.513" v="265" actId="164"/>
          <ac:grpSpMkLst>
            <pc:docMk/>
            <pc:sldMk cId="2926952622" sldId="281"/>
            <ac:grpSpMk id="15" creationId="{D7075B7E-5680-B50B-697A-29BF1799122A}"/>
          </ac:grpSpMkLst>
        </pc:grpChg>
        <pc:grpChg chg="mod">
          <ac:chgData name="Michaela Popelková" userId="4da947f916a43c95" providerId="LiveId" clId="{F2AF6C7B-FE7F-440D-ACEA-995BA1994FDB}" dt="2023-03-29T03:00:52.763" v="193"/>
          <ac:grpSpMkLst>
            <pc:docMk/>
            <pc:sldMk cId="2926952622" sldId="281"/>
            <ac:grpSpMk id="18" creationId="{1E536425-5461-087D-BC2D-26BDC8D3D29B}"/>
          </ac:grpSpMkLst>
        </pc:grpChg>
        <pc:grpChg chg="add mod">
          <ac:chgData name="Michaela Popelková" userId="4da947f916a43c95" providerId="LiveId" clId="{F2AF6C7B-FE7F-440D-ACEA-995BA1994FDB}" dt="2023-03-29T03:18:21.513" v="265" actId="164"/>
          <ac:grpSpMkLst>
            <pc:docMk/>
            <pc:sldMk cId="2926952622" sldId="281"/>
            <ac:grpSpMk id="27" creationId="{BE3B8B1F-AD18-A5EF-0730-F467BF242FF0}"/>
          </ac:grpSpMkLst>
        </pc:grpChg>
        <pc:grpChg chg="del">
          <ac:chgData name="Michaela Popelková" userId="4da947f916a43c95" providerId="LiveId" clId="{F2AF6C7B-FE7F-440D-ACEA-995BA1994FDB}" dt="2023-03-29T02:54:49.400" v="154" actId="478"/>
          <ac:grpSpMkLst>
            <pc:docMk/>
            <pc:sldMk cId="2926952622" sldId="281"/>
            <ac:grpSpMk id="49" creationId="{9A4F8812-5D09-C9E6-7935-F4961EC82680}"/>
          </ac:grpSpMkLst>
        </pc:grpChg>
        <pc:grpChg chg="mod topLvl">
          <ac:chgData name="Michaela Popelková" userId="4da947f916a43c95" providerId="LiveId" clId="{F2AF6C7B-FE7F-440D-ACEA-995BA1994FDB}" dt="2023-03-29T03:18:21.513" v="265" actId="164"/>
          <ac:grpSpMkLst>
            <pc:docMk/>
            <pc:sldMk cId="2926952622" sldId="281"/>
            <ac:grpSpMk id="82" creationId="{94A489FD-0AD3-B90C-36FC-1C44CC314793}"/>
          </ac:grpSpMkLst>
        </pc:grpChg>
        <pc:picChg chg="mod">
          <ac:chgData name="Michaela Popelková" userId="4da947f916a43c95" providerId="LiveId" clId="{F2AF6C7B-FE7F-440D-ACEA-995BA1994FDB}" dt="2023-03-29T02:54:59.786" v="156" actId="165"/>
          <ac:picMkLst>
            <pc:docMk/>
            <pc:sldMk cId="2926952622" sldId="281"/>
            <ac:picMk id="5" creationId="{3902F60C-FDF3-E979-87E1-B9802AFF0E1E}"/>
          </ac:picMkLst>
        </pc:picChg>
        <pc:picChg chg="mod">
          <ac:chgData name="Michaela Popelková" userId="4da947f916a43c95" providerId="LiveId" clId="{F2AF6C7B-FE7F-440D-ACEA-995BA1994FDB}" dt="2023-03-29T02:54:59.786" v="156" actId="165"/>
          <ac:picMkLst>
            <pc:docMk/>
            <pc:sldMk cId="2926952622" sldId="281"/>
            <ac:picMk id="7" creationId="{80012080-3616-A4D1-88DD-BF3A0524FACA}"/>
          </ac:picMkLst>
        </pc:picChg>
        <pc:picChg chg="mod">
          <ac:chgData name="Michaela Popelková" userId="4da947f916a43c95" providerId="LiveId" clId="{F2AF6C7B-FE7F-440D-ACEA-995BA1994FDB}" dt="2023-03-29T02:54:59.786" v="156" actId="165"/>
          <ac:picMkLst>
            <pc:docMk/>
            <pc:sldMk cId="2926952622" sldId="281"/>
            <ac:picMk id="13" creationId="{EFE92C37-0DDA-729A-A215-CA042FEFD304}"/>
          </ac:picMkLst>
        </pc:picChg>
        <pc:picChg chg="mod">
          <ac:chgData name="Michaela Popelková" userId="4da947f916a43c95" providerId="LiveId" clId="{F2AF6C7B-FE7F-440D-ACEA-995BA1994FDB}" dt="2023-03-29T03:00:52.763" v="193"/>
          <ac:picMkLst>
            <pc:docMk/>
            <pc:sldMk cId="2926952622" sldId="281"/>
            <ac:picMk id="21" creationId="{AE560E0A-BD23-AD6B-9BF1-73C23DECED4C}"/>
          </ac:picMkLst>
        </pc:picChg>
        <pc:picChg chg="mod">
          <ac:chgData name="Michaela Popelková" userId="4da947f916a43c95" providerId="LiveId" clId="{F2AF6C7B-FE7F-440D-ACEA-995BA1994FDB}" dt="2023-03-29T03:00:52.763" v="193"/>
          <ac:picMkLst>
            <pc:docMk/>
            <pc:sldMk cId="2926952622" sldId="281"/>
            <ac:picMk id="23" creationId="{BAD59FAB-FA7D-EF5B-C66F-8576C4B166A0}"/>
          </ac:picMkLst>
        </pc:picChg>
        <pc:picChg chg="mod topLvl">
          <ac:chgData name="Michaela Popelková" userId="4da947f916a43c95" providerId="LiveId" clId="{F2AF6C7B-FE7F-440D-ACEA-995BA1994FDB}" dt="2023-03-29T03:18:21.513" v="265" actId="164"/>
          <ac:picMkLst>
            <pc:docMk/>
            <pc:sldMk cId="2926952622" sldId="281"/>
            <ac:picMk id="36" creationId="{5B4B24AD-D99F-76D7-5B9B-1F892E4003A1}"/>
          </ac:picMkLst>
        </pc:picChg>
        <pc:picChg chg="mod">
          <ac:chgData name="Michaela Popelková" userId="4da947f916a43c95" providerId="LiveId" clId="{F2AF6C7B-FE7F-440D-ACEA-995BA1994FDB}" dt="2023-03-29T02:54:59.786" v="156" actId="165"/>
          <ac:picMkLst>
            <pc:docMk/>
            <pc:sldMk cId="2926952622" sldId="281"/>
            <ac:picMk id="85" creationId="{64D63E1A-7AE9-1C28-7A17-4CFB9E2FEDC8}"/>
          </ac:picMkLst>
        </pc:picChg>
      </pc:sldChg>
      <pc:sldChg chg="addSp delSp modSp mod">
        <pc:chgData name="Michaela Popelková" userId="4da947f916a43c95" providerId="LiveId" clId="{F2AF6C7B-FE7F-440D-ACEA-995BA1994FDB}" dt="2023-03-29T03:18:16.319" v="264" actId="164"/>
        <pc:sldMkLst>
          <pc:docMk/>
          <pc:sldMk cId="49387073" sldId="284"/>
        </pc:sldMkLst>
        <pc:spChg chg="mod">
          <ac:chgData name="Michaela Popelková" userId="4da947f916a43c95" providerId="LiveId" clId="{F2AF6C7B-FE7F-440D-ACEA-995BA1994FDB}" dt="2023-03-29T02:55:21.753" v="162" actId="165"/>
          <ac:spMkLst>
            <pc:docMk/>
            <pc:sldMk cId="49387073" sldId="284"/>
            <ac:spMk id="2" creationId="{DE322BCE-0271-4C8E-9878-A7CF42C7A47B}"/>
          </ac:spMkLst>
        </pc:spChg>
        <pc:spChg chg="mod">
          <ac:chgData name="Michaela Popelková" userId="4da947f916a43c95" providerId="LiveId" clId="{F2AF6C7B-FE7F-440D-ACEA-995BA1994FDB}" dt="2023-03-29T02:55:21.753" v="162" actId="165"/>
          <ac:spMkLst>
            <pc:docMk/>
            <pc:sldMk cId="49387073" sldId="284"/>
            <ac:spMk id="6" creationId="{09B58254-6B46-A21C-B866-6C1277D299FD}"/>
          </ac:spMkLst>
        </pc:spChg>
        <pc:spChg chg="mod">
          <ac:chgData name="Michaela Popelková" userId="4da947f916a43c95" providerId="LiveId" clId="{F2AF6C7B-FE7F-440D-ACEA-995BA1994FDB}" dt="2023-03-29T02:55:21.753" v="162" actId="165"/>
          <ac:spMkLst>
            <pc:docMk/>
            <pc:sldMk cId="49387073" sldId="284"/>
            <ac:spMk id="7" creationId="{60FF7354-71C3-66F9-7C17-7976291FF9A3}"/>
          </ac:spMkLst>
        </pc:spChg>
        <pc:spChg chg="mod">
          <ac:chgData name="Michaela Popelková" userId="4da947f916a43c95" providerId="LiveId" clId="{F2AF6C7B-FE7F-440D-ACEA-995BA1994FDB}" dt="2023-03-29T02:55:21.753" v="162" actId="165"/>
          <ac:spMkLst>
            <pc:docMk/>
            <pc:sldMk cId="49387073" sldId="284"/>
            <ac:spMk id="10" creationId="{F63C3E51-75D3-3B1E-75D4-39B29B6156CF}"/>
          </ac:spMkLst>
        </pc:spChg>
        <pc:spChg chg="mod">
          <ac:chgData name="Michaela Popelková" userId="4da947f916a43c95" providerId="LiveId" clId="{F2AF6C7B-FE7F-440D-ACEA-995BA1994FDB}" dt="2023-03-29T03:06:26.442" v="204" actId="207"/>
          <ac:spMkLst>
            <pc:docMk/>
            <pc:sldMk cId="49387073" sldId="284"/>
            <ac:spMk id="15" creationId="{3D0F58E6-1F87-7765-047D-DF67BE68B2F3}"/>
          </ac:spMkLst>
        </pc:spChg>
        <pc:spChg chg="mod">
          <ac:chgData name="Michaela Popelková" userId="4da947f916a43c95" providerId="LiveId" clId="{F2AF6C7B-FE7F-440D-ACEA-995BA1994FDB}" dt="2023-03-29T03:06:26.442" v="204" actId="207"/>
          <ac:spMkLst>
            <pc:docMk/>
            <pc:sldMk cId="49387073" sldId="284"/>
            <ac:spMk id="16" creationId="{4CF3943F-92E1-EA7E-4121-BF877DC91B07}"/>
          </ac:spMkLst>
        </pc:spChg>
        <pc:spChg chg="mod topLvl">
          <ac:chgData name="Michaela Popelková" userId="4da947f916a43c95" providerId="LiveId" clId="{F2AF6C7B-FE7F-440D-ACEA-995BA1994FDB}" dt="2023-03-29T03:18:16.319" v="264" actId="164"/>
          <ac:spMkLst>
            <pc:docMk/>
            <pc:sldMk cId="49387073" sldId="284"/>
            <ac:spMk id="19" creationId="{BF8E8331-1907-4253-9301-20ED1144744E}"/>
          </ac:spMkLst>
        </pc:spChg>
        <pc:spChg chg="mod topLvl">
          <ac:chgData name="Michaela Popelková" userId="4da947f916a43c95" providerId="LiveId" clId="{F2AF6C7B-FE7F-440D-ACEA-995BA1994FDB}" dt="2023-03-29T03:18:16.319" v="264" actId="164"/>
          <ac:spMkLst>
            <pc:docMk/>
            <pc:sldMk cId="49387073" sldId="284"/>
            <ac:spMk id="20" creationId="{37D52375-E0D3-47D4-B1A5-F8E64AD30DE8}"/>
          </ac:spMkLst>
        </pc:spChg>
        <pc:spChg chg="mod">
          <ac:chgData name="Michaela Popelková" userId="4da947f916a43c95" providerId="LiveId" clId="{F2AF6C7B-FE7F-440D-ACEA-995BA1994FDB}" dt="2023-03-29T03:06:26.442" v="204" actId="207"/>
          <ac:spMkLst>
            <pc:docMk/>
            <pc:sldMk cId="49387073" sldId="284"/>
            <ac:spMk id="21" creationId="{27246300-DBE3-F46C-72FA-8C5DFAD13BDC}"/>
          </ac:spMkLst>
        </pc:spChg>
        <pc:spChg chg="add mod">
          <ac:chgData name="Michaela Popelková" userId="4da947f916a43c95" providerId="LiveId" clId="{F2AF6C7B-FE7F-440D-ACEA-995BA1994FDB}" dt="2023-03-29T03:18:16.319" v="264" actId="164"/>
          <ac:spMkLst>
            <pc:docMk/>
            <pc:sldMk cId="49387073" sldId="284"/>
            <ac:spMk id="23" creationId="{48B0949E-DCE6-F284-2F02-793CA55DF892}"/>
          </ac:spMkLst>
        </pc:spChg>
        <pc:spChg chg="add mod">
          <ac:chgData name="Michaela Popelková" userId="4da947f916a43c95" providerId="LiveId" clId="{F2AF6C7B-FE7F-440D-ACEA-995BA1994FDB}" dt="2023-03-29T03:18:16.319" v="264" actId="164"/>
          <ac:spMkLst>
            <pc:docMk/>
            <pc:sldMk cId="49387073" sldId="284"/>
            <ac:spMk id="24" creationId="{62FFF1D0-736C-F25C-E8CB-E5A4D7D8280D}"/>
          </ac:spMkLst>
        </pc:spChg>
        <pc:spChg chg="mod">
          <ac:chgData name="Michaela Popelková" userId="4da947f916a43c95" providerId="LiveId" clId="{F2AF6C7B-FE7F-440D-ACEA-995BA1994FDB}" dt="2023-03-29T03:15:13.097" v="251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F2AF6C7B-FE7F-440D-ACEA-995BA1994FDB}" dt="2023-03-29T02:55:21.753" v="162" actId="165"/>
          <ac:spMkLst>
            <pc:docMk/>
            <pc:sldMk cId="49387073" sldId="284"/>
            <ac:spMk id="30" creationId="{72B3D861-DE96-44B4-A2B1-1A48D27B27D8}"/>
          </ac:spMkLst>
        </pc:spChg>
        <pc:spChg chg="add del mod topLvl">
          <ac:chgData name="Michaela Popelková" userId="4da947f916a43c95" providerId="LiveId" clId="{F2AF6C7B-FE7F-440D-ACEA-995BA1994FDB}" dt="2023-03-29T03:18:16.319" v="264" actId="164"/>
          <ac:spMkLst>
            <pc:docMk/>
            <pc:sldMk cId="49387073" sldId="284"/>
            <ac:spMk id="47" creationId="{43A41ACC-DCC3-0F59-1C36-4BDAC7C29B2B}"/>
          </ac:spMkLst>
        </pc:spChg>
        <pc:spChg chg="del mod">
          <ac:chgData name="Michaela Popelková" userId="4da947f916a43c95" providerId="LiveId" clId="{F2AF6C7B-FE7F-440D-ACEA-995BA1994FDB}" dt="2023-03-29T02:55:13.552" v="160" actId="478"/>
          <ac:spMkLst>
            <pc:docMk/>
            <pc:sldMk cId="49387073" sldId="284"/>
            <ac:spMk id="48" creationId="{43D8EAEC-AF8F-F74C-A942-80813FFD2B21}"/>
          </ac:spMkLst>
        </pc:spChg>
        <pc:spChg chg="mod">
          <ac:chgData name="Michaela Popelková" userId="4da947f916a43c95" providerId="LiveId" clId="{F2AF6C7B-FE7F-440D-ACEA-995BA1994FDB}" dt="2023-03-29T02:55:21.753" v="162" actId="165"/>
          <ac:spMkLst>
            <pc:docMk/>
            <pc:sldMk cId="49387073" sldId="284"/>
            <ac:spMk id="84" creationId="{6C2C1B61-2843-8F11-69EB-DE1AB61B7F2D}"/>
          </ac:spMkLst>
        </pc:spChg>
        <pc:spChg chg="del">
          <ac:chgData name="Michaela Popelková" userId="4da947f916a43c95" providerId="LiveId" clId="{F2AF6C7B-FE7F-440D-ACEA-995BA1994FDB}" dt="2023-03-29T02:55:15.920" v="161" actId="478"/>
          <ac:spMkLst>
            <pc:docMk/>
            <pc:sldMk cId="49387073" sldId="284"/>
            <ac:spMk id="85" creationId="{FFB62BBC-51B4-4620-BAE7-B773856D3A04}"/>
          </ac:spMkLst>
        </pc:spChg>
        <pc:grpChg chg="del mod topLvl">
          <ac:chgData name="Michaela Popelková" userId="4da947f916a43c95" providerId="LiveId" clId="{F2AF6C7B-FE7F-440D-ACEA-995BA1994FDB}" dt="2023-03-29T02:55:28.070" v="165" actId="478"/>
          <ac:grpSpMkLst>
            <pc:docMk/>
            <pc:sldMk cId="49387073" sldId="284"/>
            <ac:grpSpMk id="3" creationId="{DD4BA88A-0921-E0C4-FE2C-45BF1BE87420}"/>
          </ac:grpSpMkLst>
        </pc:grpChg>
        <pc:grpChg chg="mod">
          <ac:chgData name="Michaela Popelková" userId="4da947f916a43c95" providerId="LiveId" clId="{F2AF6C7B-FE7F-440D-ACEA-995BA1994FDB}" dt="2023-03-29T02:55:21.753" v="162" actId="165"/>
          <ac:grpSpMkLst>
            <pc:docMk/>
            <pc:sldMk cId="49387073" sldId="284"/>
            <ac:grpSpMk id="4" creationId="{07A25A30-D28C-CA80-1864-C30880818896}"/>
          </ac:grpSpMkLst>
        </pc:grpChg>
        <pc:grpChg chg="mod">
          <ac:chgData name="Michaela Popelková" userId="4da947f916a43c95" providerId="LiveId" clId="{F2AF6C7B-FE7F-440D-ACEA-995BA1994FDB}" dt="2023-03-29T02:55:21.753" v="162" actId="165"/>
          <ac:grpSpMkLst>
            <pc:docMk/>
            <pc:sldMk cId="49387073" sldId="284"/>
            <ac:grpSpMk id="9" creationId="{8C2226D0-7338-FF75-84B1-87EB230C474C}"/>
          </ac:grpSpMkLst>
        </pc:grpChg>
        <pc:grpChg chg="mod topLvl">
          <ac:chgData name="Michaela Popelková" userId="4da947f916a43c95" providerId="LiveId" clId="{F2AF6C7B-FE7F-440D-ACEA-995BA1994FDB}" dt="2023-03-29T03:18:16.319" v="264" actId="164"/>
          <ac:grpSpMkLst>
            <pc:docMk/>
            <pc:sldMk cId="49387073" sldId="284"/>
            <ac:grpSpMk id="11" creationId="{F63CD941-2679-B156-7E9A-60AA69670CD9}"/>
          </ac:grpSpMkLst>
        </pc:grpChg>
        <pc:grpChg chg="del">
          <ac:chgData name="Michaela Popelková" userId="4da947f916a43c95" providerId="LiveId" clId="{F2AF6C7B-FE7F-440D-ACEA-995BA1994FDB}" dt="2023-03-29T02:55:21.753" v="162" actId="165"/>
          <ac:grpSpMkLst>
            <pc:docMk/>
            <pc:sldMk cId="49387073" sldId="284"/>
            <ac:grpSpMk id="13" creationId="{9C982CFB-AF90-D946-C1AF-8D327826FBD4}"/>
          </ac:grpSpMkLst>
        </pc:grpChg>
        <pc:grpChg chg="add mod">
          <ac:chgData name="Michaela Popelková" userId="4da947f916a43c95" providerId="LiveId" clId="{F2AF6C7B-FE7F-440D-ACEA-995BA1994FDB}" dt="2023-03-29T03:18:16.319" v="264" actId="164"/>
          <ac:grpSpMkLst>
            <pc:docMk/>
            <pc:sldMk cId="49387073" sldId="284"/>
            <ac:grpSpMk id="14" creationId="{C1A004FF-736F-5407-2D3A-530B0D83F203}"/>
          </ac:grpSpMkLst>
        </pc:grpChg>
        <pc:grpChg chg="mod">
          <ac:chgData name="Michaela Popelková" userId="4da947f916a43c95" providerId="LiveId" clId="{F2AF6C7B-FE7F-440D-ACEA-995BA1994FDB}" dt="2023-03-29T03:00:55.920" v="194"/>
          <ac:grpSpMkLst>
            <pc:docMk/>
            <pc:sldMk cId="49387073" sldId="284"/>
            <ac:grpSpMk id="17" creationId="{F7F90312-C636-6CF9-B8BF-44C9728AC255}"/>
          </ac:grpSpMkLst>
        </pc:grpChg>
        <pc:grpChg chg="add mod">
          <ac:chgData name="Michaela Popelková" userId="4da947f916a43c95" providerId="LiveId" clId="{F2AF6C7B-FE7F-440D-ACEA-995BA1994FDB}" dt="2023-03-29T03:18:16.319" v="264" actId="164"/>
          <ac:grpSpMkLst>
            <pc:docMk/>
            <pc:sldMk cId="49387073" sldId="284"/>
            <ac:grpSpMk id="26" creationId="{BE9E63E1-0227-A958-CBC5-F5691A04C07F}"/>
          </ac:grpSpMkLst>
        </pc:grpChg>
        <pc:grpChg chg="mod topLvl">
          <ac:chgData name="Michaela Popelková" userId="4da947f916a43c95" providerId="LiveId" clId="{F2AF6C7B-FE7F-440D-ACEA-995BA1994FDB}" dt="2023-03-29T03:18:16.319" v="264" actId="164"/>
          <ac:grpSpMkLst>
            <pc:docMk/>
            <pc:sldMk cId="49387073" sldId="284"/>
            <ac:grpSpMk id="29" creationId="{6732A7D6-4418-4D73-8FF1-BC263DF6FB10}"/>
          </ac:grpSpMkLst>
        </pc:grpChg>
        <pc:grpChg chg="add del">
          <ac:chgData name="Michaela Popelková" userId="4da947f916a43c95" providerId="LiveId" clId="{F2AF6C7B-FE7F-440D-ACEA-995BA1994FDB}" dt="2023-03-29T02:55:13.552" v="160" actId="478"/>
          <ac:grpSpMkLst>
            <pc:docMk/>
            <pc:sldMk cId="49387073" sldId="284"/>
            <ac:grpSpMk id="46" creationId="{C35357DD-D39A-9A5D-25F5-3FC2831EF865}"/>
          </ac:grpSpMkLst>
        </pc:grpChg>
        <pc:grpChg chg="mod topLvl">
          <ac:chgData name="Michaela Popelková" userId="4da947f916a43c95" providerId="LiveId" clId="{F2AF6C7B-FE7F-440D-ACEA-995BA1994FDB}" dt="2023-03-29T03:18:16.319" v="264" actId="164"/>
          <ac:grpSpMkLst>
            <pc:docMk/>
            <pc:sldMk cId="49387073" sldId="284"/>
            <ac:grpSpMk id="83" creationId="{9DD13055-8D17-E4A6-1A4B-C0644661ACAC}"/>
          </ac:grpSpMkLst>
        </pc:grpChg>
        <pc:picChg chg="mod">
          <ac:chgData name="Michaela Popelková" userId="4da947f916a43c95" providerId="LiveId" clId="{F2AF6C7B-FE7F-440D-ACEA-995BA1994FDB}" dt="2023-03-29T02:55:21.753" v="162" actId="165"/>
          <ac:picMkLst>
            <pc:docMk/>
            <pc:sldMk cId="49387073" sldId="284"/>
            <ac:picMk id="5" creationId="{1EF3A5C8-3EDD-F3F2-DA76-FC2549A524C7}"/>
          </ac:picMkLst>
        </pc:picChg>
        <pc:picChg chg="mod topLvl">
          <ac:chgData name="Michaela Popelková" userId="4da947f916a43c95" providerId="LiveId" clId="{F2AF6C7B-FE7F-440D-ACEA-995BA1994FDB}" dt="2023-03-29T03:18:16.319" v="264" actId="164"/>
          <ac:picMkLst>
            <pc:docMk/>
            <pc:sldMk cId="49387073" sldId="284"/>
            <ac:picMk id="8" creationId="{4C588C94-8D40-7E04-10F1-8C0F7AE47FE0}"/>
          </ac:picMkLst>
        </pc:picChg>
        <pc:picChg chg="mod">
          <ac:chgData name="Michaela Popelková" userId="4da947f916a43c95" providerId="LiveId" clId="{F2AF6C7B-FE7F-440D-ACEA-995BA1994FDB}" dt="2023-03-29T02:55:21.753" v="162" actId="165"/>
          <ac:picMkLst>
            <pc:docMk/>
            <pc:sldMk cId="49387073" sldId="284"/>
            <ac:picMk id="12" creationId="{16528E88-AC1F-BC70-1994-A0C461D982C8}"/>
          </ac:picMkLst>
        </pc:picChg>
        <pc:picChg chg="mod">
          <ac:chgData name="Michaela Popelková" userId="4da947f916a43c95" providerId="LiveId" clId="{F2AF6C7B-FE7F-440D-ACEA-995BA1994FDB}" dt="2023-03-29T03:00:55.920" v="194"/>
          <ac:picMkLst>
            <pc:docMk/>
            <pc:sldMk cId="49387073" sldId="284"/>
            <ac:picMk id="18" creationId="{D56FCBE3-D2A7-612F-264B-45EC9654DF58}"/>
          </ac:picMkLst>
        </pc:picChg>
        <pc:picChg chg="mod">
          <ac:chgData name="Michaela Popelková" userId="4da947f916a43c95" providerId="LiveId" clId="{F2AF6C7B-FE7F-440D-ACEA-995BA1994FDB}" dt="2023-03-29T03:00:55.920" v="194"/>
          <ac:picMkLst>
            <pc:docMk/>
            <pc:sldMk cId="49387073" sldId="284"/>
            <ac:picMk id="22" creationId="{B6FC7F28-8B67-73FB-A2CD-947A5AF6A019}"/>
          </ac:picMkLst>
        </pc:picChg>
        <pc:picChg chg="mod">
          <ac:chgData name="Michaela Popelková" userId="4da947f916a43c95" providerId="LiveId" clId="{F2AF6C7B-FE7F-440D-ACEA-995BA1994FDB}" dt="2023-03-29T02:55:21.753" v="162" actId="165"/>
          <ac:picMkLst>
            <pc:docMk/>
            <pc:sldMk cId="49387073" sldId="284"/>
            <ac:picMk id="31" creationId="{33CF413F-ED04-4D80-B3F3-2957C1402968}"/>
          </ac:picMkLst>
        </pc:picChg>
        <pc:picChg chg="mod topLvl">
          <ac:chgData name="Michaela Popelková" userId="4da947f916a43c95" providerId="LiveId" clId="{F2AF6C7B-FE7F-440D-ACEA-995BA1994FDB}" dt="2023-03-29T03:18:16.319" v="264" actId="164"/>
          <ac:picMkLst>
            <pc:docMk/>
            <pc:sldMk cId="49387073" sldId="284"/>
            <ac:picMk id="38" creationId="{6A1C431A-D95B-D031-3E4E-FB66F8A03C22}"/>
          </ac:picMkLst>
        </pc:picChg>
        <pc:picChg chg="mod">
          <ac:chgData name="Michaela Popelková" userId="4da947f916a43c95" providerId="LiveId" clId="{F2AF6C7B-FE7F-440D-ACEA-995BA1994FDB}" dt="2023-03-29T02:55:21.753" v="162" actId="165"/>
          <ac:picMkLst>
            <pc:docMk/>
            <pc:sldMk cId="49387073" sldId="284"/>
            <ac:picMk id="86" creationId="{971FB0FD-3358-D966-E7BB-EDF254D82672}"/>
          </ac:picMkLst>
        </pc:picChg>
      </pc:sldChg>
      <pc:sldChg chg="addSp delSp modSp mod">
        <pc:chgData name="Michaela Popelková" userId="4da947f916a43c95" providerId="LiveId" clId="{F2AF6C7B-FE7F-440D-ACEA-995BA1994FDB}" dt="2023-03-29T03:19:19.967" v="272" actId="164"/>
        <pc:sldMkLst>
          <pc:docMk/>
          <pc:sldMk cId="3479976610" sldId="286"/>
        </pc:sldMkLst>
        <pc:spChg chg="add mod">
          <ac:chgData name="Michaela Popelková" userId="4da947f916a43c95" providerId="LiveId" clId="{F2AF6C7B-FE7F-440D-ACEA-995BA1994FDB}" dt="2023-03-29T03:19:19.967" v="272" actId="164"/>
          <ac:spMkLst>
            <pc:docMk/>
            <pc:sldMk cId="3479976610" sldId="286"/>
            <ac:spMk id="3" creationId="{2B02A053-A09D-8DF8-ECC1-5C940A5484E2}"/>
          </ac:spMkLst>
        </pc:spChg>
        <pc:spChg chg="add del mod">
          <ac:chgData name="Michaela Popelková" userId="4da947f916a43c95" providerId="LiveId" clId="{F2AF6C7B-FE7F-440D-ACEA-995BA1994FDB}" dt="2023-03-29T02:59:04.249" v="183"/>
          <ac:spMkLst>
            <pc:docMk/>
            <pc:sldMk cId="3479976610" sldId="286"/>
            <ac:spMk id="4" creationId="{6D354739-D5C2-F3F8-B43C-6287574E7403}"/>
          </ac:spMkLst>
        </pc:spChg>
        <pc:spChg chg="add del mod">
          <ac:chgData name="Michaela Popelková" userId="4da947f916a43c95" providerId="LiveId" clId="{F2AF6C7B-FE7F-440D-ACEA-995BA1994FDB}" dt="2023-03-29T02:59:04.249" v="183"/>
          <ac:spMkLst>
            <pc:docMk/>
            <pc:sldMk cId="3479976610" sldId="286"/>
            <ac:spMk id="5" creationId="{E7F3A289-840E-288E-EA9C-A10F61086F4C}"/>
          </ac:spMkLst>
        </pc:spChg>
        <pc:spChg chg="mod">
          <ac:chgData name="Michaela Popelková" userId="4da947f916a43c95" providerId="LiveId" clId="{F2AF6C7B-FE7F-440D-ACEA-995BA1994FDB}" dt="2023-03-29T03:07:34.777" v="213" actId="207"/>
          <ac:spMkLst>
            <pc:docMk/>
            <pc:sldMk cId="3479976610" sldId="286"/>
            <ac:spMk id="7" creationId="{4594B3EF-9DD9-4E84-A9CA-559F7BAAC7FF}"/>
          </ac:spMkLst>
        </pc:spChg>
        <pc:spChg chg="mod">
          <ac:chgData name="Michaela Popelková" userId="4da947f916a43c95" providerId="LiveId" clId="{F2AF6C7B-FE7F-440D-ACEA-995BA1994FDB}" dt="2023-03-29T03:07:34.777" v="213" actId="207"/>
          <ac:spMkLst>
            <pc:docMk/>
            <pc:sldMk cId="3479976610" sldId="286"/>
            <ac:spMk id="8" creationId="{2E8C233A-0D92-3BD4-6535-7406AE0BD9D0}"/>
          </ac:spMkLst>
        </pc:spChg>
        <pc:spChg chg="mod">
          <ac:chgData name="Michaela Popelková" userId="4da947f916a43c95" providerId="LiveId" clId="{F2AF6C7B-FE7F-440D-ACEA-995BA1994FDB}" dt="2023-03-29T03:07:34.777" v="213" actId="207"/>
          <ac:spMkLst>
            <pc:docMk/>
            <pc:sldMk cId="3479976610" sldId="286"/>
            <ac:spMk id="13" creationId="{70AEE2AC-F564-DAD0-90A1-5C3F76273E3D}"/>
          </ac:spMkLst>
        </pc:spChg>
        <pc:spChg chg="mod topLvl">
          <ac:chgData name="Michaela Popelková" userId="4da947f916a43c95" providerId="LiveId" clId="{F2AF6C7B-FE7F-440D-ACEA-995BA1994FDB}" dt="2023-03-29T03:19:19.967" v="272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F2AF6C7B-FE7F-440D-ACEA-995BA1994FDB}" dt="2023-03-29T03:19:19.967" v="272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F2AF6C7B-FE7F-440D-ACEA-995BA1994FDB}" dt="2023-03-29T02:58:29.221" v="180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F2AF6C7B-FE7F-440D-ACEA-995BA1994FDB}" dt="2023-03-29T02:58:29.221" v="180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F2AF6C7B-FE7F-440D-ACEA-995BA1994FDB}" dt="2023-03-29T02:58:29.221" v="180" actId="165"/>
          <ac:spMkLst>
            <pc:docMk/>
            <pc:sldMk cId="3479976610" sldId="286"/>
            <ac:spMk id="48" creationId="{3B7972DD-22E5-CF6D-95D3-5F29FFC17193}"/>
          </ac:spMkLst>
        </pc:spChg>
        <pc:spChg chg="mod">
          <ac:chgData name="Michaela Popelková" userId="4da947f916a43c95" providerId="LiveId" clId="{F2AF6C7B-FE7F-440D-ACEA-995BA1994FDB}" dt="2023-03-29T02:58:29.221" v="180" actId="165"/>
          <ac:spMkLst>
            <pc:docMk/>
            <pc:sldMk cId="3479976610" sldId="286"/>
            <ac:spMk id="53" creationId="{83C5FC20-1C25-430C-2B83-F55B916F2E2D}"/>
          </ac:spMkLst>
        </pc:spChg>
        <pc:spChg chg="mod">
          <ac:chgData name="Michaela Popelková" userId="4da947f916a43c95" providerId="LiveId" clId="{F2AF6C7B-FE7F-440D-ACEA-995BA1994FDB}" dt="2023-03-29T02:58:29.221" v="180" actId="165"/>
          <ac:spMkLst>
            <pc:docMk/>
            <pc:sldMk cId="3479976610" sldId="286"/>
            <ac:spMk id="54" creationId="{673F7D3F-00F9-53B2-69A0-5DC8A5947321}"/>
          </ac:spMkLst>
        </pc:spChg>
        <pc:spChg chg="mod topLvl">
          <ac:chgData name="Michaela Popelková" userId="4da947f916a43c95" providerId="LiveId" clId="{F2AF6C7B-FE7F-440D-ACEA-995BA1994FDB}" dt="2023-03-29T03:19:19.967" v="272" actId="164"/>
          <ac:spMkLst>
            <pc:docMk/>
            <pc:sldMk cId="3479976610" sldId="286"/>
            <ac:spMk id="57" creationId="{8E8A3043-603E-6CED-2B04-9EE75E5226DD}"/>
          </ac:spMkLst>
        </pc:spChg>
        <pc:spChg chg="del">
          <ac:chgData name="Michaela Popelková" userId="4da947f916a43c95" providerId="LiveId" clId="{F2AF6C7B-FE7F-440D-ACEA-995BA1994FDB}" dt="2023-03-29T02:52:45.360" v="127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F2AF6C7B-FE7F-440D-ACEA-995BA1994FDB}" dt="2023-03-29T03:19:19.967" v="272" actId="164"/>
          <ac:spMkLst>
            <pc:docMk/>
            <pc:sldMk cId="3479976610" sldId="286"/>
            <ac:spMk id="59" creationId="{8F7ECA4E-66A6-A4C7-99EF-195DB43D667A}"/>
          </ac:spMkLst>
        </pc:spChg>
        <pc:spChg chg="mod">
          <ac:chgData name="Michaela Popelková" userId="4da947f916a43c95" providerId="LiveId" clId="{F2AF6C7B-FE7F-440D-ACEA-995BA1994FDB}" dt="2023-03-29T02:58:29.221" v="180" actId="165"/>
          <ac:spMkLst>
            <pc:docMk/>
            <pc:sldMk cId="3479976610" sldId="286"/>
            <ac:spMk id="66" creationId="{A18A8526-AFBC-9115-D303-BE65007EB3F5}"/>
          </ac:spMkLst>
        </pc:spChg>
        <pc:grpChg chg="del">
          <ac:chgData name="Michaela Popelková" userId="4da947f916a43c95" providerId="LiveId" clId="{F2AF6C7B-FE7F-440D-ACEA-995BA1994FDB}" dt="2023-03-29T02:58:29.221" v="180" actId="165"/>
          <ac:grpSpMkLst>
            <pc:docMk/>
            <pc:sldMk cId="3479976610" sldId="286"/>
            <ac:grpSpMk id="2" creationId="{9F4807A5-87A2-19A7-1B18-265F406C2CC8}"/>
          </ac:grpSpMkLst>
        </pc:grpChg>
        <pc:grpChg chg="add mod">
          <ac:chgData name="Michaela Popelková" userId="4da947f916a43c95" providerId="LiveId" clId="{F2AF6C7B-FE7F-440D-ACEA-995BA1994FDB}" dt="2023-03-29T03:19:19.967" v="272" actId="164"/>
          <ac:grpSpMkLst>
            <pc:docMk/>
            <pc:sldMk cId="3479976610" sldId="286"/>
            <ac:grpSpMk id="6" creationId="{E33B65D9-773E-1D44-434F-167145D12E19}"/>
          </ac:grpSpMkLst>
        </pc:grpChg>
        <pc:grpChg chg="mod topLvl">
          <ac:chgData name="Michaela Popelková" userId="4da947f916a43c95" providerId="LiveId" clId="{F2AF6C7B-FE7F-440D-ACEA-995BA1994FDB}" dt="2023-03-29T03:19:19.967" v="272" actId="164"/>
          <ac:grpSpMkLst>
            <pc:docMk/>
            <pc:sldMk cId="3479976610" sldId="286"/>
            <ac:grpSpMk id="10" creationId="{FD9ED171-A100-94E8-8218-BE6015FA96DF}"/>
          </ac:grpSpMkLst>
        </pc:grpChg>
        <pc:grpChg chg="mod">
          <ac:chgData name="Michaela Popelková" userId="4da947f916a43c95" providerId="LiveId" clId="{F2AF6C7B-FE7F-440D-ACEA-995BA1994FDB}" dt="2023-03-29T02:59:40.119" v="185"/>
          <ac:grpSpMkLst>
            <pc:docMk/>
            <pc:sldMk cId="3479976610" sldId="286"/>
            <ac:grpSpMk id="11" creationId="{7E9EE745-32A5-D5AE-906A-95CA94252BF2}"/>
          </ac:grpSpMkLst>
        </pc:grpChg>
        <pc:grpChg chg="add mod">
          <ac:chgData name="Michaela Popelková" userId="4da947f916a43c95" providerId="LiveId" clId="{F2AF6C7B-FE7F-440D-ACEA-995BA1994FDB}" dt="2023-03-29T03:19:19.967" v="272" actId="164"/>
          <ac:grpSpMkLst>
            <pc:docMk/>
            <pc:sldMk cId="3479976610" sldId="286"/>
            <ac:grpSpMk id="15" creationId="{8FB6AC88-7AAC-8AF7-6B48-188BE2CE6EBC}"/>
          </ac:grpSpMkLst>
        </pc:grpChg>
        <pc:grpChg chg="mod topLvl">
          <ac:chgData name="Michaela Popelková" userId="4da947f916a43c95" providerId="LiveId" clId="{F2AF6C7B-FE7F-440D-ACEA-995BA1994FDB}" dt="2023-03-29T03:19:19.967" v="272" actId="164"/>
          <ac:grpSpMkLst>
            <pc:docMk/>
            <pc:sldMk cId="3479976610" sldId="286"/>
            <ac:grpSpMk id="36" creationId="{A5FEF6DD-585F-1199-0FC2-AD256E4C8A71}"/>
          </ac:grpSpMkLst>
        </pc:grpChg>
        <pc:grpChg chg="del mod topLvl">
          <ac:chgData name="Michaela Popelková" userId="4da947f916a43c95" providerId="LiveId" clId="{F2AF6C7B-FE7F-440D-ACEA-995BA1994FDB}" dt="2023-03-29T02:58:31.969" v="181" actId="478"/>
          <ac:grpSpMkLst>
            <pc:docMk/>
            <pc:sldMk cId="3479976610" sldId="286"/>
            <ac:grpSpMk id="50" creationId="{25E23097-0864-AE3A-D4DE-2ADF332D0F48}"/>
          </ac:grpSpMkLst>
        </pc:grpChg>
        <pc:grpChg chg="mod">
          <ac:chgData name="Michaela Popelková" userId="4da947f916a43c95" providerId="LiveId" clId="{F2AF6C7B-FE7F-440D-ACEA-995BA1994FDB}" dt="2023-03-29T02:58:29.221" v="180" actId="165"/>
          <ac:grpSpMkLst>
            <pc:docMk/>
            <pc:sldMk cId="3479976610" sldId="286"/>
            <ac:grpSpMk id="51" creationId="{8849268D-1F40-EC47-09B2-501E83BDC6A8}"/>
          </ac:grpSpMkLst>
        </pc:grpChg>
        <pc:grpChg chg="mod">
          <ac:chgData name="Michaela Popelková" userId="4da947f916a43c95" providerId="LiveId" clId="{F2AF6C7B-FE7F-440D-ACEA-995BA1994FDB}" dt="2023-03-29T02:58:29.221" v="180" actId="165"/>
          <ac:grpSpMkLst>
            <pc:docMk/>
            <pc:sldMk cId="3479976610" sldId="286"/>
            <ac:grpSpMk id="55" creationId="{45FAB5BB-3905-6944-F975-796053B97755}"/>
          </ac:grpSpMkLst>
        </pc:grpChg>
        <pc:grpChg chg="del">
          <ac:chgData name="Michaela Popelková" userId="4da947f916a43c95" providerId="LiveId" clId="{F2AF6C7B-FE7F-440D-ACEA-995BA1994FDB}" dt="2023-03-29T02:52:45.360" v="127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">
          <ac:chgData name="Michaela Popelková" userId="4da947f916a43c95" providerId="LiveId" clId="{F2AF6C7B-FE7F-440D-ACEA-995BA1994FDB}" dt="2023-03-29T02:58:29.221" v="180" actId="165"/>
          <ac:picMkLst>
            <pc:docMk/>
            <pc:sldMk cId="3479976610" sldId="286"/>
            <ac:picMk id="9" creationId="{3BC22956-7C64-CF11-3AA5-86F0727923A2}"/>
          </ac:picMkLst>
        </pc:picChg>
        <pc:picChg chg="mod">
          <ac:chgData name="Michaela Popelková" userId="4da947f916a43c95" providerId="LiveId" clId="{F2AF6C7B-FE7F-440D-ACEA-995BA1994FDB}" dt="2023-03-29T02:59:40.119" v="185"/>
          <ac:picMkLst>
            <pc:docMk/>
            <pc:sldMk cId="3479976610" sldId="286"/>
            <ac:picMk id="12" creationId="{0A89C6F1-4EED-C29A-D75D-3F126FD1C0F8}"/>
          </ac:picMkLst>
        </pc:picChg>
        <pc:picChg chg="mod">
          <ac:chgData name="Michaela Popelková" userId="4da947f916a43c95" providerId="LiveId" clId="{F2AF6C7B-FE7F-440D-ACEA-995BA1994FDB}" dt="2023-03-29T02:59:40.119" v="185"/>
          <ac:picMkLst>
            <pc:docMk/>
            <pc:sldMk cId="3479976610" sldId="286"/>
            <ac:picMk id="14" creationId="{26A4866E-5AE9-88FD-18DA-A0FE90CF02BE}"/>
          </ac:picMkLst>
        </pc:picChg>
        <pc:picChg chg="mod">
          <ac:chgData name="Michaela Popelková" userId="4da947f916a43c95" providerId="LiveId" clId="{F2AF6C7B-FE7F-440D-ACEA-995BA1994FDB}" dt="2023-03-29T02:58:29.221" v="180" actId="165"/>
          <ac:picMkLst>
            <pc:docMk/>
            <pc:sldMk cId="3479976610" sldId="286"/>
            <ac:picMk id="38" creationId="{B506322B-FFFB-E0D9-77DF-A394480ACE44}"/>
          </ac:picMkLst>
        </pc:picChg>
        <pc:picChg chg="mod topLvl">
          <ac:chgData name="Michaela Popelková" userId="4da947f916a43c95" providerId="LiveId" clId="{F2AF6C7B-FE7F-440D-ACEA-995BA1994FDB}" dt="2023-03-29T03:19:19.967" v="272" actId="164"/>
          <ac:picMkLst>
            <pc:docMk/>
            <pc:sldMk cId="3479976610" sldId="286"/>
            <ac:picMk id="49" creationId="{C28B1735-51B1-0D6F-DB10-4776CB354470}"/>
          </ac:picMkLst>
        </pc:picChg>
        <pc:picChg chg="mod">
          <ac:chgData name="Michaela Popelková" userId="4da947f916a43c95" providerId="LiveId" clId="{F2AF6C7B-FE7F-440D-ACEA-995BA1994FDB}" dt="2023-03-29T02:58:29.221" v="180" actId="165"/>
          <ac:picMkLst>
            <pc:docMk/>
            <pc:sldMk cId="3479976610" sldId="286"/>
            <ac:picMk id="52" creationId="{CDC26B31-3705-E372-ED0A-EFBBFAFF20D2}"/>
          </ac:picMkLst>
        </pc:picChg>
        <pc:picChg chg="mod">
          <ac:chgData name="Michaela Popelková" userId="4da947f916a43c95" providerId="LiveId" clId="{F2AF6C7B-FE7F-440D-ACEA-995BA1994FDB}" dt="2023-03-29T02:58:29.221" v="180" actId="165"/>
          <ac:picMkLst>
            <pc:docMk/>
            <pc:sldMk cId="3479976610" sldId="286"/>
            <ac:picMk id="67" creationId="{CD1745CA-D09C-A142-2F36-2C32DACA3CDF}"/>
          </ac:picMkLst>
        </pc:picChg>
      </pc:sldChg>
      <pc:sldChg chg="addSp delSp modSp mod">
        <pc:chgData name="Michaela Popelková" userId="4da947f916a43c95" providerId="LiveId" clId="{F2AF6C7B-FE7F-440D-ACEA-995BA1994FDB}" dt="2023-03-29T03:18:29.658" v="266" actId="164"/>
        <pc:sldMkLst>
          <pc:docMk/>
          <pc:sldMk cId="2515640667" sldId="287"/>
        </pc:sldMkLst>
        <pc:spChg chg="mod">
          <ac:chgData name="Michaela Popelková" userId="4da947f916a43c95" providerId="LiveId" clId="{F2AF6C7B-FE7F-440D-ACEA-995BA1994FDB}" dt="2023-03-29T02:54:39.601" v="152" actId="165"/>
          <ac:spMkLst>
            <pc:docMk/>
            <pc:sldMk cId="2515640667" sldId="287"/>
            <ac:spMk id="5" creationId="{B220E169-A87E-362A-D58A-F606E8A07854}"/>
          </ac:spMkLst>
        </pc:spChg>
        <pc:spChg chg="mod">
          <ac:chgData name="Michaela Popelková" userId="4da947f916a43c95" providerId="LiveId" clId="{F2AF6C7B-FE7F-440D-ACEA-995BA1994FDB}" dt="2023-03-29T02:54:39.601" v="152" actId="165"/>
          <ac:spMkLst>
            <pc:docMk/>
            <pc:sldMk cId="2515640667" sldId="287"/>
            <ac:spMk id="6" creationId="{13BDFF14-6244-6432-ED03-4904B2836805}"/>
          </ac:spMkLst>
        </pc:spChg>
        <pc:spChg chg="mod">
          <ac:chgData name="Michaela Popelková" userId="4da947f916a43c95" providerId="LiveId" clId="{F2AF6C7B-FE7F-440D-ACEA-995BA1994FDB}" dt="2023-03-29T02:54:39.601" v="152" actId="165"/>
          <ac:spMkLst>
            <pc:docMk/>
            <pc:sldMk cId="2515640667" sldId="287"/>
            <ac:spMk id="8" creationId="{417B525F-7D5F-182E-DA8C-0214AB08A3AE}"/>
          </ac:spMkLst>
        </pc:spChg>
        <pc:spChg chg="mod">
          <ac:chgData name="Michaela Popelková" userId="4da947f916a43c95" providerId="LiveId" clId="{F2AF6C7B-FE7F-440D-ACEA-995BA1994FDB}" dt="2023-03-29T03:06:37.730" v="206" actId="207"/>
          <ac:spMkLst>
            <pc:docMk/>
            <pc:sldMk cId="2515640667" sldId="287"/>
            <ac:spMk id="12" creationId="{95715558-FB1D-3705-CAB1-0C636748DD0D}"/>
          </ac:spMkLst>
        </pc:spChg>
        <pc:spChg chg="mod">
          <ac:chgData name="Michaela Popelková" userId="4da947f916a43c95" providerId="LiveId" clId="{F2AF6C7B-FE7F-440D-ACEA-995BA1994FDB}" dt="2023-03-29T03:06:37.730" v="206" actId="207"/>
          <ac:spMkLst>
            <pc:docMk/>
            <pc:sldMk cId="2515640667" sldId="287"/>
            <ac:spMk id="13" creationId="{7785669F-C630-BD15-ED0F-6AD84066724E}"/>
          </ac:spMkLst>
        </pc:spChg>
        <pc:spChg chg="mod">
          <ac:chgData name="Michaela Popelková" userId="4da947f916a43c95" providerId="LiveId" clId="{F2AF6C7B-FE7F-440D-ACEA-995BA1994FDB}" dt="2023-03-29T03:06:37.730" v="206" actId="207"/>
          <ac:spMkLst>
            <pc:docMk/>
            <pc:sldMk cId="2515640667" sldId="287"/>
            <ac:spMk id="16" creationId="{8B55B343-9294-F8C3-4CA8-38A0C528B3B7}"/>
          </ac:spMkLst>
        </pc:spChg>
        <pc:spChg chg="add del mod">
          <ac:chgData name="Michaela Popelková" userId="4da947f916a43c95" providerId="LiveId" clId="{F2AF6C7B-FE7F-440D-ACEA-995BA1994FDB}" dt="2023-03-29T03:00:44.896" v="192" actId="478"/>
          <ac:spMkLst>
            <pc:docMk/>
            <pc:sldMk cId="2515640667" sldId="287"/>
            <ac:spMk id="18" creationId="{C8C83B01-B4A5-0867-4677-83B58CA22B87}"/>
          </ac:spMkLst>
        </pc:spChg>
        <pc:spChg chg="mod topLvl">
          <ac:chgData name="Michaela Popelková" userId="4da947f916a43c95" providerId="LiveId" clId="{F2AF6C7B-FE7F-440D-ACEA-995BA1994FDB}" dt="2023-03-29T03:18:29.658" v="266" actId="164"/>
          <ac:spMkLst>
            <pc:docMk/>
            <pc:sldMk cId="2515640667" sldId="287"/>
            <ac:spMk id="19" creationId="{BF8E8331-1907-4253-9301-20ED1144744E}"/>
          </ac:spMkLst>
        </pc:spChg>
        <pc:spChg chg="mod topLvl">
          <ac:chgData name="Michaela Popelková" userId="4da947f916a43c95" providerId="LiveId" clId="{F2AF6C7B-FE7F-440D-ACEA-995BA1994FDB}" dt="2023-03-29T03:18:29.658" v="266" actId="164"/>
          <ac:spMkLst>
            <pc:docMk/>
            <pc:sldMk cId="2515640667" sldId="287"/>
            <ac:spMk id="20" creationId="{37D52375-E0D3-47D4-B1A5-F8E64AD30DE8}"/>
          </ac:spMkLst>
        </pc:spChg>
        <pc:spChg chg="add mod">
          <ac:chgData name="Michaela Popelková" userId="4da947f916a43c95" providerId="LiveId" clId="{F2AF6C7B-FE7F-440D-ACEA-995BA1994FDB}" dt="2023-03-29T03:18:29.658" v="266" actId="164"/>
          <ac:spMkLst>
            <pc:docMk/>
            <pc:sldMk cId="2515640667" sldId="287"/>
            <ac:spMk id="21" creationId="{9CE347BB-2365-E6F2-1A03-2138DD000650}"/>
          </ac:spMkLst>
        </pc:spChg>
        <pc:spChg chg="add mod">
          <ac:chgData name="Michaela Popelková" userId="4da947f916a43c95" providerId="LiveId" clId="{F2AF6C7B-FE7F-440D-ACEA-995BA1994FDB}" dt="2023-03-29T03:18:29.658" v="266" actId="164"/>
          <ac:spMkLst>
            <pc:docMk/>
            <pc:sldMk cId="2515640667" sldId="287"/>
            <ac:spMk id="22" creationId="{A0746DAA-48EB-02E2-126F-6C391F818289}"/>
          </ac:spMkLst>
        </pc:spChg>
        <pc:spChg chg="mod">
          <ac:chgData name="Michaela Popelková" userId="4da947f916a43c95" providerId="LiveId" clId="{F2AF6C7B-FE7F-440D-ACEA-995BA1994FDB}" dt="2023-03-29T02:54:39.601" v="152" actId="165"/>
          <ac:spMkLst>
            <pc:docMk/>
            <pc:sldMk cId="2515640667" sldId="287"/>
            <ac:spMk id="37" creationId="{8A2DE224-974B-3F12-8DDB-319001774B99}"/>
          </ac:spMkLst>
        </pc:spChg>
        <pc:spChg chg="mod topLvl">
          <ac:chgData name="Michaela Popelková" userId="4da947f916a43c95" providerId="LiveId" clId="{F2AF6C7B-FE7F-440D-ACEA-995BA1994FDB}" dt="2023-03-29T03:18:29.658" v="266" actId="164"/>
          <ac:spMkLst>
            <pc:docMk/>
            <pc:sldMk cId="2515640667" sldId="287"/>
            <ac:spMk id="48" creationId="{494B86EF-B186-4B6B-88ED-83589B6946DC}"/>
          </ac:spMkLst>
        </pc:spChg>
        <pc:spChg chg="mod topLvl">
          <ac:chgData name="Michaela Popelková" userId="4da947f916a43c95" providerId="LiveId" clId="{F2AF6C7B-FE7F-440D-ACEA-995BA1994FDB}" dt="2023-03-29T03:18:29.658" v="266" actId="164"/>
          <ac:spMkLst>
            <pc:docMk/>
            <pc:sldMk cId="2515640667" sldId="287"/>
            <ac:spMk id="57" creationId="{8E8A3043-603E-6CED-2B04-9EE75E5226DD}"/>
          </ac:spMkLst>
        </pc:spChg>
        <pc:spChg chg="del">
          <ac:chgData name="Michaela Popelková" userId="4da947f916a43c95" providerId="LiveId" clId="{F2AF6C7B-FE7F-440D-ACEA-995BA1994FDB}" dt="2023-03-29T02:54:35.580" v="151" actId="478"/>
          <ac:spMkLst>
            <pc:docMk/>
            <pc:sldMk cId="2515640667" sldId="287"/>
            <ac:spMk id="58" creationId="{F0DF9685-ED49-FC94-420B-5FAD5741CB34}"/>
          </ac:spMkLst>
        </pc:spChg>
        <pc:spChg chg="mod">
          <ac:chgData name="Michaela Popelková" userId="4da947f916a43c95" providerId="LiveId" clId="{F2AF6C7B-FE7F-440D-ACEA-995BA1994FDB}" dt="2023-03-29T02:54:39.601" v="152" actId="165"/>
          <ac:spMkLst>
            <pc:docMk/>
            <pc:sldMk cId="2515640667" sldId="287"/>
            <ac:spMk id="87" creationId="{86999763-C320-29C9-8C15-829DC2BC6539}"/>
          </ac:spMkLst>
        </pc:spChg>
        <pc:spChg chg="del">
          <ac:chgData name="Michaela Popelková" userId="4da947f916a43c95" providerId="LiveId" clId="{F2AF6C7B-FE7F-440D-ACEA-995BA1994FDB}" dt="2023-03-29T02:54:33.240" v="150" actId="478"/>
          <ac:spMkLst>
            <pc:docMk/>
            <pc:sldMk cId="2515640667" sldId="287"/>
            <ac:spMk id="88" creationId="{FF602A96-6D95-7625-8691-6B442C560E48}"/>
          </ac:spMkLst>
        </pc:spChg>
        <pc:grpChg chg="del mod topLvl">
          <ac:chgData name="Michaela Popelková" userId="4da947f916a43c95" providerId="LiveId" clId="{F2AF6C7B-FE7F-440D-ACEA-995BA1994FDB}" dt="2023-03-29T02:54:42.749" v="153" actId="478"/>
          <ac:grpSpMkLst>
            <pc:docMk/>
            <pc:sldMk cId="2515640667" sldId="287"/>
            <ac:grpSpMk id="2" creationId="{92C39FAE-F3EA-54B3-0B56-B5910945661F}"/>
          </ac:grpSpMkLst>
        </pc:grpChg>
        <pc:grpChg chg="mod">
          <ac:chgData name="Michaela Popelková" userId="4da947f916a43c95" providerId="LiveId" clId="{F2AF6C7B-FE7F-440D-ACEA-995BA1994FDB}" dt="2023-03-29T02:54:39.601" v="152" actId="165"/>
          <ac:grpSpMkLst>
            <pc:docMk/>
            <pc:sldMk cId="2515640667" sldId="287"/>
            <ac:grpSpMk id="3" creationId="{82AFCE4D-DE05-A2D0-277B-B3564DCA38F2}"/>
          </ac:grpSpMkLst>
        </pc:grpChg>
        <pc:grpChg chg="mod">
          <ac:chgData name="Michaela Popelková" userId="4da947f916a43c95" providerId="LiveId" clId="{F2AF6C7B-FE7F-440D-ACEA-995BA1994FDB}" dt="2023-03-29T02:54:39.601" v="152" actId="165"/>
          <ac:grpSpMkLst>
            <pc:docMk/>
            <pc:sldMk cId="2515640667" sldId="287"/>
            <ac:grpSpMk id="7" creationId="{3AFABAAA-901C-DB63-6894-49C47AD814F3}"/>
          </ac:grpSpMkLst>
        </pc:grpChg>
        <pc:grpChg chg="del">
          <ac:chgData name="Michaela Popelková" userId="4da947f916a43c95" providerId="LiveId" clId="{F2AF6C7B-FE7F-440D-ACEA-995BA1994FDB}" dt="2023-03-29T02:54:39.601" v="152" actId="165"/>
          <ac:grpSpMkLst>
            <pc:docMk/>
            <pc:sldMk cId="2515640667" sldId="287"/>
            <ac:grpSpMk id="10" creationId="{AB707E98-69FF-010C-6779-0A56A459A7FD}"/>
          </ac:grpSpMkLst>
        </pc:grpChg>
        <pc:grpChg chg="add mod">
          <ac:chgData name="Michaela Popelková" userId="4da947f916a43c95" providerId="LiveId" clId="{F2AF6C7B-FE7F-440D-ACEA-995BA1994FDB}" dt="2023-03-29T03:18:29.658" v="266" actId="164"/>
          <ac:grpSpMkLst>
            <pc:docMk/>
            <pc:sldMk cId="2515640667" sldId="287"/>
            <ac:grpSpMk id="11" creationId="{88B067A9-6B61-3C41-BBD6-4058C7B9F325}"/>
          </ac:grpSpMkLst>
        </pc:grpChg>
        <pc:grpChg chg="mod">
          <ac:chgData name="Michaela Popelková" userId="4da947f916a43c95" providerId="LiveId" clId="{F2AF6C7B-FE7F-440D-ACEA-995BA1994FDB}" dt="2023-03-29T03:00:37.852" v="191"/>
          <ac:grpSpMkLst>
            <pc:docMk/>
            <pc:sldMk cId="2515640667" sldId="287"/>
            <ac:grpSpMk id="14" creationId="{A953B56F-1CBC-ECF6-4A8B-510B5F332CBA}"/>
          </ac:grpSpMkLst>
        </pc:grpChg>
        <pc:grpChg chg="add mod">
          <ac:chgData name="Michaela Popelková" userId="4da947f916a43c95" providerId="LiveId" clId="{F2AF6C7B-FE7F-440D-ACEA-995BA1994FDB}" dt="2023-03-29T03:18:29.658" v="266" actId="164"/>
          <ac:grpSpMkLst>
            <pc:docMk/>
            <pc:sldMk cId="2515640667" sldId="287"/>
            <ac:grpSpMk id="23" creationId="{D0D46AEA-CA59-64C4-AF14-B61F4A36345C}"/>
          </ac:grpSpMkLst>
        </pc:grpChg>
        <pc:grpChg chg="mod topLvl">
          <ac:chgData name="Michaela Popelková" userId="4da947f916a43c95" providerId="LiveId" clId="{F2AF6C7B-FE7F-440D-ACEA-995BA1994FDB}" dt="2023-03-29T03:18:29.658" v="266" actId="164"/>
          <ac:grpSpMkLst>
            <pc:docMk/>
            <pc:sldMk cId="2515640667" sldId="287"/>
            <ac:grpSpMk id="36" creationId="{A5FEF6DD-585F-1199-0FC2-AD256E4C8A71}"/>
          </ac:grpSpMkLst>
        </pc:grpChg>
        <pc:grpChg chg="del">
          <ac:chgData name="Michaela Popelková" userId="4da947f916a43c95" providerId="LiveId" clId="{F2AF6C7B-FE7F-440D-ACEA-995BA1994FDB}" dt="2023-03-29T02:54:35.580" v="151" actId="478"/>
          <ac:grpSpMkLst>
            <pc:docMk/>
            <pc:sldMk cId="2515640667" sldId="287"/>
            <ac:grpSpMk id="56" creationId="{43E38A4E-4419-A506-008E-3E252AB12E56}"/>
          </ac:grpSpMkLst>
        </pc:grpChg>
        <pc:grpChg chg="mod topLvl">
          <ac:chgData name="Michaela Popelková" userId="4da947f916a43c95" providerId="LiveId" clId="{F2AF6C7B-FE7F-440D-ACEA-995BA1994FDB}" dt="2023-03-29T03:18:29.658" v="266" actId="164"/>
          <ac:grpSpMkLst>
            <pc:docMk/>
            <pc:sldMk cId="2515640667" sldId="287"/>
            <ac:grpSpMk id="86" creationId="{43E0268B-7FB6-2D04-7EBF-CA82BB46DEE5}"/>
          </ac:grpSpMkLst>
        </pc:grpChg>
        <pc:picChg chg="mod">
          <ac:chgData name="Michaela Popelková" userId="4da947f916a43c95" providerId="LiveId" clId="{F2AF6C7B-FE7F-440D-ACEA-995BA1994FDB}" dt="2023-03-29T02:54:39.601" v="152" actId="165"/>
          <ac:picMkLst>
            <pc:docMk/>
            <pc:sldMk cId="2515640667" sldId="287"/>
            <ac:picMk id="4" creationId="{62C22011-AB94-B32F-A4A3-470AE51E0B29}"/>
          </ac:picMkLst>
        </pc:picChg>
        <pc:picChg chg="mod">
          <ac:chgData name="Michaela Popelková" userId="4da947f916a43c95" providerId="LiveId" clId="{F2AF6C7B-FE7F-440D-ACEA-995BA1994FDB}" dt="2023-03-29T02:54:39.601" v="152" actId="165"/>
          <ac:picMkLst>
            <pc:docMk/>
            <pc:sldMk cId="2515640667" sldId="287"/>
            <ac:picMk id="9" creationId="{7FB6F393-8407-1C2D-B65A-C1AD31CA697D}"/>
          </ac:picMkLst>
        </pc:picChg>
        <pc:picChg chg="mod">
          <ac:chgData name="Michaela Popelková" userId="4da947f916a43c95" providerId="LiveId" clId="{F2AF6C7B-FE7F-440D-ACEA-995BA1994FDB}" dt="2023-03-29T03:00:37.852" v="191"/>
          <ac:picMkLst>
            <pc:docMk/>
            <pc:sldMk cId="2515640667" sldId="287"/>
            <ac:picMk id="15" creationId="{9716C2D1-B7FD-D5E3-B00A-AC9259386653}"/>
          </ac:picMkLst>
        </pc:picChg>
        <pc:picChg chg="mod">
          <ac:chgData name="Michaela Popelková" userId="4da947f916a43c95" providerId="LiveId" clId="{F2AF6C7B-FE7F-440D-ACEA-995BA1994FDB}" dt="2023-03-29T03:00:37.852" v="191"/>
          <ac:picMkLst>
            <pc:docMk/>
            <pc:sldMk cId="2515640667" sldId="287"/>
            <ac:picMk id="17" creationId="{C3841119-4EF6-A688-0BBA-3F1EE44FA479}"/>
          </ac:picMkLst>
        </pc:picChg>
        <pc:picChg chg="mod">
          <ac:chgData name="Michaela Popelková" userId="4da947f916a43c95" providerId="LiveId" clId="{F2AF6C7B-FE7F-440D-ACEA-995BA1994FDB}" dt="2023-03-29T02:54:39.601" v="152" actId="165"/>
          <ac:picMkLst>
            <pc:docMk/>
            <pc:sldMk cId="2515640667" sldId="287"/>
            <ac:picMk id="38" creationId="{B506322B-FFFB-E0D9-77DF-A394480ACE44}"/>
          </ac:picMkLst>
        </pc:picChg>
        <pc:picChg chg="mod topLvl">
          <ac:chgData name="Michaela Popelková" userId="4da947f916a43c95" providerId="LiveId" clId="{F2AF6C7B-FE7F-440D-ACEA-995BA1994FDB}" dt="2023-03-29T03:18:29.658" v="266" actId="164"/>
          <ac:picMkLst>
            <pc:docMk/>
            <pc:sldMk cId="2515640667" sldId="287"/>
            <ac:picMk id="39" creationId="{3DE73569-89E4-253B-3DB0-71163F4074C8}"/>
          </ac:picMkLst>
        </pc:picChg>
        <pc:picChg chg="mod">
          <ac:chgData name="Michaela Popelková" userId="4da947f916a43c95" providerId="LiveId" clId="{F2AF6C7B-FE7F-440D-ACEA-995BA1994FDB}" dt="2023-03-29T02:54:39.601" v="152" actId="165"/>
          <ac:picMkLst>
            <pc:docMk/>
            <pc:sldMk cId="2515640667" sldId="287"/>
            <ac:picMk id="89" creationId="{9A683BA8-5E19-4452-3226-86E68F2D26BE}"/>
          </ac:picMkLst>
        </pc:picChg>
      </pc:sldChg>
      <pc:sldChg chg="addSp delSp modSp mod">
        <pc:chgData name="Michaela Popelková" userId="4da947f916a43c95" providerId="LiveId" clId="{F2AF6C7B-FE7F-440D-ACEA-995BA1994FDB}" dt="2023-03-29T03:18:42.485" v="268" actId="164"/>
        <pc:sldMkLst>
          <pc:docMk/>
          <pc:sldMk cId="1860668214" sldId="291"/>
        </pc:sldMkLst>
        <pc:spChg chg="mod topLvl">
          <ac:chgData name="Michaela Popelková" userId="4da947f916a43c95" providerId="LiveId" clId="{F2AF6C7B-FE7F-440D-ACEA-995BA1994FDB}" dt="2023-03-29T03:18:42.485" v="268" actId="164"/>
          <ac:spMkLst>
            <pc:docMk/>
            <pc:sldMk cId="1860668214" sldId="291"/>
            <ac:spMk id="2" creationId="{DE322BCE-0271-4C8E-9878-A7CF42C7A47B}"/>
          </ac:spMkLst>
        </pc:spChg>
        <pc:spChg chg="mod">
          <ac:chgData name="Michaela Popelková" userId="4da947f916a43c95" providerId="LiveId" clId="{F2AF6C7B-FE7F-440D-ACEA-995BA1994FDB}" dt="2023-03-29T02:54:11.382" v="144" actId="165"/>
          <ac:spMkLst>
            <pc:docMk/>
            <pc:sldMk cId="1860668214" sldId="291"/>
            <ac:spMk id="7" creationId="{8C7904D6-7B4E-D815-6C1B-69F8D9260A6A}"/>
          </ac:spMkLst>
        </pc:spChg>
        <pc:spChg chg="mod">
          <ac:chgData name="Michaela Popelková" userId="4da947f916a43c95" providerId="LiveId" clId="{F2AF6C7B-FE7F-440D-ACEA-995BA1994FDB}" dt="2023-03-29T02:54:11.382" v="144" actId="165"/>
          <ac:spMkLst>
            <pc:docMk/>
            <pc:sldMk cId="1860668214" sldId="291"/>
            <ac:spMk id="8" creationId="{E5731E1C-A9F3-64C9-44D8-954BBAD6FFEC}"/>
          </ac:spMkLst>
        </pc:spChg>
        <pc:spChg chg="mod">
          <ac:chgData name="Michaela Popelková" userId="4da947f916a43c95" providerId="LiveId" clId="{F2AF6C7B-FE7F-440D-ACEA-995BA1994FDB}" dt="2023-03-29T02:54:11.382" v="144" actId="165"/>
          <ac:spMkLst>
            <pc:docMk/>
            <pc:sldMk cId="1860668214" sldId="291"/>
            <ac:spMk id="10" creationId="{F1218CE4-9AF3-8BA7-C296-DDB339ADF2F6}"/>
          </ac:spMkLst>
        </pc:spChg>
        <pc:spChg chg="mod">
          <ac:chgData name="Michaela Popelková" userId="4da947f916a43c95" providerId="LiveId" clId="{F2AF6C7B-FE7F-440D-ACEA-995BA1994FDB}" dt="2023-03-29T03:06:59.209" v="209" actId="207"/>
          <ac:spMkLst>
            <pc:docMk/>
            <pc:sldMk cId="1860668214" sldId="291"/>
            <ac:spMk id="14" creationId="{C2253A0D-2EE0-00D2-90EF-D38206DA655F}"/>
          </ac:spMkLst>
        </pc:spChg>
        <pc:spChg chg="mod">
          <ac:chgData name="Michaela Popelková" userId="4da947f916a43c95" providerId="LiveId" clId="{F2AF6C7B-FE7F-440D-ACEA-995BA1994FDB}" dt="2023-03-29T03:06:59.209" v="209" actId="207"/>
          <ac:spMkLst>
            <pc:docMk/>
            <pc:sldMk cId="1860668214" sldId="291"/>
            <ac:spMk id="15" creationId="{1ABCCD36-C33D-99BD-B8CD-854C8B9D850E}"/>
          </ac:spMkLst>
        </pc:spChg>
        <pc:spChg chg="mod">
          <ac:chgData name="Michaela Popelková" userId="4da947f916a43c95" providerId="LiveId" clId="{F2AF6C7B-FE7F-440D-ACEA-995BA1994FDB}" dt="2023-03-29T03:06:59.209" v="209" actId="207"/>
          <ac:spMkLst>
            <pc:docMk/>
            <pc:sldMk cId="1860668214" sldId="291"/>
            <ac:spMk id="18" creationId="{77D1A457-C0B6-8A71-BE3A-2C922F3092B0}"/>
          </ac:spMkLst>
        </pc:spChg>
        <pc:spChg chg="mod topLvl">
          <ac:chgData name="Michaela Popelková" userId="4da947f916a43c95" providerId="LiveId" clId="{F2AF6C7B-FE7F-440D-ACEA-995BA1994FDB}" dt="2023-03-29T03:18:42.485" v="268" actId="164"/>
          <ac:spMkLst>
            <pc:docMk/>
            <pc:sldMk cId="1860668214" sldId="291"/>
            <ac:spMk id="19" creationId="{BF8E8331-1907-4253-9301-20ED1144744E}"/>
          </ac:spMkLst>
        </pc:spChg>
        <pc:spChg chg="mod topLvl">
          <ac:chgData name="Michaela Popelková" userId="4da947f916a43c95" providerId="LiveId" clId="{F2AF6C7B-FE7F-440D-ACEA-995BA1994FDB}" dt="2023-03-29T03:18:42.485" v="268" actId="164"/>
          <ac:spMkLst>
            <pc:docMk/>
            <pc:sldMk cId="1860668214" sldId="291"/>
            <ac:spMk id="20" creationId="{37D52375-E0D3-47D4-B1A5-F8E64AD30DE8}"/>
          </ac:spMkLst>
        </pc:spChg>
        <pc:spChg chg="add mod">
          <ac:chgData name="Michaela Popelková" userId="4da947f916a43c95" providerId="LiveId" clId="{F2AF6C7B-FE7F-440D-ACEA-995BA1994FDB}" dt="2023-03-29T03:18:42.485" v="268" actId="164"/>
          <ac:spMkLst>
            <pc:docMk/>
            <pc:sldMk cId="1860668214" sldId="291"/>
            <ac:spMk id="22" creationId="{EDEADBD6-A42C-B37E-E443-779D4A0FB404}"/>
          </ac:spMkLst>
        </pc:spChg>
        <pc:spChg chg="add mod">
          <ac:chgData name="Michaela Popelková" userId="4da947f916a43c95" providerId="LiveId" clId="{F2AF6C7B-FE7F-440D-ACEA-995BA1994FDB}" dt="2023-03-29T03:18:42.485" v="268" actId="164"/>
          <ac:spMkLst>
            <pc:docMk/>
            <pc:sldMk cId="1860668214" sldId="291"/>
            <ac:spMk id="23" creationId="{EA184A62-91B0-159C-F561-B39C775066BF}"/>
          </ac:spMkLst>
        </pc:spChg>
        <pc:spChg chg="mod topLvl">
          <ac:chgData name="Michaela Popelková" userId="4da947f916a43c95" providerId="LiveId" clId="{F2AF6C7B-FE7F-440D-ACEA-995BA1994FDB}" dt="2023-03-29T03:18:42.485" v="268" actId="164"/>
          <ac:spMkLst>
            <pc:docMk/>
            <pc:sldMk cId="1860668214" sldId="291"/>
            <ac:spMk id="25" creationId="{1390292E-CF4A-4AAE-B8F3-6810A56F228D}"/>
          </ac:spMkLst>
        </pc:spChg>
        <pc:spChg chg="mod topLvl">
          <ac:chgData name="Michaela Popelková" userId="4da947f916a43c95" providerId="LiveId" clId="{F2AF6C7B-FE7F-440D-ACEA-995BA1994FDB}" dt="2023-03-29T03:18:42.485" v="268" actId="164"/>
          <ac:spMkLst>
            <pc:docMk/>
            <pc:sldMk cId="1860668214" sldId="291"/>
            <ac:spMk id="46" creationId="{ACD2391A-E4A3-D6C2-18E9-1ABB4C72B7F0}"/>
          </ac:spMkLst>
        </pc:spChg>
        <pc:spChg chg="del">
          <ac:chgData name="Michaela Popelková" userId="4da947f916a43c95" providerId="LiveId" clId="{F2AF6C7B-FE7F-440D-ACEA-995BA1994FDB}" dt="2023-03-29T02:54:06.060" v="142" actId="478"/>
          <ac:spMkLst>
            <pc:docMk/>
            <pc:sldMk cId="1860668214" sldId="291"/>
            <ac:spMk id="47" creationId="{0D5414FA-F842-67C5-CA26-0BA1BC1EA04F}"/>
          </ac:spMkLst>
        </pc:spChg>
        <pc:spChg chg="mod">
          <ac:chgData name="Michaela Popelková" userId="4da947f916a43c95" providerId="LiveId" clId="{F2AF6C7B-FE7F-440D-ACEA-995BA1994FDB}" dt="2023-03-29T02:54:11.382" v="144" actId="165"/>
          <ac:spMkLst>
            <pc:docMk/>
            <pc:sldMk cId="1860668214" sldId="291"/>
            <ac:spMk id="81" creationId="{813915EE-0108-6A49-2B69-6626F218FFE3}"/>
          </ac:spMkLst>
        </pc:spChg>
        <pc:spChg chg="del">
          <ac:chgData name="Michaela Popelková" userId="4da947f916a43c95" providerId="LiveId" clId="{F2AF6C7B-FE7F-440D-ACEA-995BA1994FDB}" dt="2023-03-29T02:54:08.019" v="143" actId="478"/>
          <ac:spMkLst>
            <pc:docMk/>
            <pc:sldMk cId="1860668214" sldId="291"/>
            <ac:spMk id="82" creationId="{99AD9C34-F921-531C-84CD-5DE167F0E12A}"/>
          </ac:spMkLst>
        </pc:spChg>
        <pc:grpChg chg="del mod topLvl">
          <ac:chgData name="Michaela Popelková" userId="4da947f916a43c95" providerId="LiveId" clId="{F2AF6C7B-FE7F-440D-ACEA-995BA1994FDB}" dt="2023-03-29T02:54:14.179" v="145" actId="478"/>
          <ac:grpSpMkLst>
            <pc:docMk/>
            <pc:sldMk cId="1860668214" sldId="291"/>
            <ac:grpSpMk id="3" creationId="{93456E21-6506-1D35-81A0-6098791C3CF0}"/>
          </ac:grpSpMkLst>
        </pc:grpChg>
        <pc:grpChg chg="mod">
          <ac:chgData name="Michaela Popelková" userId="4da947f916a43c95" providerId="LiveId" clId="{F2AF6C7B-FE7F-440D-ACEA-995BA1994FDB}" dt="2023-03-29T02:54:11.382" v="144" actId="165"/>
          <ac:grpSpMkLst>
            <pc:docMk/>
            <pc:sldMk cId="1860668214" sldId="291"/>
            <ac:grpSpMk id="5" creationId="{65B3E83A-5E1E-CDCA-80FE-3AE868B1EBCC}"/>
          </ac:grpSpMkLst>
        </pc:grpChg>
        <pc:grpChg chg="mod">
          <ac:chgData name="Michaela Popelková" userId="4da947f916a43c95" providerId="LiveId" clId="{F2AF6C7B-FE7F-440D-ACEA-995BA1994FDB}" dt="2023-03-29T02:54:11.382" v="144" actId="165"/>
          <ac:grpSpMkLst>
            <pc:docMk/>
            <pc:sldMk cId="1860668214" sldId="291"/>
            <ac:grpSpMk id="9" creationId="{B42FD78A-8196-1ECB-5AF1-42209F8678C1}"/>
          </ac:grpSpMkLst>
        </pc:grpChg>
        <pc:grpChg chg="del">
          <ac:chgData name="Michaela Popelková" userId="4da947f916a43c95" providerId="LiveId" clId="{F2AF6C7B-FE7F-440D-ACEA-995BA1994FDB}" dt="2023-03-29T02:54:11.382" v="144" actId="165"/>
          <ac:grpSpMkLst>
            <pc:docMk/>
            <pc:sldMk cId="1860668214" sldId="291"/>
            <ac:grpSpMk id="12" creationId="{3CDE22B0-6F7C-732F-0542-86336B7D1B42}"/>
          </ac:grpSpMkLst>
        </pc:grpChg>
        <pc:grpChg chg="add mod">
          <ac:chgData name="Michaela Popelková" userId="4da947f916a43c95" providerId="LiveId" clId="{F2AF6C7B-FE7F-440D-ACEA-995BA1994FDB}" dt="2023-03-29T03:18:42.485" v="268" actId="164"/>
          <ac:grpSpMkLst>
            <pc:docMk/>
            <pc:sldMk cId="1860668214" sldId="291"/>
            <ac:grpSpMk id="13" creationId="{CFE33E51-6586-5DB4-F608-806C0748B622}"/>
          </ac:grpSpMkLst>
        </pc:grpChg>
        <pc:grpChg chg="mod">
          <ac:chgData name="Michaela Popelková" userId="4da947f916a43c95" providerId="LiveId" clId="{F2AF6C7B-FE7F-440D-ACEA-995BA1994FDB}" dt="2023-03-29T03:00:34.331" v="189"/>
          <ac:grpSpMkLst>
            <pc:docMk/>
            <pc:sldMk cId="1860668214" sldId="291"/>
            <ac:grpSpMk id="16" creationId="{20F996C0-1155-2A8C-DC82-022CC0A242C4}"/>
          </ac:grpSpMkLst>
        </pc:grpChg>
        <pc:grpChg chg="add mod">
          <ac:chgData name="Michaela Popelková" userId="4da947f916a43c95" providerId="LiveId" clId="{F2AF6C7B-FE7F-440D-ACEA-995BA1994FDB}" dt="2023-03-29T03:18:42.485" v="268" actId="164"/>
          <ac:grpSpMkLst>
            <pc:docMk/>
            <pc:sldMk cId="1860668214" sldId="291"/>
            <ac:grpSpMk id="24" creationId="{A815349B-E020-D9A7-E2E6-32578B433A3C}"/>
          </ac:grpSpMkLst>
        </pc:grpChg>
        <pc:grpChg chg="del">
          <ac:chgData name="Michaela Popelková" userId="4da947f916a43c95" providerId="LiveId" clId="{F2AF6C7B-FE7F-440D-ACEA-995BA1994FDB}" dt="2023-03-29T02:54:06.060" v="142" actId="478"/>
          <ac:grpSpMkLst>
            <pc:docMk/>
            <pc:sldMk cId="1860668214" sldId="291"/>
            <ac:grpSpMk id="45" creationId="{2BCF72A9-1786-51E9-8669-6E09496C2CFD}"/>
          </ac:grpSpMkLst>
        </pc:grpChg>
        <pc:grpChg chg="mod topLvl">
          <ac:chgData name="Michaela Popelková" userId="4da947f916a43c95" providerId="LiveId" clId="{F2AF6C7B-FE7F-440D-ACEA-995BA1994FDB}" dt="2023-03-29T03:18:42.485" v="268" actId="164"/>
          <ac:grpSpMkLst>
            <pc:docMk/>
            <pc:sldMk cId="1860668214" sldId="291"/>
            <ac:grpSpMk id="80" creationId="{8EB54F31-B528-BD3E-EAB1-549CAE797F82}"/>
          </ac:grpSpMkLst>
        </pc:grpChg>
        <pc:picChg chg="mod topLvl">
          <ac:chgData name="Michaela Popelková" userId="4da947f916a43c95" providerId="LiveId" clId="{F2AF6C7B-FE7F-440D-ACEA-995BA1994FDB}" dt="2023-03-29T03:18:42.485" v="268" actId="164"/>
          <ac:picMkLst>
            <pc:docMk/>
            <pc:sldMk cId="1860668214" sldId="291"/>
            <ac:picMk id="4" creationId="{C9CED619-3290-A7C1-6553-D98A60FB919F}"/>
          </ac:picMkLst>
        </pc:picChg>
        <pc:picChg chg="mod">
          <ac:chgData name="Michaela Popelková" userId="4da947f916a43c95" providerId="LiveId" clId="{F2AF6C7B-FE7F-440D-ACEA-995BA1994FDB}" dt="2023-03-29T02:54:11.382" v="144" actId="165"/>
          <ac:picMkLst>
            <pc:docMk/>
            <pc:sldMk cId="1860668214" sldId="291"/>
            <ac:picMk id="6" creationId="{2DE0A8E3-5AF6-7694-4D35-92CD5314523A}"/>
          </ac:picMkLst>
        </pc:picChg>
        <pc:picChg chg="mod">
          <ac:chgData name="Michaela Popelková" userId="4da947f916a43c95" providerId="LiveId" clId="{F2AF6C7B-FE7F-440D-ACEA-995BA1994FDB}" dt="2023-03-29T02:54:11.382" v="144" actId="165"/>
          <ac:picMkLst>
            <pc:docMk/>
            <pc:sldMk cId="1860668214" sldId="291"/>
            <ac:picMk id="11" creationId="{AF96E3EA-01A3-6024-92EB-C62B2F4FB549}"/>
          </ac:picMkLst>
        </pc:picChg>
        <pc:picChg chg="mod">
          <ac:chgData name="Michaela Popelková" userId="4da947f916a43c95" providerId="LiveId" clId="{F2AF6C7B-FE7F-440D-ACEA-995BA1994FDB}" dt="2023-03-29T03:00:34.331" v="189"/>
          <ac:picMkLst>
            <pc:docMk/>
            <pc:sldMk cId="1860668214" sldId="291"/>
            <ac:picMk id="17" creationId="{0CF8AA48-076B-1F61-E414-0A6F5C46AEAD}"/>
          </ac:picMkLst>
        </pc:picChg>
        <pc:picChg chg="mod">
          <ac:chgData name="Michaela Popelková" userId="4da947f916a43c95" providerId="LiveId" clId="{F2AF6C7B-FE7F-440D-ACEA-995BA1994FDB}" dt="2023-03-29T03:00:34.331" v="189"/>
          <ac:picMkLst>
            <pc:docMk/>
            <pc:sldMk cId="1860668214" sldId="291"/>
            <ac:picMk id="21" creationId="{35792C27-FE45-DE17-954C-0E2377B59F07}"/>
          </ac:picMkLst>
        </pc:picChg>
        <pc:picChg chg="mod topLvl">
          <ac:chgData name="Michaela Popelková" userId="4da947f916a43c95" providerId="LiveId" clId="{F2AF6C7B-FE7F-440D-ACEA-995BA1994FDB}" dt="2023-03-29T03:18:42.485" v="268" actId="164"/>
          <ac:picMkLst>
            <pc:docMk/>
            <pc:sldMk cId="1860668214" sldId="291"/>
            <ac:picMk id="48" creationId="{D5B6168C-C5FD-D3EB-E6DA-5A5DBEFF5DB0}"/>
          </ac:picMkLst>
        </pc:picChg>
        <pc:picChg chg="mod">
          <ac:chgData name="Michaela Popelková" userId="4da947f916a43c95" providerId="LiveId" clId="{F2AF6C7B-FE7F-440D-ACEA-995BA1994FDB}" dt="2023-03-29T02:54:11.382" v="144" actId="165"/>
          <ac:picMkLst>
            <pc:docMk/>
            <pc:sldMk cId="1860668214" sldId="291"/>
            <ac:picMk id="83" creationId="{0EC25955-0834-7C5A-4811-B443A9DB74B8}"/>
          </ac:picMkLst>
        </pc:picChg>
      </pc:sldChg>
      <pc:sldChg chg="addSp delSp modSp mod">
        <pc:chgData name="Michaela Popelková" userId="4da947f916a43c95" providerId="LiveId" clId="{F2AF6C7B-FE7F-440D-ACEA-995BA1994FDB}" dt="2023-03-29T03:18:50.789" v="269" actId="164"/>
        <pc:sldMkLst>
          <pc:docMk/>
          <pc:sldMk cId="2370978212" sldId="295"/>
        </pc:sldMkLst>
        <pc:spChg chg="mod topLvl">
          <ac:chgData name="Michaela Popelková" userId="4da947f916a43c95" providerId="LiveId" clId="{F2AF6C7B-FE7F-440D-ACEA-995BA1994FDB}" dt="2023-03-29T03:18:50.789" v="269" actId="164"/>
          <ac:spMkLst>
            <pc:docMk/>
            <pc:sldMk cId="2370978212" sldId="295"/>
            <ac:spMk id="2" creationId="{DE322BCE-0271-4C8E-9878-A7CF42C7A47B}"/>
          </ac:spMkLst>
        </pc:spChg>
        <pc:spChg chg="mod">
          <ac:chgData name="Michaela Popelková" userId="4da947f916a43c95" providerId="LiveId" clId="{F2AF6C7B-FE7F-440D-ACEA-995BA1994FDB}" dt="2023-03-29T02:53:39.717" v="138" actId="165"/>
          <ac:spMkLst>
            <pc:docMk/>
            <pc:sldMk cId="2370978212" sldId="295"/>
            <ac:spMk id="7" creationId="{D0497897-AF31-3C4D-BC05-0FBFFC6AF627}"/>
          </ac:spMkLst>
        </pc:spChg>
        <pc:spChg chg="mod">
          <ac:chgData name="Michaela Popelková" userId="4da947f916a43c95" providerId="LiveId" clId="{F2AF6C7B-FE7F-440D-ACEA-995BA1994FDB}" dt="2023-03-29T02:53:39.717" v="138" actId="165"/>
          <ac:spMkLst>
            <pc:docMk/>
            <pc:sldMk cId="2370978212" sldId="295"/>
            <ac:spMk id="8" creationId="{7A20FADD-9081-60C7-4D5D-879960026694}"/>
          </ac:spMkLst>
        </pc:spChg>
        <pc:spChg chg="mod">
          <ac:chgData name="Michaela Popelková" userId="4da947f916a43c95" providerId="LiveId" clId="{F2AF6C7B-FE7F-440D-ACEA-995BA1994FDB}" dt="2023-03-29T02:53:39.717" v="138" actId="165"/>
          <ac:spMkLst>
            <pc:docMk/>
            <pc:sldMk cId="2370978212" sldId="295"/>
            <ac:spMk id="10" creationId="{DFF00848-9E83-099C-D92E-5879AD264CD8}"/>
          </ac:spMkLst>
        </pc:spChg>
        <pc:spChg chg="mod">
          <ac:chgData name="Michaela Popelková" userId="4da947f916a43c95" providerId="LiveId" clId="{F2AF6C7B-FE7F-440D-ACEA-995BA1994FDB}" dt="2023-03-29T03:07:07.964" v="210" actId="207"/>
          <ac:spMkLst>
            <pc:docMk/>
            <pc:sldMk cId="2370978212" sldId="295"/>
            <ac:spMk id="14" creationId="{4CD40C55-3ACF-5C34-5CD2-2F07E168F62A}"/>
          </ac:spMkLst>
        </pc:spChg>
        <pc:spChg chg="mod">
          <ac:chgData name="Michaela Popelková" userId="4da947f916a43c95" providerId="LiveId" clId="{F2AF6C7B-FE7F-440D-ACEA-995BA1994FDB}" dt="2023-03-29T03:07:07.964" v="210" actId="207"/>
          <ac:spMkLst>
            <pc:docMk/>
            <pc:sldMk cId="2370978212" sldId="295"/>
            <ac:spMk id="15" creationId="{295B586E-A742-61BD-1C72-4DBC15AB2C02}"/>
          </ac:spMkLst>
        </pc:spChg>
        <pc:spChg chg="mod">
          <ac:chgData name="Michaela Popelková" userId="4da947f916a43c95" providerId="LiveId" clId="{F2AF6C7B-FE7F-440D-ACEA-995BA1994FDB}" dt="2023-03-29T03:07:07.964" v="210" actId="207"/>
          <ac:spMkLst>
            <pc:docMk/>
            <pc:sldMk cId="2370978212" sldId="295"/>
            <ac:spMk id="18" creationId="{D177ABD4-B638-0718-3C80-34DF4EA1E29E}"/>
          </ac:spMkLst>
        </pc:spChg>
        <pc:spChg chg="mod topLvl">
          <ac:chgData name="Michaela Popelková" userId="4da947f916a43c95" providerId="LiveId" clId="{F2AF6C7B-FE7F-440D-ACEA-995BA1994FDB}" dt="2023-03-29T03:18:50.789" v="269" actId="164"/>
          <ac:spMkLst>
            <pc:docMk/>
            <pc:sldMk cId="2370978212" sldId="295"/>
            <ac:spMk id="19" creationId="{BF8E8331-1907-4253-9301-20ED1144744E}"/>
          </ac:spMkLst>
        </pc:spChg>
        <pc:spChg chg="mod topLvl">
          <ac:chgData name="Michaela Popelková" userId="4da947f916a43c95" providerId="LiveId" clId="{F2AF6C7B-FE7F-440D-ACEA-995BA1994FDB}" dt="2023-03-29T03:18:50.789" v="269" actId="164"/>
          <ac:spMkLst>
            <pc:docMk/>
            <pc:sldMk cId="2370978212" sldId="295"/>
            <ac:spMk id="20" creationId="{37D52375-E0D3-47D4-B1A5-F8E64AD30DE8}"/>
          </ac:spMkLst>
        </pc:spChg>
        <pc:spChg chg="add mod">
          <ac:chgData name="Michaela Popelková" userId="4da947f916a43c95" providerId="LiveId" clId="{F2AF6C7B-FE7F-440D-ACEA-995BA1994FDB}" dt="2023-03-29T03:18:50.789" v="269" actId="164"/>
          <ac:spMkLst>
            <pc:docMk/>
            <pc:sldMk cId="2370978212" sldId="295"/>
            <ac:spMk id="22" creationId="{6CDFA547-A9A5-93DD-D7C0-5F93DF295E79}"/>
          </ac:spMkLst>
        </pc:spChg>
        <pc:spChg chg="add mod">
          <ac:chgData name="Michaela Popelková" userId="4da947f916a43c95" providerId="LiveId" clId="{F2AF6C7B-FE7F-440D-ACEA-995BA1994FDB}" dt="2023-03-29T03:18:50.789" v="269" actId="164"/>
          <ac:spMkLst>
            <pc:docMk/>
            <pc:sldMk cId="2370978212" sldId="295"/>
            <ac:spMk id="23" creationId="{2608E531-B32E-6016-2B0A-EA3477EDF2AD}"/>
          </ac:spMkLst>
        </pc:spChg>
        <pc:spChg chg="mod topLvl">
          <ac:chgData name="Michaela Popelková" userId="4da947f916a43c95" providerId="LiveId" clId="{F2AF6C7B-FE7F-440D-ACEA-995BA1994FDB}" dt="2023-03-29T03:18:50.789" v="269" actId="164"/>
          <ac:spMkLst>
            <pc:docMk/>
            <pc:sldMk cId="2370978212" sldId="295"/>
            <ac:spMk id="25" creationId="{1390292E-CF4A-4AAE-B8F3-6810A56F228D}"/>
          </ac:spMkLst>
        </pc:spChg>
        <pc:spChg chg="mod topLvl">
          <ac:chgData name="Michaela Popelková" userId="4da947f916a43c95" providerId="LiveId" clId="{F2AF6C7B-FE7F-440D-ACEA-995BA1994FDB}" dt="2023-03-29T03:18:50.789" v="269" actId="164"/>
          <ac:spMkLst>
            <pc:docMk/>
            <pc:sldMk cId="2370978212" sldId="295"/>
            <ac:spMk id="46" creationId="{ACD2391A-E4A3-D6C2-18E9-1ABB4C72B7F0}"/>
          </ac:spMkLst>
        </pc:spChg>
        <pc:spChg chg="del mod topLvl">
          <ac:chgData name="Michaela Popelková" userId="4da947f916a43c95" providerId="LiveId" clId="{F2AF6C7B-FE7F-440D-ACEA-995BA1994FDB}" dt="2023-03-29T02:53:56.521" v="140" actId="478"/>
          <ac:spMkLst>
            <pc:docMk/>
            <pc:sldMk cId="2370978212" sldId="295"/>
            <ac:spMk id="47" creationId="{0D5414FA-F842-67C5-CA26-0BA1BC1EA04F}"/>
          </ac:spMkLst>
        </pc:spChg>
        <pc:spChg chg="mod">
          <ac:chgData name="Michaela Popelková" userId="4da947f916a43c95" providerId="LiveId" clId="{F2AF6C7B-FE7F-440D-ACEA-995BA1994FDB}" dt="2023-03-29T02:53:39.717" v="138" actId="165"/>
          <ac:spMkLst>
            <pc:docMk/>
            <pc:sldMk cId="2370978212" sldId="295"/>
            <ac:spMk id="80" creationId="{4D231EEC-79F4-271D-3428-6E51A387EBB0}"/>
          </ac:spMkLst>
        </pc:spChg>
        <pc:spChg chg="del mod">
          <ac:chgData name="Michaela Popelková" userId="4da947f916a43c95" providerId="LiveId" clId="{F2AF6C7B-FE7F-440D-ACEA-995BA1994FDB}" dt="2023-03-29T02:53:54.288" v="139" actId="478"/>
          <ac:spMkLst>
            <pc:docMk/>
            <pc:sldMk cId="2370978212" sldId="295"/>
            <ac:spMk id="81" creationId="{C3B918B0-537F-0D4B-FED0-92D17EE291F8}"/>
          </ac:spMkLst>
        </pc:spChg>
        <pc:grpChg chg="del mod topLvl">
          <ac:chgData name="Michaela Popelková" userId="4da947f916a43c95" providerId="LiveId" clId="{F2AF6C7B-FE7F-440D-ACEA-995BA1994FDB}" dt="2023-03-29T02:54:00.259" v="141" actId="478"/>
          <ac:grpSpMkLst>
            <pc:docMk/>
            <pc:sldMk cId="2370978212" sldId="295"/>
            <ac:grpSpMk id="3" creationId="{0A2BE4C0-BFFB-492C-64A6-4A50DD94E8CA}"/>
          </ac:grpSpMkLst>
        </pc:grpChg>
        <pc:grpChg chg="mod">
          <ac:chgData name="Michaela Popelková" userId="4da947f916a43c95" providerId="LiveId" clId="{F2AF6C7B-FE7F-440D-ACEA-995BA1994FDB}" dt="2023-03-29T02:53:39.717" v="138" actId="165"/>
          <ac:grpSpMkLst>
            <pc:docMk/>
            <pc:sldMk cId="2370978212" sldId="295"/>
            <ac:grpSpMk id="5" creationId="{3AE3179C-9513-1A51-CA84-6D5322D99BE4}"/>
          </ac:grpSpMkLst>
        </pc:grpChg>
        <pc:grpChg chg="mod">
          <ac:chgData name="Michaela Popelková" userId="4da947f916a43c95" providerId="LiveId" clId="{F2AF6C7B-FE7F-440D-ACEA-995BA1994FDB}" dt="2023-03-29T02:53:39.717" v="138" actId="165"/>
          <ac:grpSpMkLst>
            <pc:docMk/>
            <pc:sldMk cId="2370978212" sldId="295"/>
            <ac:grpSpMk id="9" creationId="{0D15E597-2A53-EE3D-63BA-DEED8A95D261}"/>
          </ac:grpSpMkLst>
        </pc:grpChg>
        <pc:grpChg chg="del">
          <ac:chgData name="Michaela Popelková" userId="4da947f916a43c95" providerId="LiveId" clId="{F2AF6C7B-FE7F-440D-ACEA-995BA1994FDB}" dt="2023-03-29T02:53:39.717" v="138" actId="165"/>
          <ac:grpSpMkLst>
            <pc:docMk/>
            <pc:sldMk cId="2370978212" sldId="295"/>
            <ac:grpSpMk id="12" creationId="{2D1AAA57-E3B5-7B01-FD04-587A568BCEA8}"/>
          </ac:grpSpMkLst>
        </pc:grpChg>
        <pc:grpChg chg="add mod">
          <ac:chgData name="Michaela Popelková" userId="4da947f916a43c95" providerId="LiveId" clId="{F2AF6C7B-FE7F-440D-ACEA-995BA1994FDB}" dt="2023-03-29T03:18:50.789" v="269" actId="164"/>
          <ac:grpSpMkLst>
            <pc:docMk/>
            <pc:sldMk cId="2370978212" sldId="295"/>
            <ac:grpSpMk id="13" creationId="{B98115D2-5FDF-0367-608F-0B4F066DD03D}"/>
          </ac:grpSpMkLst>
        </pc:grpChg>
        <pc:grpChg chg="mod">
          <ac:chgData name="Michaela Popelková" userId="4da947f916a43c95" providerId="LiveId" clId="{F2AF6C7B-FE7F-440D-ACEA-995BA1994FDB}" dt="2023-03-29T03:00:27.761" v="188"/>
          <ac:grpSpMkLst>
            <pc:docMk/>
            <pc:sldMk cId="2370978212" sldId="295"/>
            <ac:grpSpMk id="16" creationId="{E193F6E6-BD6E-F841-871F-00C82BB656DC}"/>
          </ac:grpSpMkLst>
        </pc:grpChg>
        <pc:grpChg chg="add mod">
          <ac:chgData name="Michaela Popelková" userId="4da947f916a43c95" providerId="LiveId" clId="{F2AF6C7B-FE7F-440D-ACEA-995BA1994FDB}" dt="2023-03-29T03:18:50.789" v="269" actId="164"/>
          <ac:grpSpMkLst>
            <pc:docMk/>
            <pc:sldMk cId="2370978212" sldId="295"/>
            <ac:grpSpMk id="24" creationId="{A1F1D9D3-AEE9-6DFD-0527-C5FD3F0A19CB}"/>
          </ac:grpSpMkLst>
        </pc:grpChg>
        <pc:grpChg chg="del mod topLvl">
          <ac:chgData name="Michaela Popelková" userId="4da947f916a43c95" providerId="LiveId" clId="{F2AF6C7B-FE7F-440D-ACEA-995BA1994FDB}" dt="2023-03-29T02:53:56.521" v="140" actId="478"/>
          <ac:grpSpMkLst>
            <pc:docMk/>
            <pc:sldMk cId="2370978212" sldId="295"/>
            <ac:grpSpMk id="45" creationId="{2BCF72A9-1786-51E9-8669-6E09496C2CFD}"/>
          </ac:grpSpMkLst>
        </pc:grpChg>
        <pc:grpChg chg="mod topLvl">
          <ac:chgData name="Michaela Popelková" userId="4da947f916a43c95" providerId="LiveId" clId="{F2AF6C7B-FE7F-440D-ACEA-995BA1994FDB}" dt="2023-03-29T03:18:50.789" v="269" actId="164"/>
          <ac:grpSpMkLst>
            <pc:docMk/>
            <pc:sldMk cId="2370978212" sldId="295"/>
            <ac:grpSpMk id="79" creationId="{A22922C0-DBE6-D42C-447B-59CB0E4F5157}"/>
          </ac:grpSpMkLst>
        </pc:grpChg>
        <pc:picChg chg="mod topLvl">
          <ac:chgData name="Michaela Popelková" userId="4da947f916a43c95" providerId="LiveId" clId="{F2AF6C7B-FE7F-440D-ACEA-995BA1994FDB}" dt="2023-03-29T03:18:50.789" v="269" actId="164"/>
          <ac:picMkLst>
            <pc:docMk/>
            <pc:sldMk cId="2370978212" sldId="295"/>
            <ac:picMk id="4" creationId="{F2BD065F-A1C0-3D78-D96E-C1BFC342C9B5}"/>
          </ac:picMkLst>
        </pc:picChg>
        <pc:picChg chg="mod">
          <ac:chgData name="Michaela Popelková" userId="4da947f916a43c95" providerId="LiveId" clId="{F2AF6C7B-FE7F-440D-ACEA-995BA1994FDB}" dt="2023-03-29T02:53:39.717" v="138" actId="165"/>
          <ac:picMkLst>
            <pc:docMk/>
            <pc:sldMk cId="2370978212" sldId="295"/>
            <ac:picMk id="6" creationId="{7284FF5D-B49C-74BA-33D7-577BEB1401CB}"/>
          </ac:picMkLst>
        </pc:picChg>
        <pc:picChg chg="mod">
          <ac:chgData name="Michaela Popelková" userId="4da947f916a43c95" providerId="LiveId" clId="{F2AF6C7B-FE7F-440D-ACEA-995BA1994FDB}" dt="2023-03-29T02:53:39.717" v="138" actId="165"/>
          <ac:picMkLst>
            <pc:docMk/>
            <pc:sldMk cId="2370978212" sldId="295"/>
            <ac:picMk id="11" creationId="{A17A334A-DFA7-26E1-3F51-986DB2794B18}"/>
          </ac:picMkLst>
        </pc:picChg>
        <pc:picChg chg="mod">
          <ac:chgData name="Michaela Popelková" userId="4da947f916a43c95" providerId="LiveId" clId="{F2AF6C7B-FE7F-440D-ACEA-995BA1994FDB}" dt="2023-03-29T03:00:27.761" v="188"/>
          <ac:picMkLst>
            <pc:docMk/>
            <pc:sldMk cId="2370978212" sldId="295"/>
            <ac:picMk id="17" creationId="{52309554-0B52-7E28-DE00-26F2EDBB04BA}"/>
          </ac:picMkLst>
        </pc:picChg>
        <pc:picChg chg="mod">
          <ac:chgData name="Michaela Popelková" userId="4da947f916a43c95" providerId="LiveId" clId="{F2AF6C7B-FE7F-440D-ACEA-995BA1994FDB}" dt="2023-03-29T03:00:27.761" v="188"/>
          <ac:picMkLst>
            <pc:docMk/>
            <pc:sldMk cId="2370978212" sldId="295"/>
            <ac:picMk id="21" creationId="{BA161376-9595-EC8C-5E3B-1D852C6E8247}"/>
          </ac:picMkLst>
        </pc:picChg>
        <pc:picChg chg="mod topLvl">
          <ac:chgData name="Michaela Popelková" userId="4da947f916a43c95" providerId="LiveId" clId="{F2AF6C7B-FE7F-440D-ACEA-995BA1994FDB}" dt="2023-03-29T03:18:50.789" v="269" actId="164"/>
          <ac:picMkLst>
            <pc:docMk/>
            <pc:sldMk cId="2370978212" sldId="295"/>
            <ac:picMk id="48" creationId="{0C58273D-2E28-D781-C51C-355DD5D9BA84}"/>
          </ac:picMkLst>
        </pc:picChg>
        <pc:picChg chg="mod">
          <ac:chgData name="Michaela Popelková" userId="4da947f916a43c95" providerId="LiveId" clId="{F2AF6C7B-FE7F-440D-ACEA-995BA1994FDB}" dt="2023-03-29T02:53:39.717" v="138" actId="165"/>
          <ac:picMkLst>
            <pc:docMk/>
            <pc:sldMk cId="2370978212" sldId="295"/>
            <ac:picMk id="82" creationId="{7AC7DC3B-54C6-EE54-1161-EA9C0F359658}"/>
          </ac:picMkLst>
        </pc:picChg>
      </pc:sldChg>
      <pc:sldChg chg="addSp delSp modSp mod">
        <pc:chgData name="Michaela Popelková" userId="4da947f916a43c95" providerId="LiveId" clId="{F2AF6C7B-FE7F-440D-ACEA-995BA1994FDB}" dt="2023-03-29T03:18:35.498" v="267" actId="164"/>
        <pc:sldMkLst>
          <pc:docMk/>
          <pc:sldMk cId="1723250598" sldId="296"/>
        </pc:sldMkLst>
        <pc:spChg chg="mod topLvl">
          <ac:chgData name="Michaela Popelková" userId="4da947f916a43c95" providerId="LiveId" clId="{F2AF6C7B-FE7F-440D-ACEA-995BA1994FDB}" dt="2023-03-29T03:18:35.498" v="267" actId="164"/>
          <ac:spMkLst>
            <pc:docMk/>
            <pc:sldMk cId="1723250598" sldId="296"/>
            <ac:spMk id="2" creationId="{DE322BCE-0271-4C8E-9878-A7CF42C7A47B}"/>
          </ac:spMkLst>
        </pc:spChg>
        <pc:spChg chg="mod">
          <ac:chgData name="Michaela Popelková" userId="4da947f916a43c95" providerId="LiveId" clId="{F2AF6C7B-FE7F-440D-ACEA-995BA1994FDB}" dt="2023-03-29T02:54:24.142" v="148" actId="165"/>
          <ac:spMkLst>
            <pc:docMk/>
            <pc:sldMk cId="1723250598" sldId="296"/>
            <ac:spMk id="9" creationId="{5757054D-429A-1D56-4341-D689E6292F66}"/>
          </ac:spMkLst>
        </pc:spChg>
        <pc:spChg chg="mod">
          <ac:chgData name="Michaela Popelková" userId="4da947f916a43c95" providerId="LiveId" clId="{F2AF6C7B-FE7F-440D-ACEA-995BA1994FDB}" dt="2023-03-29T02:54:24.142" v="148" actId="165"/>
          <ac:spMkLst>
            <pc:docMk/>
            <pc:sldMk cId="1723250598" sldId="296"/>
            <ac:spMk id="10" creationId="{0A829CBE-2EDB-73DA-E6CB-6031148D528C}"/>
          </ac:spMkLst>
        </pc:spChg>
        <pc:spChg chg="mod">
          <ac:chgData name="Michaela Popelková" userId="4da947f916a43c95" providerId="LiveId" clId="{F2AF6C7B-FE7F-440D-ACEA-995BA1994FDB}" dt="2023-03-29T02:54:24.142" v="148" actId="165"/>
          <ac:spMkLst>
            <pc:docMk/>
            <pc:sldMk cId="1723250598" sldId="296"/>
            <ac:spMk id="12" creationId="{E0195255-8BE3-D1CF-4AD0-9271C8709853}"/>
          </ac:spMkLst>
        </pc:spChg>
        <pc:spChg chg="mod">
          <ac:chgData name="Michaela Popelková" userId="4da947f916a43c95" providerId="LiveId" clId="{F2AF6C7B-FE7F-440D-ACEA-995BA1994FDB}" dt="2023-03-29T03:06:46.973" v="208" actId="207"/>
          <ac:spMkLst>
            <pc:docMk/>
            <pc:sldMk cId="1723250598" sldId="296"/>
            <ac:spMk id="14" creationId="{F4B851A1-8467-9656-2B50-3811B89307DC}"/>
          </ac:spMkLst>
        </pc:spChg>
        <pc:spChg chg="mod">
          <ac:chgData name="Michaela Popelková" userId="4da947f916a43c95" providerId="LiveId" clId="{F2AF6C7B-FE7F-440D-ACEA-995BA1994FDB}" dt="2023-03-29T03:06:46.973" v="208" actId="207"/>
          <ac:spMkLst>
            <pc:docMk/>
            <pc:sldMk cId="1723250598" sldId="296"/>
            <ac:spMk id="15" creationId="{4BDEFC4B-BFDB-8F9E-F9C3-06D13B6B9DD7}"/>
          </ac:spMkLst>
        </pc:spChg>
        <pc:spChg chg="mod">
          <ac:chgData name="Michaela Popelková" userId="4da947f916a43c95" providerId="LiveId" clId="{F2AF6C7B-FE7F-440D-ACEA-995BA1994FDB}" dt="2023-03-29T03:06:46.973" v="208" actId="207"/>
          <ac:spMkLst>
            <pc:docMk/>
            <pc:sldMk cId="1723250598" sldId="296"/>
            <ac:spMk id="18" creationId="{C40B7EE8-C58F-6BB9-4209-E4F6C8AEBBF2}"/>
          </ac:spMkLst>
        </pc:spChg>
        <pc:spChg chg="mod topLvl">
          <ac:chgData name="Michaela Popelková" userId="4da947f916a43c95" providerId="LiveId" clId="{F2AF6C7B-FE7F-440D-ACEA-995BA1994FDB}" dt="2023-03-29T03:18:35.498" v="267" actId="164"/>
          <ac:spMkLst>
            <pc:docMk/>
            <pc:sldMk cId="1723250598" sldId="296"/>
            <ac:spMk id="19" creationId="{BF8E8331-1907-4253-9301-20ED1144744E}"/>
          </ac:spMkLst>
        </pc:spChg>
        <pc:spChg chg="mod topLvl">
          <ac:chgData name="Michaela Popelková" userId="4da947f916a43c95" providerId="LiveId" clId="{F2AF6C7B-FE7F-440D-ACEA-995BA1994FDB}" dt="2023-03-29T03:18:35.498" v="267" actId="164"/>
          <ac:spMkLst>
            <pc:docMk/>
            <pc:sldMk cId="1723250598" sldId="296"/>
            <ac:spMk id="20" creationId="{37D52375-E0D3-47D4-B1A5-F8E64AD30DE8}"/>
          </ac:spMkLst>
        </pc:spChg>
        <pc:spChg chg="add mod">
          <ac:chgData name="Michaela Popelková" userId="4da947f916a43c95" providerId="LiveId" clId="{F2AF6C7B-FE7F-440D-ACEA-995BA1994FDB}" dt="2023-03-29T03:18:35.498" v="267" actId="164"/>
          <ac:spMkLst>
            <pc:docMk/>
            <pc:sldMk cId="1723250598" sldId="296"/>
            <ac:spMk id="22" creationId="{BB57F62B-BCC7-A130-4E5C-2A71680A8C64}"/>
          </ac:spMkLst>
        </pc:spChg>
        <pc:spChg chg="add mod">
          <ac:chgData name="Michaela Popelková" userId="4da947f916a43c95" providerId="LiveId" clId="{F2AF6C7B-FE7F-440D-ACEA-995BA1994FDB}" dt="2023-03-29T03:18:35.498" v="267" actId="164"/>
          <ac:spMkLst>
            <pc:docMk/>
            <pc:sldMk cId="1723250598" sldId="296"/>
            <ac:spMk id="23" creationId="{DF6D3FA2-5279-63A5-4BF7-1614B1C6238E}"/>
          </ac:spMkLst>
        </pc:spChg>
        <pc:spChg chg="mod topLvl">
          <ac:chgData name="Michaela Popelková" userId="4da947f916a43c95" providerId="LiveId" clId="{F2AF6C7B-FE7F-440D-ACEA-995BA1994FDB}" dt="2023-03-29T03:18:35.498" v="267" actId="164"/>
          <ac:spMkLst>
            <pc:docMk/>
            <pc:sldMk cId="1723250598" sldId="296"/>
            <ac:spMk id="25" creationId="{1390292E-CF4A-4AAE-B8F3-6810A56F228D}"/>
          </ac:spMkLst>
        </pc:spChg>
        <pc:spChg chg="mod topLvl">
          <ac:chgData name="Michaela Popelková" userId="4da947f916a43c95" providerId="LiveId" clId="{F2AF6C7B-FE7F-440D-ACEA-995BA1994FDB}" dt="2023-03-29T03:18:35.498" v="267" actId="164"/>
          <ac:spMkLst>
            <pc:docMk/>
            <pc:sldMk cId="1723250598" sldId="296"/>
            <ac:spMk id="46" creationId="{ACD2391A-E4A3-D6C2-18E9-1ABB4C72B7F0}"/>
          </ac:spMkLst>
        </pc:spChg>
        <pc:spChg chg="del">
          <ac:chgData name="Michaela Popelková" userId="4da947f916a43c95" providerId="LiveId" clId="{F2AF6C7B-FE7F-440D-ACEA-995BA1994FDB}" dt="2023-03-29T02:54:18.728" v="146" actId="478"/>
          <ac:spMkLst>
            <pc:docMk/>
            <pc:sldMk cId="1723250598" sldId="296"/>
            <ac:spMk id="47" creationId="{0D5414FA-F842-67C5-CA26-0BA1BC1EA04F}"/>
          </ac:spMkLst>
        </pc:spChg>
        <pc:spChg chg="mod">
          <ac:chgData name="Michaela Popelková" userId="4da947f916a43c95" providerId="LiveId" clId="{F2AF6C7B-FE7F-440D-ACEA-995BA1994FDB}" dt="2023-03-29T02:54:24.142" v="148" actId="165"/>
          <ac:spMkLst>
            <pc:docMk/>
            <pc:sldMk cId="1723250598" sldId="296"/>
            <ac:spMk id="81" creationId="{813915EE-0108-6A49-2B69-6626F218FFE3}"/>
          </ac:spMkLst>
        </pc:spChg>
        <pc:spChg chg="del">
          <ac:chgData name="Michaela Popelková" userId="4da947f916a43c95" providerId="LiveId" clId="{F2AF6C7B-FE7F-440D-ACEA-995BA1994FDB}" dt="2023-03-29T02:54:20.363" v="147" actId="478"/>
          <ac:spMkLst>
            <pc:docMk/>
            <pc:sldMk cId="1723250598" sldId="296"/>
            <ac:spMk id="82" creationId="{99AD9C34-F921-531C-84CD-5DE167F0E12A}"/>
          </ac:spMkLst>
        </pc:spChg>
        <pc:grpChg chg="del mod topLvl">
          <ac:chgData name="Michaela Popelková" userId="4da947f916a43c95" providerId="LiveId" clId="{F2AF6C7B-FE7F-440D-ACEA-995BA1994FDB}" dt="2023-03-29T02:54:27.969" v="149" actId="478"/>
          <ac:grpSpMkLst>
            <pc:docMk/>
            <pc:sldMk cId="1723250598" sldId="296"/>
            <ac:grpSpMk id="3" creationId="{E33A24E5-A536-A926-0AFE-E76A402A3CB7}"/>
          </ac:grpSpMkLst>
        </pc:grpChg>
        <pc:grpChg chg="mod">
          <ac:chgData name="Michaela Popelková" userId="4da947f916a43c95" providerId="LiveId" clId="{F2AF6C7B-FE7F-440D-ACEA-995BA1994FDB}" dt="2023-03-29T02:54:24.142" v="148" actId="165"/>
          <ac:grpSpMkLst>
            <pc:docMk/>
            <pc:sldMk cId="1723250598" sldId="296"/>
            <ac:grpSpMk id="5" creationId="{CDA7AA1A-C2BE-350B-A3CA-BC7B49B09C13}"/>
          </ac:grpSpMkLst>
        </pc:grpChg>
        <pc:grpChg chg="del">
          <ac:chgData name="Michaela Popelková" userId="4da947f916a43c95" providerId="LiveId" clId="{F2AF6C7B-FE7F-440D-ACEA-995BA1994FDB}" dt="2023-03-29T02:54:24.142" v="148" actId="165"/>
          <ac:grpSpMkLst>
            <pc:docMk/>
            <pc:sldMk cId="1723250598" sldId="296"/>
            <ac:grpSpMk id="6" creationId="{54D01AA4-8B89-2375-4035-418BAD83FAF3}"/>
          </ac:grpSpMkLst>
        </pc:grpChg>
        <pc:grpChg chg="add mod">
          <ac:chgData name="Michaela Popelková" userId="4da947f916a43c95" providerId="LiveId" clId="{F2AF6C7B-FE7F-440D-ACEA-995BA1994FDB}" dt="2023-03-29T03:18:35.498" v="267" actId="164"/>
          <ac:grpSpMkLst>
            <pc:docMk/>
            <pc:sldMk cId="1723250598" sldId="296"/>
            <ac:grpSpMk id="7" creationId="{3E6BAEE4-070C-D49F-B5B7-A6F2B585FC7F}"/>
          </ac:grpSpMkLst>
        </pc:grpChg>
        <pc:grpChg chg="mod">
          <ac:chgData name="Michaela Popelková" userId="4da947f916a43c95" providerId="LiveId" clId="{F2AF6C7B-FE7F-440D-ACEA-995BA1994FDB}" dt="2023-03-29T02:54:24.142" v="148" actId="165"/>
          <ac:grpSpMkLst>
            <pc:docMk/>
            <pc:sldMk cId="1723250598" sldId="296"/>
            <ac:grpSpMk id="11" creationId="{8AF130BE-CAFA-4EDC-4EEC-3527DE104BD4}"/>
          </ac:grpSpMkLst>
        </pc:grpChg>
        <pc:grpChg chg="mod">
          <ac:chgData name="Michaela Popelková" userId="4da947f916a43c95" providerId="LiveId" clId="{F2AF6C7B-FE7F-440D-ACEA-995BA1994FDB}" dt="2023-03-29T03:00:35.812" v="190"/>
          <ac:grpSpMkLst>
            <pc:docMk/>
            <pc:sldMk cId="1723250598" sldId="296"/>
            <ac:grpSpMk id="16" creationId="{AC0213F5-6D81-C2B9-AF2A-00975F32CA5D}"/>
          </ac:grpSpMkLst>
        </pc:grpChg>
        <pc:grpChg chg="add mod">
          <ac:chgData name="Michaela Popelková" userId="4da947f916a43c95" providerId="LiveId" clId="{F2AF6C7B-FE7F-440D-ACEA-995BA1994FDB}" dt="2023-03-29T03:18:35.498" v="267" actId="164"/>
          <ac:grpSpMkLst>
            <pc:docMk/>
            <pc:sldMk cId="1723250598" sldId="296"/>
            <ac:grpSpMk id="24" creationId="{A33E97C3-29B6-FE68-9F69-67C13D0A7FF3}"/>
          </ac:grpSpMkLst>
        </pc:grpChg>
        <pc:grpChg chg="del">
          <ac:chgData name="Michaela Popelková" userId="4da947f916a43c95" providerId="LiveId" clId="{F2AF6C7B-FE7F-440D-ACEA-995BA1994FDB}" dt="2023-03-29T02:54:18.728" v="146" actId="478"/>
          <ac:grpSpMkLst>
            <pc:docMk/>
            <pc:sldMk cId="1723250598" sldId="296"/>
            <ac:grpSpMk id="45" creationId="{2BCF72A9-1786-51E9-8669-6E09496C2CFD}"/>
          </ac:grpSpMkLst>
        </pc:grpChg>
        <pc:grpChg chg="mod topLvl">
          <ac:chgData name="Michaela Popelková" userId="4da947f916a43c95" providerId="LiveId" clId="{F2AF6C7B-FE7F-440D-ACEA-995BA1994FDB}" dt="2023-03-29T03:18:35.498" v="267" actId="164"/>
          <ac:grpSpMkLst>
            <pc:docMk/>
            <pc:sldMk cId="1723250598" sldId="296"/>
            <ac:grpSpMk id="80" creationId="{8EB54F31-B528-BD3E-EAB1-549CAE797F82}"/>
          </ac:grpSpMkLst>
        </pc:grpChg>
        <pc:picChg chg="mod topLvl">
          <ac:chgData name="Michaela Popelková" userId="4da947f916a43c95" providerId="LiveId" clId="{F2AF6C7B-FE7F-440D-ACEA-995BA1994FDB}" dt="2023-03-29T03:18:35.498" v="267" actId="164"/>
          <ac:picMkLst>
            <pc:docMk/>
            <pc:sldMk cId="1723250598" sldId="296"/>
            <ac:picMk id="4" creationId="{D80639AB-A793-2CEC-B94D-6787D036A1F6}"/>
          </ac:picMkLst>
        </pc:picChg>
        <pc:picChg chg="mod">
          <ac:chgData name="Michaela Popelková" userId="4da947f916a43c95" providerId="LiveId" clId="{F2AF6C7B-FE7F-440D-ACEA-995BA1994FDB}" dt="2023-03-29T02:54:24.142" v="148" actId="165"/>
          <ac:picMkLst>
            <pc:docMk/>
            <pc:sldMk cId="1723250598" sldId="296"/>
            <ac:picMk id="8" creationId="{EE8A7C3E-3D47-DF5C-4009-AD5CE0AFD21E}"/>
          </ac:picMkLst>
        </pc:picChg>
        <pc:picChg chg="mod">
          <ac:chgData name="Michaela Popelková" userId="4da947f916a43c95" providerId="LiveId" clId="{F2AF6C7B-FE7F-440D-ACEA-995BA1994FDB}" dt="2023-03-29T02:54:24.142" v="148" actId="165"/>
          <ac:picMkLst>
            <pc:docMk/>
            <pc:sldMk cId="1723250598" sldId="296"/>
            <ac:picMk id="13" creationId="{CA8F53A3-9D09-C39B-83FF-0316CD11437D}"/>
          </ac:picMkLst>
        </pc:picChg>
        <pc:picChg chg="mod">
          <ac:chgData name="Michaela Popelková" userId="4da947f916a43c95" providerId="LiveId" clId="{F2AF6C7B-FE7F-440D-ACEA-995BA1994FDB}" dt="2023-03-29T03:00:35.812" v="190"/>
          <ac:picMkLst>
            <pc:docMk/>
            <pc:sldMk cId="1723250598" sldId="296"/>
            <ac:picMk id="17" creationId="{3C5CD497-F9DB-CE21-31C8-C9AB177397BA}"/>
          </ac:picMkLst>
        </pc:picChg>
        <pc:picChg chg="mod">
          <ac:chgData name="Michaela Popelková" userId="4da947f916a43c95" providerId="LiveId" clId="{F2AF6C7B-FE7F-440D-ACEA-995BA1994FDB}" dt="2023-03-29T03:00:35.812" v="190"/>
          <ac:picMkLst>
            <pc:docMk/>
            <pc:sldMk cId="1723250598" sldId="296"/>
            <ac:picMk id="21" creationId="{8957615C-DB00-93CF-88E6-54C777F3DAEF}"/>
          </ac:picMkLst>
        </pc:picChg>
        <pc:picChg chg="mod topLvl">
          <ac:chgData name="Michaela Popelková" userId="4da947f916a43c95" providerId="LiveId" clId="{F2AF6C7B-FE7F-440D-ACEA-995BA1994FDB}" dt="2023-03-29T03:18:35.498" v="267" actId="164"/>
          <ac:picMkLst>
            <pc:docMk/>
            <pc:sldMk cId="1723250598" sldId="296"/>
            <ac:picMk id="48" creationId="{4478B0AA-78BA-441B-B0F0-5F7F3C925EDD}"/>
          </ac:picMkLst>
        </pc:picChg>
        <pc:picChg chg="mod">
          <ac:chgData name="Michaela Popelková" userId="4da947f916a43c95" providerId="LiveId" clId="{F2AF6C7B-FE7F-440D-ACEA-995BA1994FDB}" dt="2023-03-29T02:54:24.142" v="148" actId="165"/>
          <ac:picMkLst>
            <pc:docMk/>
            <pc:sldMk cId="1723250598" sldId="296"/>
            <ac:picMk id="83" creationId="{0EC25955-0834-7C5A-4811-B443A9DB74B8}"/>
          </ac:picMkLst>
        </pc:picChg>
      </pc:sldChg>
      <pc:sldChg chg="addSp delSp modSp mod">
        <pc:chgData name="Michaela Popelková" userId="4da947f916a43c95" providerId="LiveId" clId="{F2AF6C7B-FE7F-440D-ACEA-995BA1994FDB}" dt="2023-03-29T03:18:10.363" v="263" actId="164"/>
        <pc:sldMkLst>
          <pc:docMk/>
          <pc:sldMk cId="2650636425" sldId="297"/>
        </pc:sldMkLst>
        <pc:spChg chg="mod">
          <ac:chgData name="Michaela Popelková" userId="4da947f916a43c95" providerId="LiveId" clId="{F2AF6C7B-FE7F-440D-ACEA-995BA1994FDB}" dt="2023-03-29T03:17:10.950" v="258" actId="1076"/>
          <ac:spMkLst>
            <pc:docMk/>
            <pc:sldMk cId="2650636425" sldId="297"/>
            <ac:spMk id="2" creationId="{DE322BCE-0271-4C8E-9878-A7CF42C7A47B}"/>
          </ac:spMkLst>
        </pc:spChg>
        <pc:spChg chg="mod">
          <ac:chgData name="Michaela Popelková" userId="4da947f916a43c95" providerId="LiveId" clId="{F2AF6C7B-FE7F-440D-ACEA-995BA1994FDB}" dt="2023-03-29T02:55:49.950" v="170" actId="165"/>
          <ac:spMkLst>
            <pc:docMk/>
            <pc:sldMk cId="2650636425" sldId="297"/>
            <ac:spMk id="7" creationId="{13877972-6DD5-86E4-F1BA-6B1079D2CAC3}"/>
          </ac:spMkLst>
        </pc:spChg>
        <pc:spChg chg="mod">
          <ac:chgData name="Michaela Popelková" userId="4da947f916a43c95" providerId="LiveId" clId="{F2AF6C7B-FE7F-440D-ACEA-995BA1994FDB}" dt="2023-03-29T02:55:49.950" v="170" actId="165"/>
          <ac:spMkLst>
            <pc:docMk/>
            <pc:sldMk cId="2650636425" sldId="297"/>
            <ac:spMk id="8" creationId="{95453A74-6342-6726-C033-D9377DBBE9BE}"/>
          </ac:spMkLst>
        </pc:spChg>
        <pc:spChg chg="mod">
          <ac:chgData name="Michaela Popelková" userId="4da947f916a43c95" providerId="LiveId" clId="{F2AF6C7B-FE7F-440D-ACEA-995BA1994FDB}" dt="2023-03-29T02:55:49.950" v="170" actId="165"/>
          <ac:spMkLst>
            <pc:docMk/>
            <pc:sldMk cId="2650636425" sldId="297"/>
            <ac:spMk id="10" creationId="{74BFE207-0839-A685-B105-02BD8822B993}"/>
          </ac:spMkLst>
        </pc:spChg>
        <pc:spChg chg="mod">
          <ac:chgData name="Michaela Popelková" userId="4da947f916a43c95" providerId="LiveId" clId="{F2AF6C7B-FE7F-440D-ACEA-995BA1994FDB}" dt="2023-03-29T03:06:20.055" v="203" actId="207"/>
          <ac:spMkLst>
            <pc:docMk/>
            <pc:sldMk cId="2650636425" sldId="297"/>
            <ac:spMk id="15" creationId="{027011BC-FBD3-922A-725A-1B1FC37EF5FD}"/>
          </ac:spMkLst>
        </pc:spChg>
        <pc:spChg chg="mod">
          <ac:chgData name="Michaela Popelková" userId="4da947f916a43c95" providerId="LiveId" clId="{F2AF6C7B-FE7F-440D-ACEA-995BA1994FDB}" dt="2023-03-29T03:06:20.055" v="203" actId="207"/>
          <ac:spMkLst>
            <pc:docMk/>
            <pc:sldMk cId="2650636425" sldId="297"/>
            <ac:spMk id="16" creationId="{EA8A2940-9B88-046E-9B63-6FB96CF63494}"/>
          </ac:spMkLst>
        </pc:spChg>
        <pc:spChg chg="mod topLvl">
          <ac:chgData name="Michaela Popelková" userId="4da947f916a43c95" providerId="LiveId" clId="{F2AF6C7B-FE7F-440D-ACEA-995BA1994FDB}" dt="2023-03-29T03:18:10.363" v="263" actId="164"/>
          <ac:spMkLst>
            <pc:docMk/>
            <pc:sldMk cId="2650636425" sldId="297"/>
            <ac:spMk id="19" creationId="{BF8E8331-1907-4253-9301-20ED1144744E}"/>
          </ac:spMkLst>
        </pc:spChg>
        <pc:spChg chg="mod topLvl">
          <ac:chgData name="Michaela Popelková" userId="4da947f916a43c95" providerId="LiveId" clId="{F2AF6C7B-FE7F-440D-ACEA-995BA1994FDB}" dt="2023-03-29T03:18:10.363" v="263" actId="164"/>
          <ac:spMkLst>
            <pc:docMk/>
            <pc:sldMk cId="2650636425" sldId="297"/>
            <ac:spMk id="20" creationId="{37D52375-E0D3-47D4-B1A5-F8E64AD30DE8}"/>
          </ac:spMkLst>
        </pc:spChg>
        <pc:spChg chg="mod">
          <ac:chgData name="Michaela Popelková" userId="4da947f916a43c95" providerId="LiveId" clId="{F2AF6C7B-FE7F-440D-ACEA-995BA1994FDB}" dt="2023-03-29T03:06:20.055" v="203" actId="207"/>
          <ac:spMkLst>
            <pc:docMk/>
            <pc:sldMk cId="2650636425" sldId="297"/>
            <ac:spMk id="21" creationId="{51FEC603-949B-02DF-65EE-626836D3ACA6}"/>
          </ac:spMkLst>
        </pc:spChg>
        <pc:spChg chg="add mod">
          <ac:chgData name="Michaela Popelková" userId="4da947f916a43c95" providerId="LiveId" clId="{F2AF6C7B-FE7F-440D-ACEA-995BA1994FDB}" dt="2023-03-29T03:18:10.363" v="263" actId="164"/>
          <ac:spMkLst>
            <pc:docMk/>
            <pc:sldMk cId="2650636425" sldId="297"/>
            <ac:spMk id="23" creationId="{22D4E6B4-1A51-83C3-5587-D4F0746CDF7C}"/>
          </ac:spMkLst>
        </pc:spChg>
        <pc:spChg chg="add mod">
          <ac:chgData name="Michaela Popelková" userId="4da947f916a43c95" providerId="LiveId" clId="{F2AF6C7B-FE7F-440D-ACEA-995BA1994FDB}" dt="2023-03-29T03:18:10.363" v="263" actId="164"/>
          <ac:spMkLst>
            <pc:docMk/>
            <pc:sldMk cId="2650636425" sldId="297"/>
            <ac:spMk id="24" creationId="{26CAE0AB-8FE5-96ED-89E8-BEE0C690D3EB}"/>
          </ac:spMkLst>
        </pc:spChg>
        <pc:spChg chg="mod">
          <ac:chgData name="Michaela Popelková" userId="4da947f916a43c95" providerId="LiveId" clId="{F2AF6C7B-FE7F-440D-ACEA-995BA1994FDB}" dt="2023-03-29T03:17:58.310" v="262" actId="20577"/>
          <ac:spMkLst>
            <pc:docMk/>
            <pc:sldMk cId="2650636425" sldId="297"/>
            <ac:spMk id="25" creationId="{1390292E-CF4A-4AAE-B8F3-6810A56F228D}"/>
          </ac:spMkLst>
        </pc:spChg>
        <pc:spChg chg="mod">
          <ac:chgData name="Michaela Popelková" userId="4da947f916a43c95" providerId="LiveId" clId="{F2AF6C7B-FE7F-440D-ACEA-995BA1994FDB}" dt="2023-03-29T02:55:49.950" v="170" actId="165"/>
          <ac:spMkLst>
            <pc:docMk/>
            <pc:sldMk cId="2650636425" sldId="297"/>
            <ac:spMk id="30" creationId="{72B3D861-DE96-44B4-A2B1-1A48D27B27D8}"/>
          </ac:spMkLst>
        </pc:spChg>
        <pc:spChg chg="add del mod topLvl">
          <ac:chgData name="Michaela Popelková" userId="4da947f916a43c95" providerId="LiveId" clId="{F2AF6C7B-FE7F-440D-ACEA-995BA1994FDB}" dt="2023-03-29T03:18:10.363" v="263" actId="164"/>
          <ac:spMkLst>
            <pc:docMk/>
            <pc:sldMk cId="2650636425" sldId="297"/>
            <ac:spMk id="47" creationId="{43A41ACC-DCC3-0F59-1C36-4BDAC7C29B2B}"/>
          </ac:spMkLst>
        </pc:spChg>
        <pc:spChg chg="del mod">
          <ac:chgData name="Michaela Popelková" userId="4da947f916a43c95" providerId="LiveId" clId="{F2AF6C7B-FE7F-440D-ACEA-995BA1994FDB}" dt="2023-03-29T02:55:39.961" v="168" actId="478"/>
          <ac:spMkLst>
            <pc:docMk/>
            <pc:sldMk cId="2650636425" sldId="297"/>
            <ac:spMk id="48" creationId="{43D8EAEC-AF8F-F74C-A942-80813FFD2B21}"/>
          </ac:spMkLst>
        </pc:spChg>
        <pc:spChg chg="mod">
          <ac:chgData name="Michaela Popelková" userId="4da947f916a43c95" providerId="LiveId" clId="{F2AF6C7B-FE7F-440D-ACEA-995BA1994FDB}" dt="2023-03-29T02:55:49.950" v="170" actId="165"/>
          <ac:spMkLst>
            <pc:docMk/>
            <pc:sldMk cId="2650636425" sldId="297"/>
            <ac:spMk id="84" creationId="{6C2C1B61-2843-8F11-69EB-DE1AB61B7F2D}"/>
          </ac:spMkLst>
        </pc:spChg>
        <pc:spChg chg="del">
          <ac:chgData name="Michaela Popelková" userId="4da947f916a43c95" providerId="LiveId" clId="{F2AF6C7B-FE7F-440D-ACEA-995BA1994FDB}" dt="2023-03-29T02:55:42.151" v="169" actId="478"/>
          <ac:spMkLst>
            <pc:docMk/>
            <pc:sldMk cId="2650636425" sldId="297"/>
            <ac:spMk id="85" creationId="{FFB62BBC-51B4-4620-BAE7-B773856D3A04}"/>
          </ac:spMkLst>
        </pc:spChg>
        <pc:grpChg chg="del mod topLvl">
          <ac:chgData name="Michaela Popelková" userId="4da947f916a43c95" providerId="LiveId" clId="{F2AF6C7B-FE7F-440D-ACEA-995BA1994FDB}" dt="2023-03-29T02:55:53.512" v="171" actId="478"/>
          <ac:grpSpMkLst>
            <pc:docMk/>
            <pc:sldMk cId="2650636425" sldId="297"/>
            <ac:grpSpMk id="3" creationId="{A1F27CC9-6B8D-0A43-639E-D5E544719F4F}"/>
          </ac:grpSpMkLst>
        </pc:grpChg>
        <pc:grpChg chg="mod">
          <ac:chgData name="Michaela Popelková" userId="4da947f916a43c95" providerId="LiveId" clId="{F2AF6C7B-FE7F-440D-ACEA-995BA1994FDB}" dt="2023-03-29T02:55:49.950" v="170" actId="165"/>
          <ac:grpSpMkLst>
            <pc:docMk/>
            <pc:sldMk cId="2650636425" sldId="297"/>
            <ac:grpSpMk id="5" creationId="{D5ADB166-723B-2796-21F3-FA0B8A93E0A7}"/>
          </ac:grpSpMkLst>
        </pc:grpChg>
        <pc:grpChg chg="mod">
          <ac:chgData name="Michaela Popelková" userId="4da947f916a43c95" providerId="LiveId" clId="{F2AF6C7B-FE7F-440D-ACEA-995BA1994FDB}" dt="2023-03-29T02:55:49.950" v="170" actId="165"/>
          <ac:grpSpMkLst>
            <pc:docMk/>
            <pc:sldMk cId="2650636425" sldId="297"/>
            <ac:grpSpMk id="9" creationId="{AD18FD0F-39B7-8EE4-E82E-B848BED67CC8}"/>
          </ac:grpSpMkLst>
        </pc:grpChg>
        <pc:grpChg chg="mod topLvl">
          <ac:chgData name="Michaela Popelková" userId="4da947f916a43c95" providerId="LiveId" clId="{F2AF6C7B-FE7F-440D-ACEA-995BA1994FDB}" dt="2023-03-29T03:18:10.363" v="263" actId="164"/>
          <ac:grpSpMkLst>
            <pc:docMk/>
            <pc:sldMk cId="2650636425" sldId="297"/>
            <ac:grpSpMk id="11" creationId="{F63CD941-2679-B156-7E9A-60AA69670CD9}"/>
          </ac:grpSpMkLst>
        </pc:grpChg>
        <pc:grpChg chg="del">
          <ac:chgData name="Michaela Popelková" userId="4da947f916a43c95" providerId="LiveId" clId="{F2AF6C7B-FE7F-440D-ACEA-995BA1994FDB}" dt="2023-03-29T02:55:49.950" v="170" actId="165"/>
          <ac:grpSpMkLst>
            <pc:docMk/>
            <pc:sldMk cId="2650636425" sldId="297"/>
            <ac:grpSpMk id="13" creationId="{014E5F2F-2536-0248-3957-C7508CA932DE}"/>
          </ac:grpSpMkLst>
        </pc:grpChg>
        <pc:grpChg chg="add mod">
          <ac:chgData name="Michaela Popelková" userId="4da947f916a43c95" providerId="LiveId" clId="{F2AF6C7B-FE7F-440D-ACEA-995BA1994FDB}" dt="2023-03-29T03:18:10.363" v="263" actId="164"/>
          <ac:grpSpMkLst>
            <pc:docMk/>
            <pc:sldMk cId="2650636425" sldId="297"/>
            <ac:grpSpMk id="14" creationId="{6AC9AF97-859C-293C-44DF-22EB43F81242}"/>
          </ac:grpSpMkLst>
        </pc:grpChg>
        <pc:grpChg chg="mod">
          <ac:chgData name="Michaela Popelková" userId="4da947f916a43c95" providerId="LiveId" clId="{F2AF6C7B-FE7F-440D-ACEA-995BA1994FDB}" dt="2023-03-29T03:00:58.436" v="195"/>
          <ac:grpSpMkLst>
            <pc:docMk/>
            <pc:sldMk cId="2650636425" sldId="297"/>
            <ac:grpSpMk id="17" creationId="{42E19F2A-BF6D-1789-D316-D79BFFBB7A70}"/>
          </ac:grpSpMkLst>
        </pc:grpChg>
        <pc:grpChg chg="add mod">
          <ac:chgData name="Michaela Popelková" userId="4da947f916a43c95" providerId="LiveId" clId="{F2AF6C7B-FE7F-440D-ACEA-995BA1994FDB}" dt="2023-03-29T03:18:10.363" v="263" actId="164"/>
          <ac:grpSpMkLst>
            <pc:docMk/>
            <pc:sldMk cId="2650636425" sldId="297"/>
            <ac:grpSpMk id="26" creationId="{9EA933F9-C58B-5296-81EB-2566A920128B}"/>
          </ac:grpSpMkLst>
        </pc:grpChg>
        <pc:grpChg chg="mod topLvl">
          <ac:chgData name="Michaela Popelková" userId="4da947f916a43c95" providerId="LiveId" clId="{F2AF6C7B-FE7F-440D-ACEA-995BA1994FDB}" dt="2023-03-29T03:18:10.363" v="263" actId="164"/>
          <ac:grpSpMkLst>
            <pc:docMk/>
            <pc:sldMk cId="2650636425" sldId="297"/>
            <ac:grpSpMk id="29" creationId="{6732A7D6-4418-4D73-8FF1-BC263DF6FB10}"/>
          </ac:grpSpMkLst>
        </pc:grpChg>
        <pc:grpChg chg="add del">
          <ac:chgData name="Michaela Popelková" userId="4da947f916a43c95" providerId="LiveId" clId="{F2AF6C7B-FE7F-440D-ACEA-995BA1994FDB}" dt="2023-03-29T02:55:39.961" v="168" actId="478"/>
          <ac:grpSpMkLst>
            <pc:docMk/>
            <pc:sldMk cId="2650636425" sldId="297"/>
            <ac:grpSpMk id="46" creationId="{C35357DD-D39A-9A5D-25F5-3FC2831EF865}"/>
          </ac:grpSpMkLst>
        </pc:grpChg>
        <pc:grpChg chg="mod topLvl">
          <ac:chgData name="Michaela Popelková" userId="4da947f916a43c95" providerId="LiveId" clId="{F2AF6C7B-FE7F-440D-ACEA-995BA1994FDB}" dt="2023-03-29T03:18:10.363" v="263" actId="164"/>
          <ac:grpSpMkLst>
            <pc:docMk/>
            <pc:sldMk cId="2650636425" sldId="297"/>
            <ac:grpSpMk id="83" creationId="{9DD13055-8D17-E4A6-1A4B-C0644661ACAC}"/>
          </ac:grpSpMkLst>
        </pc:grpChg>
        <pc:picChg chg="mod topLvl">
          <ac:chgData name="Michaela Popelková" userId="4da947f916a43c95" providerId="LiveId" clId="{F2AF6C7B-FE7F-440D-ACEA-995BA1994FDB}" dt="2023-03-29T03:18:10.363" v="263" actId="164"/>
          <ac:picMkLst>
            <pc:docMk/>
            <pc:sldMk cId="2650636425" sldId="297"/>
            <ac:picMk id="4" creationId="{0EC9457A-C4BB-DA6C-668B-D73AA4BC21B4}"/>
          </ac:picMkLst>
        </pc:picChg>
        <pc:picChg chg="mod">
          <ac:chgData name="Michaela Popelková" userId="4da947f916a43c95" providerId="LiveId" clId="{F2AF6C7B-FE7F-440D-ACEA-995BA1994FDB}" dt="2023-03-29T02:55:49.950" v="170" actId="165"/>
          <ac:picMkLst>
            <pc:docMk/>
            <pc:sldMk cId="2650636425" sldId="297"/>
            <ac:picMk id="6" creationId="{A5B51F03-CA44-7951-0910-0598608156E1}"/>
          </ac:picMkLst>
        </pc:picChg>
        <pc:picChg chg="mod">
          <ac:chgData name="Michaela Popelková" userId="4da947f916a43c95" providerId="LiveId" clId="{F2AF6C7B-FE7F-440D-ACEA-995BA1994FDB}" dt="2023-03-29T02:55:49.950" v="170" actId="165"/>
          <ac:picMkLst>
            <pc:docMk/>
            <pc:sldMk cId="2650636425" sldId="297"/>
            <ac:picMk id="12" creationId="{C7C64A4D-E388-9EF3-D83D-7ABC8674538F}"/>
          </ac:picMkLst>
        </pc:picChg>
        <pc:picChg chg="mod">
          <ac:chgData name="Michaela Popelková" userId="4da947f916a43c95" providerId="LiveId" clId="{F2AF6C7B-FE7F-440D-ACEA-995BA1994FDB}" dt="2023-03-29T03:00:58.436" v="195"/>
          <ac:picMkLst>
            <pc:docMk/>
            <pc:sldMk cId="2650636425" sldId="297"/>
            <ac:picMk id="18" creationId="{F10B361B-BF71-9B53-E7BB-E0684D02C1DA}"/>
          </ac:picMkLst>
        </pc:picChg>
        <pc:picChg chg="mod">
          <ac:chgData name="Michaela Popelková" userId="4da947f916a43c95" providerId="LiveId" clId="{F2AF6C7B-FE7F-440D-ACEA-995BA1994FDB}" dt="2023-03-29T03:00:58.436" v="195"/>
          <ac:picMkLst>
            <pc:docMk/>
            <pc:sldMk cId="2650636425" sldId="297"/>
            <ac:picMk id="22" creationId="{91C03DB0-D9ED-9400-8D76-FFAC2D55DB31}"/>
          </ac:picMkLst>
        </pc:picChg>
        <pc:picChg chg="mod">
          <ac:chgData name="Michaela Popelková" userId="4da947f916a43c95" providerId="LiveId" clId="{F2AF6C7B-FE7F-440D-ACEA-995BA1994FDB}" dt="2023-03-29T02:55:49.950" v="170" actId="165"/>
          <ac:picMkLst>
            <pc:docMk/>
            <pc:sldMk cId="2650636425" sldId="297"/>
            <ac:picMk id="31" creationId="{33CF413F-ED04-4D80-B3F3-2957C1402968}"/>
          </ac:picMkLst>
        </pc:picChg>
        <pc:picChg chg="mod topLvl">
          <ac:chgData name="Michaela Popelková" userId="4da947f916a43c95" providerId="LiveId" clId="{F2AF6C7B-FE7F-440D-ACEA-995BA1994FDB}" dt="2023-03-29T03:18:10.363" v="263" actId="164"/>
          <ac:picMkLst>
            <pc:docMk/>
            <pc:sldMk cId="2650636425" sldId="297"/>
            <ac:picMk id="38" creationId="{10D64657-D2C4-636E-1807-51DFE5ABF79D}"/>
          </ac:picMkLst>
        </pc:picChg>
        <pc:picChg chg="mod">
          <ac:chgData name="Michaela Popelková" userId="4da947f916a43c95" providerId="LiveId" clId="{F2AF6C7B-FE7F-440D-ACEA-995BA1994FDB}" dt="2023-03-29T02:55:49.950" v="170" actId="165"/>
          <ac:picMkLst>
            <pc:docMk/>
            <pc:sldMk cId="2650636425" sldId="297"/>
            <ac:picMk id="86" creationId="{971FB0FD-3358-D966-E7BB-EDF254D8267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28/03/2023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FB6AC88-7AAC-8AF7-6B48-188BE2CE6EBC}"/>
              </a:ext>
            </a:extLst>
          </p:cNvPr>
          <p:cNvGrpSpPr/>
          <p:nvPr/>
        </p:nvGrpSpPr>
        <p:grpSpPr>
          <a:xfrm>
            <a:off x="-9019" y="153870"/>
            <a:ext cx="6868968" cy="9982303"/>
            <a:chOff x="-9019" y="153870"/>
            <a:chExt cx="6868968" cy="9982303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ED171-A100-94E8-8218-BE6015FA96DF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1996378"/>
              <a:chOff x="2396115" y="375565"/>
              <a:chExt cx="2049983" cy="1996378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396115" y="72538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EVITE UNA EXPOSICI</a:t>
                </a:r>
                <a:r>
                  <a:rPr lang="cs-CZ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ÓN EXCESIVA AL SOL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</a:t>
                </a:r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TILICE </a:t>
                </a:r>
                <a:b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PROTECCIÓN SOLAR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NO USE </a:t>
                </a:r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CABINAS </a:t>
                </a:r>
                <a:b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RAYOS </a:t>
                </a:r>
                <a:b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UVA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3BC22956-7C64-CF11-3AA5-86F072792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2B02A053-A09D-8DF8-ECC1-5C940A5484E2}"/>
                </a:ext>
              </a:extLst>
            </p:cNvPr>
            <p:cNvSpPr txBox="1"/>
            <p:nvPr/>
          </p:nvSpPr>
          <p:spPr>
            <a:xfrm>
              <a:off x="729841" y="4551574"/>
              <a:ext cx="536935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s-E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Mensajes </a:t>
              </a:r>
              <a:br>
                <a:rPr lang="es-E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s-E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 la población general</a:t>
              </a:r>
            </a:p>
          </p:txBody>
        </p:sp>
        <p:grpSp>
          <p:nvGrpSpPr>
            <p:cNvPr id="6" name="Skupina 12">
              <a:extLst>
                <a:ext uri="{FF2B5EF4-FFF2-40B4-BE49-F238E27FC236}">
                  <a16:creationId xmlns:a16="http://schemas.microsoft.com/office/drawing/2014/main" id="{E33B65D9-773E-1D44-434F-167145D12E19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7" name="Rectangle 11">
                <a:extLst>
                  <a:ext uri="{FF2B5EF4-FFF2-40B4-BE49-F238E27FC236}">
                    <a16:creationId xmlns:a16="http://schemas.microsoft.com/office/drawing/2014/main" id="{4594B3EF-9DD9-4E84-A9CA-559F7BAAC7FF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2E8C233A-0D92-3BD4-6535-7406AE0BD9D0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13">
                <a:extLst>
                  <a:ext uri="{FF2B5EF4-FFF2-40B4-BE49-F238E27FC236}">
                    <a16:creationId xmlns:a16="http://schemas.microsoft.com/office/drawing/2014/main" id="{7E9EE745-32A5-D5AE-906A-95CA94252BF2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3" name="Ovaal 2">
                  <a:extLst>
                    <a:ext uri="{FF2B5EF4-FFF2-40B4-BE49-F238E27FC236}">
                      <a16:creationId xmlns:a16="http://schemas.microsoft.com/office/drawing/2014/main" id="{70AEE2AC-F564-DAD0-90A1-5C3F76273E3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1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6A4866E-5AE9-88FD-18DA-A0FE90CF02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10">
                <a:extLst>
                  <a:ext uri="{FF2B5EF4-FFF2-40B4-BE49-F238E27FC236}">
                    <a16:creationId xmlns:a16="http://schemas.microsoft.com/office/drawing/2014/main" id="{0A89C6F1-4EED-C29A-D75D-3F126FD1C0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9EA933F9-C58B-5296-81EB-2566A920128B}"/>
              </a:ext>
            </a:extLst>
          </p:cNvPr>
          <p:cNvGrpSpPr/>
          <p:nvPr/>
        </p:nvGrpSpPr>
        <p:grpSpPr>
          <a:xfrm>
            <a:off x="-9019" y="0"/>
            <a:ext cx="6871118" cy="10136173"/>
            <a:chOff x="-9019" y="0"/>
            <a:chExt cx="6871118" cy="10136173"/>
          </a:xfrm>
        </p:grpSpPr>
        <p:pic>
          <p:nvPicPr>
            <p:cNvPr id="4" name="Picture 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EC9457A-C4BB-DA6C-668B-D73AA4BC2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9503" r="4431" b="6107"/>
            <a:stretch/>
          </p:blipFill>
          <p:spPr>
            <a:xfrm>
              <a:off x="4100" y="0"/>
              <a:ext cx="6857999" cy="9906000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503503" y="5192870"/>
              <a:ext cx="5850981" cy="2977340"/>
              <a:chOff x="729325" y="2891966"/>
              <a:chExt cx="5850981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729325" y="2891966"/>
                <a:ext cx="5850981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5006" y="3064174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s-E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Refiera siempre </a:t>
                </a:r>
                <a:br>
                  <a:rPr lang="es-E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s-E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 tus pacientes con cualquier anomalía en </a:t>
                </a:r>
                <a:br>
                  <a:rPr lang="es-E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s-E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la piel a un experto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D64657-D2C4-636E-1807-51DFE5ABF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4" name="Skupina 12">
              <a:extLst>
                <a:ext uri="{FF2B5EF4-FFF2-40B4-BE49-F238E27FC236}">
                  <a16:creationId xmlns:a16="http://schemas.microsoft.com/office/drawing/2014/main" id="{6AC9AF97-859C-293C-44DF-22EB43F81242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id="{027011BC-FBD3-922A-725A-1B1FC37EF5FD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EA8A2940-9B88-046E-9B63-6FB96CF63494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13">
                <a:extLst>
                  <a:ext uri="{FF2B5EF4-FFF2-40B4-BE49-F238E27FC236}">
                    <a16:creationId xmlns:a16="http://schemas.microsoft.com/office/drawing/2014/main" id="{42E19F2A-BF6D-1789-D316-D79BFFBB7A70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1" name="Ovaal 2">
                  <a:extLst>
                    <a:ext uri="{FF2B5EF4-FFF2-40B4-BE49-F238E27FC236}">
                      <a16:creationId xmlns:a16="http://schemas.microsoft.com/office/drawing/2014/main" id="{51FEC603-949B-02DF-65EE-626836D3ACA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1C03DB0-D9ED-9400-8D76-FFAC2D55DB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8" name="Graphic 10">
                <a:extLst>
                  <a:ext uri="{FF2B5EF4-FFF2-40B4-BE49-F238E27FC236}">
                    <a16:creationId xmlns:a16="http://schemas.microsoft.com/office/drawing/2014/main" id="{F10B361B-BF71-9B53-E7BB-E0684D02C1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23" name="Rectangle 48">
              <a:extLst>
                <a:ext uri="{FF2B5EF4-FFF2-40B4-BE49-F238E27FC236}">
                  <a16:creationId xmlns:a16="http://schemas.microsoft.com/office/drawing/2014/main" id="{22D4E6B4-1A51-83C3-5587-D4F0746CDF7C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26CAE0AB-8FE5-96ED-89E8-BEE0C690D3EB}"/>
                </a:ext>
              </a:extLst>
            </p:cNvPr>
            <p:cNvSpPr txBox="1"/>
            <p:nvPr/>
          </p:nvSpPr>
          <p:spPr>
            <a:xfrm>
              <a:off x="2396115" y="7253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EVITE UNA EXPOSICI</a:t>
              </a:r>
              <a:r>
                <a:rPr lang="cs-CZ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ÓN EXCESIVA AL SOL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TILICE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PROTECCIÓN SOLAR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NO USE 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CABINAS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RAYOS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UVA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6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8D4614E-BF3D-0408-B93F-D077B31FC371}"/>
              </a:ext>
            </a:extLst>
          </p:cNvPr>
          <p:cNvGrpSpPr/>
          <p:nvPr/>
        </p:nvGrpSpPr>
        <p:grpSpPr>
          <a:xfrm>
            <a:off x="-9019" y="-3"/>
            <a:ext cx="6868968" cy="10136176"/>
            <a:chOff x="-9019" y="-3"/>
            <a:chExt cx="6868968" cy="10136176"/>
          </a:xfrm>
        </p:grpSpPr>
        <p:pic>
          <p:nvPicPr>
            <p:cNvPr id="69" name="Picture 6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7A86DF82-754A-44D0-BC7D-76D82385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8E9869-3FE0-9617-465C-2DE41B66876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D1C0A63D-2A04-079F-E7CE-8EFD2A5DD19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C38DA6A9-F2A0-5313-3AE8-59D49052D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Skupina 12">
              <a:extLst>
                <a:ext uri="{FF2B5EF4-FFF2-40B4-BE49-F238E27FC236}">
                  <a16:creationId xmlns:a16="http://schemas.microsoft.com/office/drawing/2014/main" id="{09084CDF-AC69-612A-9AAA-5016DDEAF0EC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14C616B9-D910-0B20-08B4-BFE2E944F5BE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F99AF25F-1984-231A-0573-D71CF25F3CC9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3E0ECCB5-AC4F-C610-7DE7-D4FEA45E4E67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7" name="Ovaal 2">
                  <a:extLst>
                    <a:ext uri="{FF2B5EF4-FFF2-40B4-BE49-F238E27FC236}">
                      <a16:creationId xmlns:a16="http://schemas.microsoft.com/office/drawing/2014/main" id="{59AEDB85-2D0B-51D9-5BAA-EC6AE27CBBC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18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6538DEA-95AA-D3DD-C0FE-033DC7D611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6" name="Graphic 10">
                <a:extLst>
                  <a:ext uri="{FF2B5EF4-FFF2-40B4-BE49-F238E27FC236}">
                    <a16:creationId xmlns:a16="http://schemas.microsoft.com/office/drawing/2014/main" id="{5D9C74CC-1405-9733-B012-D8AAD93599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21" name="Rectangle 48">
              <a:extLst>
                <a:ext uri="{FF2B5EF4-FFF2-40B4-BE49-F238E27FC236}">
                  <a16:creationId xmlns:a16="http://schemas.microsoft.com/office/drawing/2014/main" id="{29E95D7D-F8A2-25F8-5C56-21C739F62DAD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3D028BE1-0AA1-6D42-2A02-436325E03152}"/>
                </a:ext>
              </a:extLst>
            </p:cNvPr>
            <p:cNvSpPr txBox="1"/>
            <p:nvPr/>
          </p:nvSpPr>
          <p:spPr>
            <a:xfrm>
              <a:off x="2396115" y="7253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EVITE UNA EXPOSICI</a:t>
              </a:r>
              <a:r>
                <a:rPr lang="cs-CZ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ÓN EXCESIVA AL SOL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TILICE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PROTECCIÓN SOLAR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NO USE 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CABINAS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RAYOS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UVA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A68B4182-6BD2-FC31-6F91-EDB80C151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260" y="5526720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400" b="1" dirty="0" err="1">
                  <a:solidFill>
                    <a:srgbClr val="2585C2"/>
                  </a:solidFill>
                  <a:latin typeface="Calibri" panose="020F0502020204030204" pitchFamily="34" charset="0"/>
                </a:rPr>
                <a:t>Mensaje</a:t>
              </a:r>
              <a:r>
                <a:rPr lang="en-GB" sz="34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 </a:t>
              </a:r>
              <a:r>
                <a:rPr lang="en-GB" sz="3400" b="1" dirty="0" err="1">
                  <a:solidFill>
                    <a:srgbClr val="2585C2"/>
                  </a:solidFill>
                  <a:latin typeface="Calibri" panose="020F0502020204030204" pitchFamily="34" charset="0"/>
                </a:rPr>
                <a:t>personalizado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Text Box 2">
              <a:extLst>
                <a:ext uri="{FF2B5EF4-FFF2-40B4-BE49-F238E27FC236}">
                  <a16:creationId xmlns:a16="http://schemas.microsoft.com/office/drawing/2014/main" id="{49D207F2-411B-2718-10BC-621BD8F6C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308" y="3357269"/>
              <a:ext cx="1901177" cy="144107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800" b="1" dirty="0" err="1">
                  <a:solidFill>
                    <a:srgbClr val="2585C2"/>
                  </a:solidFill>
                  <a:latin typeface="Calibri" panose="020F0502020204030204" pitchFamily="34" charset="0"/>
                </a:rPr>
                <a:t>Pon</a:t>
              </a:r>
              <a:r>
                <a:rPr lang="cs-CZ" sz="28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 tu </a:t>
              </a:r>
              <a:br>
                <a:rPr lang="en-US" sz="2800" b="1" dirty="0">
                  <a:solidFill>
                    <a:srgbClr val="2585C2"/>
                  </a:solidFill>
                  <a:latin typeface="Calibri" panose="020F0502020204030204" pitchFamily="34" charset="0"/>
                </a:rPr>
              </a:br>
              <a:r>
                <a:rPr lang="cs-CZ" sz="28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foto</a:t>
              </a:r>
              <a:endParaRPr lang="en-GB" sz="2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E4FD144-9871-2B78-C065-9DB95B53D08B}"/>
              </a:ext>
            </a:extLst>
          </p:cNvPr>
          <p:cNvGrpSpPr/>
          <p:nvPr/>
        </p:nvGrpSpPr>
        <p:grpSpPr>
          <a:xfrm>
            <a:off x="-9019" y="-3"/>
            <a:ext cx="6868968" cy="10136176"/>
            <a:chOff x="-9019" y="-3"/>
            <a:chExt cx="6868968" cy="10136176"/>
          </a:xfrm>
        </p:grpSpPr>
        <p:pic>
          <p:nvPicPr>
            <p:cNvPr id="9" name="Picture 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3CC6EFBB-47D8-FBD9-578A-821D2C385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84023" y="3987974"/>
              <a:ext cx="5889943" cy="2972734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088" y="4343417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La exposición a rayos UV aumenta tu riesgo de cáncer. Disfruta del sol pero protégete.</a:t>
              </a:r>
              <a:endParaRPr lang="en-GB" sz="60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50D4343-3E00-2FB8-BBF9-2749C3C1670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C5BC7BFF-E620-C506-501F-28E4464B944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43D3719F-F618-DA04-AAF6-AE487E444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5" name="Skupina 12">
              <a:extLst>
                <a:ext uri="{FF2B5EF4-FFF2-40B4-BE49-F238E27FC236}">
                  <a16:creationId xmlns:a16="http://schemas.microsoft.com/office/drawing/2014/main" id="{65254D47-EDB7-EF72-DF41-AA382BC762C7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E9E89501-2925-CFCF-4FE9-2B488B66073A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7E81E721-B3F5-7C16-7AF2-C62BED21F775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3">
                <a:extLst>
                  <a:ext uri="{FF2B5EF4-FFF2-40B4-BE49-F238E27FC236}">
                    <a16:creationId xmlns:a16="http://schemas.microsoft.com/office/drawing/2014/main" id="{BBA9B081-84C7-59B9-9FE1-62B72CD8CF88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94FB9B2C-45FB-6559-4FC9-A6E2E35C2CF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6684E72-AD0C-4313-8309-CE3A46C688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10">
                <a:extLst>
                  <a:ext uri="{FF2B5EF4-FFF2-40B4-BE49-F238E27FC236}">
                    <a16:creationId xmlns:a16="http://schemas.microsoft.com/office/drawing/2014/main" id="{46017A85-471A-DDC0-4A51-F01305ECCD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24" name="Rectangle 48">
              <a:extLst>
                <a:ext uri="{FF2B5EF4-FFF2-40B4-BE49-F238E27FC236}">
                  <a16:creationId xmlns:a16="http://schemas.microsoft.com/office/drawing/2014/main" id="{DE628A85-0638-7199-BB86-0C07A1118F11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F687B946-BB2C-B887-09BB-696772CFBD15}"/>
                </a:ext>
              </a:extLst>
            </p:cNvPr>
            <p:cNvSpPr txBox="1"/>
            <p:nvPr/>
          </p:nvSpPr>
          <p:spPr>
            <a:xfrm>
              <a:off x="2396115" y="7253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EVITE UNA EXPOSICI</a:t>
              </a:r>
              <a:r>
                <a:rPr lang="cs-CZ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ÓN EXCESIVA AL SOL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TILICE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PROTECCIÓN SOLAR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NO USE 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CABINAS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RAYOS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UVA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579533B-555C-917C-3A06-B0802CB1D263}"/>
              </a:ext>
            </a:extLst>
          </p:cNvPr>
          <p:cNvGrpSpPr/>
          <p:nvPr/>
        </p:nvGrpSpPr>
        <p:grpSpPr>
          <a:xfrm>
            <a:off x="-9019" y="-112335"/>
            <a:ext cx="6871119" cy="10248508"/>
            <a:chOff x="-9019" y="-112335"/>
            <a:chExt cx="6871119" cy="10248508"/>
          </a:xfrm>
        </p:grpSpPr>
        <p:pic>
          <p:nvPicPr>
            <p:cNvPr id="4" name="Picture 3" descr="A person sitting in a chair outside&#10;&#10;Description automatically generated with low confidence">
              <a:extLst>
                <a:ext uri="{FF2B5EF4-FFF2-40B4-BE49-F238E27FC236}">
                  <a16:creationId xmlns:a16="http://schemas.microsoft.com/office/drawing/2014/main" id="{FBCBB99F-E25B-27D3-77B0-53F1EFA85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7" r="20036"/>
            <a:stretch/>
          </p:blipFill>
          <p:spPr>
            <a:xfrm>
              <a:off x="4101" y="-112335"/>
              <a:ext cx="6857999" cy="100183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45472" y="59370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15" y="6210613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Mantente seguro al sol! </a:t>
              </a:r>
              <a:b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Cúbrete y usa protección solar.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1D69E62-AAAC-0245-E6EB-3C4977A6CC0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69DE5D36-8432-0FE0-C775-0D0C4130A1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5A81918B-B6E9-CB27-AC7E-9AAB1D8F5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DFB32267-03EC-A1D3-CB00-3A5557DC804E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31BCEFB2-C771-8D1F-FC22-6FA8B1751264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4E40422B-EB55-23B3-AFDF-35DE8E2A9A37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430D7A60-E738-9377-A902-E0F9E2817263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4F793169-AA35-0176-2F61-A3508A872DD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C135994-0B3E-6CD0-ADA7-A4A34AA039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C2463ECB-5399-13D5-3446-25812B1EF0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22" name="Rectangle 48">
              <a:extLst>
                <a:ext uri="{FF2B5EF4-FFF2-40B4-BE49-F238E27FC236}">
                  <a16:creationId xmlns:a16="http://schemas.microsoft.com/office/drawing/2014/main" id="{F15AE9CE-13D7-3046-3856-F4E52CB43509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86EF554C-3F65-2F08-4D92-217429B55119}"/>
                </a:ext>
              </a:extLst>
            </p:cNvPr>
            <p:cNvSpPr txBox="1"/>
            <p:nvPr/>
          </p:nvSpPr>
          <p:spPr>
            <a:xfrm>
              <a:off x="2396115" y="7253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EVITE UNA EXPOSICI</a:t>
              </a:r>
              <a:r>
                <a:rPr lang="cs-CZ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ÓN EXCESIVA AL SOL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TILICE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PROTECCIÓN SOLAR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NO USE 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CABINAS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RAYOS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UVA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1F1D9D3-AEE9-6DFD-0527-C5FD3F0A19CB}"/>
              </a:ext>
            </a:extLst>
          </p:cNvPr>
          <p:cNvGrpSpPr/>
          <p:nvPr/>
        </p:nvGrpSpPr>
        <p:grpSpPr>
          <a:xfrm>
            <a:off x="-9019" y="-38395"/>
            <a:ext cx="6884845" cy="10174568"/>
            <a:chOff x="-9019" y="-38395"/>
            <a:chExt cx="6884845" cy="10174568"/>
          </a:xfrm>
        </p:grpSpPr>
        <p:pic>
          <p:nvPicPr>
            <p:cNvPr id="4" name="Picture 3" descr="A picture containing blur&#10;&#10;Description automatically generated">
              <a:extLst>
                <a:ext uri="{FF2B5EF4-FFF2-40B4-BE49-F238E27FC236}">
                  <a16:creationId xmlns:a16="http://schemas.microsoft.com/office/drawing/2014/main" id="{F2BD065F-A1C0-3D78-D96E-C1BFC342C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9" r="27086"/>
            <a:stretch/>
          </p:blipFill>
          <p:spPr>
            <a:xfrm>
              <a:off x="0" y="-38395"/>
              <a:ext cx="6875826" cy="994439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0905" y="4933802"/>
              <a:ext cx="5802243" cy="2646978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10" y="4886298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El uso de </a:t>
              </a:r>
              <a:r>
                <a:rPr lang="es-ES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solariums</a:t>
              </a:r>
              <a: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es peligroso. </a:t>
              </a:r>
              <a:b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Evítalo y le harás un favor </a:t>
              </a:r>
              <a:b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 tu piel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 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22922C0-DBE6-D42C-447B-59CB0E4F515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0" name="Ovaal 41">
                <a:extLst>
                  <a:ext uri="{FF2B5EF4-FFF2-40B4-BE49-F238E27FC236}">
                    <a16:creationId xmlns:a16="http://schemas.microsoft.com/office/drawing/2014/main" id="{4D231EEC-79F4-271D-3428-6E51A387EBB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Picture 81" descr="Icon&#10;&#10;Description automatically generated">
                <a:extLst>
                  <a:ext uri="{FF2B5EF4-FFF2-40B4-BE49-F238E27FC236}">
                    <a16:creationId xmlns:a16="http://schemas.microsoft.com/office/drawing/2014/main" id="{7AC7DC3B-54C6-EE54-1161-EA9C0F359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B98115D2-5FDF-0367-608F-0B4F066DD03D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4CD40C55-3ACF-5C34-5CD2-2F07E168F62A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295B586E-A742-61BD-1C72-4DBC15AB2C02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E193F6E6-BD6E-F841-871F-00C82BB656DC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D177ABD4-B638-0718-3C80-34DF4EA1E29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A161376-9595-EC8C-5E3B-1D852C6E82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52309554-0B52-7E28-DE00-26F2EDBB04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22" name="Rectangle 48">
              <a:extLst>
                <a:ext uri="{FF2B5EF4-FFF2-40B4-BE49-F238E27FC236}">
                  <a16:creationId xmlns:a16="http://schemas.microsoft.com/office/drawing/2014/main" id="{6CDFA547-A9A5-93DD-D7C0-5F93DF295E79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2608E531-B32E-6016-2B0A-EA3477EDF2AD}"/>
                </a:ext>
              </a:extLst>
            </p:cNvPr>
            <p:cNvSpPr txBox="1"/>
            <p:nvPr/>
          </p:nvSpPr>
          <p:spPr>
            <a:xfrm>
              <a:off x="2396115" y="7253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EVITE UNA EXPOSICI</a:t>
              </a:r>
              <a:r>
                <a:rPr lang="cs-CZ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ÓN EXCESIVA AL SOL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TILICE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PROTECCIÓN SOLAR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NO USE 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CABINAS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RAYOS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UVA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815349B-E020-D9A7-E2E6-32578B433A3C}"/>
              </a:ext>
            </a:extLst>
          </p:cNvPr>
          <p:cNvGrpSpPr/>
          <p:nvPr/>
        </p:nvGrpSpPr>
        <p:grpSpPr>
          <a:xfrm>
            <a:off x="-9019" y="0"/>
            <a:ext cx="6884844" cy="10136173"/>
            <a:chOff x="-9019" y="0"/>
            <a:chExt cx="6884844" cy="10136173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C9CED619-3290-A7C1-6553-D98A60FB9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5" b="9604"/>
            <a:stretch/>
          </p:blipFill>
          <p:spPr>
            <a:xfrm>
              <a:off x="-4101" y="0"/>
              <a:ext cx="687992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4266" y="4041580"/>
              <a:ext cx="6105118" cy="3701323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593" y="3930077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Revisa tu piel de manera rutinaria para ver </a:t>
              </a:r>
              <a:br>
                <a:rPr lang="es-ES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si hay cambios. </a:t>
              </a:r>
              <a:br>
                <a:rPr lang="es-ES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Contacta siempre con tus profesionales de salud en caso de cualquier inquietud.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CFE33E51-6586-5DB4-F608-806C0748B622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C2253A0D-2EE0-00D2-90EF-D38206DA655F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1ABCCD36-C33D-99BD-B8CD-854C8B9D850E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20F996C0-1155-2A8C-DC82-022CC0A242C4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77D1A457-C0B6-8A71-BE3A-2C922F3092B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5792C27-FE45-DE17-954C-0E2377B59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0CF8AA48-076B-1F61-E414-0A6F5C46AE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22" name="Rectangle 48">
              <a:extLst>
                <a:ext uri="{FF2B5EF4-FFF2-40B4-BE49-F238E27FC236}">
                  <a16:creationId xmlns:a16="http://schemas.microsoft.com/office/drawing/2014/main" id="{EDEADBD6-A42C-B37E-E443-779D4A0FB404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EA184A62-91B0-159C-F561-B39C775066BF}"/>
                </a:ext>
              </a:extLst>
            </p:cNvPr>
            <p:cNvSpPr txBox="1"/>
            <p:nvPr/>
          </p:nvSpPr>
          <p:spPr>
            <a:xfrm>
              <a:off x="2396115" y="7253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EVITE UNA EXPOSICI</a:t>
              </a:r>
              <a:r>
                <a:rPr lang="cs-CZ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ÓN EXCESIVA AL SOL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TILICE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PROTECCIÓN SOLAR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NO USE 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CABINAS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RAYOS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UVA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33E97C3-29B6-FE68-9F69-67C13D0A7FF3}"/>
              </a:ext>
            </a:extLst>
          </p:cNvPr>
          <p:cNvGrpSpPr/>
          <p:nvPr/>
        </p:nvGrpSpPr>
        <p:grpSpPr>
          <a:xfrm>
            <a:off x="-9019" y="0"/>
            <a:ext cx="6900854" cy="10136173"/>
            <a:chOff x="-9019" y="0"/>
            <a:chExt cx="6900854" cy="10136173"/>
          </a:xfrm>
        </p:grpSpPr>
        <p:pic>
          <p:nvPicPr>
            <p:cNvPr id="4" name="Picture 3" descr="A child standing in front of a pool&#10;&#10;Description automatically generated with low confidence">
              <a:extLst>
                <a:ext uri="{FF2B5EF4-FFF2-40B4-BE49-F238E27FC236}">
                  <a16:creationId xmlns:a16="http://schemas.microsoft.com/office/drawing/2014/main" id="{D80639AB-A793-2CEC-B94D-6787D036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r="12046" b="8957"/>
            <a:stretch/>
          </p:blipFill>
          <p:spPr>
            <a:xfrm>
              <a:off x="0" y="0"/>
              <a:ext cx="6891835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3358" y="5623225"/>
              <a:ext cx="6105118" cy="2724362"/>
            </a:xfrm>
            <a:prstGeom prst="roundRect">
              <a:avLst/>
            </a:prstGeom>
            <a:solidFill>
              <a:schemeClr val="bg1">
                <a:alpha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94" y="5545273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Los niños y la </a:t>
              </a:r>
              <a:r>
                <a:rPr lang="es-ES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jente</a:t>
              </a:r>
              <a: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joven </a:t>
              </a:r>
              <a:b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son especialmente vulnerables a los daños </a:t>
              </a:r>
              <a:b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en la piel por el sol.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78B0AA-78BA-441B-B0F0-5F7F3C925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Skupina 12">
              <a:extLst>
                <a:ext uri="{FF2B5EF4-FFF2-40B4-BE49-F238E27FC236}">
                  <a16:creationId xmlns:a16="http://schemas.microsoft.com/office/drawing/2014/main" id="{3E6BAEE4-070C-D49F-B5B7-A6F2B585FC7F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F4B851A1-8467-9656-2B50-3811B89307DC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4BDEFC4B-BFDB-8F9E-F9C3-06D13B6B9DD7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AC0213F5-6D81-C2B9-AF2A-00975F32CA5D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C40B7EE8-C58F-6BB9-4209-E4F6C8AEBBF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957615C-DB00-93CF-88E6-54C777F3D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3C5CD497-F9DB-CE21-31C8-C9AB17739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22" name="Rectangle 48">
              <a:extLst>
                <a:ext uri="{FF2B5EF4-FFF2-40B4-BE49-F238E27FC236}">
                  <a16:creationId xmlns:a16="http://schemas.microsoft.com/office/drawing/2014/main" id="{BB57F62B-BCC7-A130-4E5C-2A71680A8C64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DF6D3FA2-5279-63A5-4BF7-1614B1C6238E}"/>
                </a:ext>
              </a:extLst>
            </p:cNvPr>
            <p:cNvSpPr txBox="1"/>
            <p:nvPr/>
          </p:nvSpPr>
          <p:spPr>
            <a:xfrm>
              <a:off x="2396115" y="7253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EVITE UNA EXPOSICI</a:t>
              </a:r>
              <a:r>
                <a:rPr lang="cs-CZ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ÓN EXCESIVA AL SOL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TILICE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PROTECCIÓN SOLAR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NO USE 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CABINAS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RAYOS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UVA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25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0D46AEA-CA59-64C4-AF14-B61F4A36345C}"/>
              </a:ext>
            </a:extLst>
          </p:cNvPr>
          <p:cNvGrpSpPr/>
          <p:nvPr/>
        </p:nvGrpSpPr>
        <p:grpSpPr>
          <a:xfrm>
            <a:off x="-9019" y="153870"/>
            <a:ext cx="6868968" cy="9982303"/>
            <a:chOff x="-9019" y="153870"/>
            <a:chExt cx="6868968" cy="9982303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3E0268B-7FB6-2D04-7EBF-CA82BB46DEE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7" name="Ovaal 41">
                <a:extLst>
                  <a:ext uri="{FF2B5EF4-FFF2-40B4-BE49-F238E27FC236}">
                    <a16:creationId xmlns:a16="http://schemas.microsoft.com/office/drawing/2014/main" id="{86999763-C320-29C9-8C15-829DC2BC653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9" name="Picture 88" descr="Icon&#10;&#10;Description automatically generated">
                <a:extLst>
                  <a:ext uri="{FF2B5EF4-FFF2-40B4-BE49-F238E27FC236}">
                    <a16:creationId xmlns:a16="http://schemas.microsoft.com/office/drawing/2014/main" id="{9A683BA8-5E19-4452-3226-86E68F2D2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1" name="Skupina 12">
              <a:extLst>
                <a:ext uri="{FF2B5EF4-FFF2-40B4-BE49-F238E27FC236}">
                  <a16:creationId xmlns:a16="http://schemas.microsoft.com/office/drawing/2014/main" id="{88B067A9-6B61-3C41-BBD6-4058C7B9F325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715558-FB1D-3705-CAB1-0C636748DD0D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85669F-C630-BD15-ED0F-6AD84066724E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953B56F-1CBC-ECF6-4A8B-510B5F332CBA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6" name="Ovaal 2">
                  <a:extLst>
                    <a:ext uri="{FF2B5EF4-FFF2-40B4-BE49-F238E27FC236}">
                      <a16:creationId xmlns:a16="http://schemas.microsoft.com/office/drawing/2014/main" id="{8B55B343-9294-F8C3-4CA8-38A0C528B3B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1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3841119-4EF6-A688-0BBA-3F1EE44FA4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5" name="Graphic 10">
                <a:extLst>
                  <a:ext uri="{FF2B5EF4-FFF2-40B4-BE49-F238E27FC236}">
                    <a16:creationId xmlns:a16="http://schemas.microsoft.com/office/drawing/2014/main" id="{9716C2D1-B7FD-D5E3-B00A-AC92593866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9CE347BB-2365-E6F2-1A03-2138DD000650}"/>
                </a:ext>
              </a:extLst>
            </p:cNvPr>
            <p:cNvSpPr txBox="1"/>
            <p:nvPr/>
          </p:nvSpPr>
          <p:spPr>
            <a:xfrm>
              <a:off x="2396115" y="7253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EVITE UNA EXPOSICI</a:t>
              </a:r>
              <a:r>
                <a:rPr lang="cs-CZ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ÓN EXCESIVA AL SOL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TILICE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PROTECCIÓN SOLAR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NO USE 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CABINAS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RAYOS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UVA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TextBox 57">
              <a:extLst>
                <a:ext uri="{FF2B5EF4-FFF2-40B4-BE49-F238E27FC236}">
                  <a16:creationId xmlns:a16="http://schemas.microsoft.com/office/drawing/2014/main" id="{A0746DAA-48EB-02E2-126F-6C391F818289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s-E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Mensajes </a:t>
              </a:r>
              <a:br>
                <a:rPr lang="es-E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s-E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 profesionales de la salud</a:t>
              </a:r>
            </a:p>
            <a:p>
              <a:pPr algn="ctr"/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E3B8B1F-AD18-A5EF-0730-F467BF242FF0}"/>
              </a:ext>
            </a:extLst>
          </p:cNvPr>
          <p:cNvGrpSpPr/>
          <p:nvPr/>
        </p:nvGrpSpPr>
        <p:grpSpPr>
          <a:xfrm>
            <a:off x="-13204" y="-1"/>
            <a:ext cx="6873153" cy="10136174"/>
            <a:chOff x="-13204" y="-1"/>
            <a:chExt cx="6873153" cy="1013617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5FD24-1036-213C-1B3A-93E0E3DCDA65}"/>
                </a:ext>
              </a:extLst>
            </p:cNvPr>
            <p:cNvGrpSpPr/>
            <p:nvPr/>
          </p:nvGrpSpPr>
          <p:grpSpPr>
            <a:xfrm>
              <a:off x="-13204" y="-1"/>
              <a:ext cx="6870462" cy="9906001"/>
              <a:chOff x="-13204" y="-1"/>
              <a:chExt cx="6870462" cy="9906001"/>
            </a:xfrm>
          </p:grpSpPr>
          <p:pic>
            <p:nvPicPr>
              <p:cNvPr id="7" name="Picture 6" descr="A picture containing plant, leaf&#10;&#10;Description automatically generated">
                <a:extLst>
                  <a:ext uri="{FF2B5EF4-FFF2-40B4-BE49-F238E27FC236}">
                    <a16:creationId xmlns:a16="http://schemas.microsoft.com/office/drawing/2014/main" id="{80012080-3616-A4D1-88DD-BF3A0524F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0" b="1329"/>
              <a:stretch/>
            </p:blipFill>
            <p:spPr>
              <a:xfrm>
                <a:off x="-13204" y="-1"/>
                <a:ext cx="6870462" cy="990600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AA794D-73F4-41A2-CC70-7F984959B763}"/>
                  </a:ext>
                </a:extLst>
              </p:cNvPr>
              <p:cNvSpPr/>
              <p:nvPr/>
            </p:nvSpPr>
            <p:spPr>
              <a:xfrm>
                <a:off x="1503707" y="3643423"/>
                <a:ext cx="3848987" cy="1842977"/>
              </a:xfrm>
              <a:prstGeom prst="rect">
                <a:avLst/>
              </a:prstGeom>
              <a:gradFill flip="none" rotWithShape="1">
                <a:gsLst>
                  <a:gs pos="0">
                    <a:srgbClr val="E8E6E5"/>
                  </a:gs>
                  <a:gs pos="20000">
                    <a:srgbClr val="F9F8F7"/>
                  </a:gs>
                  <a:gs pos="83000">
                    <a:srgbClr val="F7F6F5"/>
                  </a:gs>
                  <a:gs pos="100000">
                    <a:srgbClr val="F6F6F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158711" y="3271193"/>
              <a:ext cx="4576228" cy="4476916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112" y="3486164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El melanoma </a:t>
              </a:r>
              <a:br>
                <a:rPr lang="es-E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está en aumento </a:t>
              </a:r>
              <a:br>
                <a:rPr lang="es-E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y mata a más de </a:t>
              </a:r>
              <a:br>
                <a:rPr lang="es-E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20,000 personas anualmente </a:t>
              </a:r>
              <a:br>
                <a:rPr lang="es-E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en Europa.</a:t>
              </a:r>
              <a:endParaRPr lang="en-GB" sz="2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4A489FD-0AD3-B90C-36FC-1C44CC31479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3" name="Ovaal 41">
                <a:extLst>
                  <a:ext uri="{FF2B5EF4-FFF2-40B4-BE49-F238E27FC236}">
                    <a16:creationId xmlns:a16="http://schemas.microsoft.com/office/drawing/2014/main" id="{E8AC5DDE-0CDE-892B-8734-B128A0DFB7F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5" name="Picture 84" descr="Icon&#10;&#10;Description automatically generated">
                <a:extLst>
                  <a:ext uri="{FF2B5EF4-FFF2-40B4-BE49-F238E27FC236}">
                    <a16:creationId xmlns:a16="http://schemas.microsoft.com/office/drawing/2014/main" id="{64D63E1A-7AE9-1C28-7A17-4CFB9E2FE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5" name="Skupina 12">
              <a:extLst>
                <a:ext uri="{FF2B5EF4-FFF2-40B4-BE49-F238E27FC236}">
                  <a16:creationId xmlns:a16="http://schemas.microsoft.com/office/drawing/2014/main" id="{D7075B7E-5680-B50B-697A-29BF1799122A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6C06BFD0-50FD-F01D-2115-BA0E59129834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49CE1A76-89C6-2D3F-A6E5-915AD6F9E69D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3">
                <a:extLst>
                  <a:ext uri="{FF2B5EF4-FFF2-40B4-BE49-F238E27FC236}">
                    <a16:creationId xmlns:a16="http://schemas.microsoft.com/office/drawing/2014/main" id="{1E536425-5461-087D-BC2D-26BDC8D3D29B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848D11A4-14F5-A419-2D01-575751194D2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AD59FAB-FA7D-EF5B-C66F-8576C4B166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10">
                <a:extLst>
                  <a:ext uri="{FF2B5EF4-FFF2-40B4-BE49-F238E27FC236}">
                    <a16:creationId xmlns:a16="http://schemas.microsoft.com/office/drawing/2014/main" id="{AE560E0A-BD23-AD6B-9BF1-73C23DECED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24" name="Rectangle 48">
              <a:extLst>
                <a:ext uri="{FF2B5EF4-FFF2-40B4-BE49-F238E27FC236}">
                  <a16:creationId xmlns:a16="http://schemas.microsoft.com/office/drawing/2014/main" id="{8200E727-E1D6-7F96-C246-45F4CD5C48A1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DBBE84B1-5D81-B74C-0629-C129FBA54383}"/>
                </a:ext>
              </a:extLst>
            </p:cNvPr>
            <p:cNvSpPr txBox="1"/>
            <p:nvPr/>
          </p:nvSpPr>
          <p:spPr>
            <a:xfrm>
              <a:off x="2396115" y="7253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EVITE UNA EXPOSICI</a:t>
              </a:r>
              <a:r>
                <a:rPr lang="cs-CZ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ÓN EXCESIVA AL SOL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TILICE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PROTECCIÓN SOLAR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NO USE 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CABINAS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RAYOS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UVA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E9E63E1-0227-A958-CBC5-F5691A04C07F}"/>
              </a:ext>
            </a:extLst>
          </p:cNvPr>
          <p:cNvGrpSpPr/>
          <p:nvPr/>
        </p:nvGrpSpPr>
        <p:grpSpPr>
          <a:xfrm>
            <a:off x="-9019" y="0"/>
            <a:ext cx="6884844" cy="10136173"/>
            <a:chOff x="-9019" y="0"/>
            <a:chExt cx="6884844" cy="101361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588C94-8D40-7E04-10F1-8C0F7AE47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0" r="12664" b="13799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358698" y="3920689"/>
              <a:ext cx="6132399" cy="3230854"/>
              <a:chOff x="840980" y="3162039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83004" y="3162039"/>
                <a:ext cx="505038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0980" y="3400665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s-E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Aconseja a tus pacientes que se </a:t>
                </a:r>
                <a:r>
                  <a:rPr lang="es-ES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protegan</a:t>
                </a:r>
                <a:r>
                  <a:rPr lang="es-E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del sol tapándose y utilizando crema solar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4" name="Skupina 12">
              <a:extLst>
                <a:ext uri="{FF2B5EF4-FFF2-40B4-BE49-F238E27FC236}">
                  <a16:creationId xmlns:a16="http://schemas.microsoft.com/office/drawing/2014/main" id="{C1A004FF-736F-5407-2D3A-530B0D83F203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id="{3D0F58E6-1F87-7765-047D-DF67BE68B2F3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4CF3943F-92E1-EA7E-4121-BF877DC91B07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2585C2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13">
                <a:extLst>
                  <a:ext uri="{FF2B5EF4-FFF2-40B4-BE49-F238E27FC236}">
                    <a16:creationId xmlns:a16="http://schemas.microsoft.com/office/drawing/2014/main" id="{F7F90312-C636-6CF9-B8BF-44C9728AC255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1" name="Ovaal 2">
                  <a:extLst>
                    <a:ext uri="{FF2B5EF4-FFF2-40B4-BE49-F238E27FC236}">
                      <a16:creationId xmlns:a16="http://schemas.microsoft.com/office/drawing/2014/main" id="{27246300-DBE3-F46C-72FA-8C5DFAD13BD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6FC7F28-8B67-73FB-A2CD-947A5AF6A0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8" name="Graphic 10">
                <a:extLst>
                  <a:ext uri="{FF2B5EF4-FFF2-40B4-BE49-F238E27FC236}">
                    <a16:creationId xmlns:a16="http://schemas.microsoft.com/office/drawing/2014/main" id="{D56FCBE3-D2A7-612F-264B-45EC9654DF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23" name="Rectangle 48">
              <a:extLst>
                <a:ext uri="{FF2B5EF4-FFF2-40B4-BE49-F238E27FC236}">
                  <a16:creationId xmlns:a16="http://schemas.microsoft.com/office/drawing/2014/main" id="{48B0949E-DCE6-F284-2F02-793CA55DF892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62FFF1D0-736C-F25C-E8CB-E5A4D7D8280D}"/>
                </a:ext>
              </a:extLst>
            </p:cNvPr>
            <p:cNvSpPr txBox="1"/>
            <p:nvPr/>
          </p:nvSpPr>
          <p:spPr>
            <a:xfrm>
              <a:off x="2396115" y="72538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EVITE UNA EXPOSICI</a:t>
              </a:r>
              <a:r>
                <a:rPr lang="cs-CZ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ÓN EXCESIVA AL SOL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TILICE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PROTECCIÓN SOLAR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NO USE </a:t>
              </a: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CABINAS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RAYOS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UVA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1052</Words>
  <Application>Microsoft Office PowerPoint</Application>
  <PresentationFormat>A4 Paper (210x297 mm)</PresentationFormat>
  <Paragraphs>129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Aharoni</vt:lpstr>
      <vt:lpstr>Arial</vt:lpstr>
      <vt:lpstr>Calibri</vt:lpstr>
      <vt:lpstr>Calibri Light</vt:lpstr>
      <vt:lpstr>Segoe UI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10</cp:revision>
  <cp:lastPrinted>2021-11-01T10:57:37Z</cp:lastPrinted>
  <dcterms:created xsi:type="dcterms:W3CDTF">2021-10-31T06:37:30Z</dcterms:created>
  <dcterms:modified xsi:type="dcterms:W3CDTF">2023-03-29T03:19:25Z</dcterms:modified>
</cp:coreProperties>
</file>