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45CC0-CD0A-4A3B-B9C4-B6D192DEFB76}" v="46" dt="2023-04-26T03:59:38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068C72F-4B76-9863-2176-2C4D1AC54565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" name="TextBox 57">
              <a:extLst>
                <a:ext uri="{FF2B5EF4-FFF2-40B4-BE49-F238E27FC236}">
                  <a16:creationId xmlns:a16="http://schemas.microsoft.com/office/drawing/2014/main" id="{C98F89D5-7440-B7BD-1553-99661CBEC665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9922"/>
                </a:solidFill>
              </a:endParaRPr>
            </a:p>
            <a:p>
              <a:pPr algn="ctr"/>
              <a:r>
                <a:rPr lang="it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Messagi </a:t>
              </a:r>
              <a:br>
                <a:rPr lang="it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 i professionisti sanitari</a:t>
              </a:r>
            </a:p>
            <a:p>
              <a:pPr algn="ctr"/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" name="Skupina 12">
              <a:extLst>
                <a:ext uri="{FF2B5EF4-FFF2-40B4-BE49-F238E27FC236}">
                  <a16:creationId xmlns:a16="http://schemas.microsoft.com/office/drawing/2014/main" id="{E5284619-4BFB-1DE8-D54F-FB67BBDF74A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4" name="Rectangle 11">
                <a:extLst>
                  <a:ext uri="{FF2B5EF4-FFF2-40B4-BE49-F238E27FC236}">
                    <a16:creationId xmlns:a16="http://schemas.microsoft.com/office/drawing/2014/main" id="{5E4FB7C2-386A-6FE3-498F-C90CADF07EC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5" name="TextBox 12">
                <a:extLst>
                  <a:ext uri="{FF2B5EF4-FFF2-40B4-BE49-F238E27FC236}">
                    <a16:creationId xmlns:a16="http://schemas.microsoft.com/office/drawing/2014/main" id="{8058A84D-566B-4968-9D0A-199FFE486045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6" name="Group 13">
                <a:extLst>
                  <a:ext uri="{FF2B5EF4-FFF2-40B4-BE49-F238E27FC236}">
                    <a16:creationId xmlns:a16="http://schemas.microsoft.com/office/drawing/2014/main" id="{FE4DC3F2-0911-EAAD-0C45-1DCBB0C846CD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2" name="Ovaal 2">
                  <a:extLst>
                    <a:ext uri="{FF2B5EF4-FFF2-40B4-BE49-F238E27FC236}">
                      <a16:creationId xmlns:a16="http://schemas.microsoft.com/office/drawing/2014/main" id="{279757DE-59EE-C876-A87B-8C9249E1EAC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BB66CD9-D45C-83C7-A3C2-366737B027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D5065BE0-B0A5-1294-4BE1-029E704235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B24444F4-3AB4-E389-C941-D6996140DA83}"/>
                </a:ext>
              </a:extLst>
            </p:cNvPr>
            <p:cNvSpPr txBox="1"/>
            <p:nvPr/>
          </p:nvSpPr>
          <p:spPr>
            <a:xfrm>
              <a:off x="2414037" y="92265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OSSERVA SCRUPOLOSAMENT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LE ISTRUZIONI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MATERIA DI SALUTE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SICUREZZA SUL POSTO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 LAVORO PER PROTEGGERTI DALL</a:t>
              </a: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’ESPOSIZIONE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 AGENTI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CANCEROGENI NOTI</a:t>
              </a:r>
              <a:endParaRPr lang="en-GB" sz="7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BBD1E-1002-39DB-A756-0B36E92D1511}"/>
              </a:ext>
            </a:extLst>
          </p:cNvPr>
          <p:cNvGrpSpPr/>
          <p:nvPr/>
        </p:nvGrpSpPr>
        <p:grpSpPr>
          <a:xfrm>
            <a:off x="-10968" y="1"/>
            <a:ext cx="6868968" cy="10020560"/>
            <a:chOff x="-10968" y="1"/>
            <a:chExt cx="6868968" cy="10020560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17821" y="4134921"/>
              <a:ext cx="6031711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18" y="4617029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Fornisci sempre ai tuoi pazienti </a:t>
              </a:r>
              <a:br>
                <a:rPr lang="it-IT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 ai loro familiari informazioni relative alla salute e incoraggia loro a essere parte attiva </a:t>
              </a:r>
              <a:br>
                <a:rPr lang="it-IT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del loro prendersi cura</a:t>
              </a:r>
              <a:endParaRPr lang="en-GB" sz="6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TextBox 7">
              <a:extLst>
                <a:ext uri="{FF2B5EF4-FFF2-40B4-BE49-F238E27FC236}">
                  <a16:creationId xmlns:a16="http://schemas.microsoft.com/office/drawing/2014/main" id="{BE358989-39A4-1A56-A54C-7596AAAEA07E}"/>
                </a:ext>
              </a:extLst>
            </p:cNvPr>
            <p:cNvSpPr txBox="1"/>
            <p:nvPr/>
          </p:nvSpPr>
          <p:spPr>
            <a:xfrm>
              <a:off x="2414037" y="92265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OSSERVA SCRUPOLOSAMENT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LE ISTRUZIONI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MATERIA DI SALUTE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SICUREZZA SUL POSTO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 LAVORO PER PROTEGGERTI DALL</a:t>
              </a: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’ESPOSIZIONE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 AGENTI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CANCEROGENI NOTI</a:t>
              </a:r>
              <a:endParaRPr lang="en-GB" sz="7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7DE72ED9-1BB5-57A6-3C65-D195D0FD8A65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2" name="Skupina 12">
              <a:extLst>
                <a:ext uri="{FF2B5EF4-FFF2-40B4-BE49-F238E27FC236}">
                  <a16:creationId xmlns:a16="http://schemas.microsoft.com/office/drawing/2014/main" id="{3BDF16AD-D2A1-607B-708D-71B9952962F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3759CDD6-F856-5147-0211-769B73F240F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93A632BB-2A31-27FD-B614-3178A10E373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D9BBC17F-A19C-8136-0D93-089E95F092B6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7" name="Ovaal 2">
                  <a:extLst>
                    <a:ext uri="{FF2B5EF4-FFF2-40B4-BE49-F238E27FC236}">
                      <a16:creationId xmlns:a16="http://schemas.microsoft.com/office/drawing/2014/main" id="{9528DB80-B2E3-FC91-E740-16C760170C3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8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4E8E5E9-8108-05FC-C656-7009B956F4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E7F87532-30F9-D0EA-053B-A3FF3D6416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828798B-3FC4-EA8C-2C40-5807DF33BE54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94737" y="3608816"/>
              <a:ext cx="5847736" cy="5031354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08" y="3787203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Evita contatto diretto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con sostanze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nocive quando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stai programmando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una gravidanza,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durante la stesa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 l'allattamento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707B0C4D-998F-550E-5855-7024B2F2038C}"/>
                </a:ext>
              </a:extLst>
            </p:cNvPr>
            <p:cNvSpPr txBox="1"/>
            <p:nvPr/>
          </p:nvSpPr>
          <p:spPr>
            <a:xfrm>
              <a:off x="2414037" y="92265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OSSERVA SCRUPOLOSAMENT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LE ISTRUZIONI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MATERIA DI SALUTE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SICUREZZA SUL POSTO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 LAVORO PER PROTEGGERTI DALL</a:t>
              </a: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’ESPOSIZIONE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 AGENTI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CANCEROGENI NOTI</a:t>
              </a:r>
              <a:endParaRPr lang="en-GB" sz="7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" name="Rectangle 48">
              <a:extLst>
                <a:ext uri="{FF2B5EF4-FFF2-40B4-BE49-F238E27FC236}">
                  <a16:creationId xmlns:a16="http://schemas.microsoft.com/office/drawing/2014/main" id="{77E2F0E5-AE72-5C8C-5587-81AC2A62D4C9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6" name="Skupina 12">
              <a:extLst>
                <a:ext uri="{FF2B5EF4-FFF2-40B4-BE49-F238E27FC236}">
                  <a16:creationId xmlns:a16="http://schemas.microsoft.com/office/drawing/2014/main" id="{682A52A5-AE26-9787-3AFE-13976E6D56B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5D779CE0-47A6-728D-7D14-796A5FACECA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10BAB1E3-DDFA-F57E-F37C-0FA9ACF08C4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13">
                <a:extLst>
                  <a:ext uri="{FF2B5EF4-FFF2-40B4-BE49-F238E27FC236}">
                    <a16:creationId xmlns:a16="http://schemas.microsoft.com/office/drawing/2014/main" id="{9B537455-C690-2BB4-01DE-90258472FFF7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E5A8007B-23FE-7F89-E68A-6985BD3FF1D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916FB82-2475-7CB5-5E1E-CE8B697343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B755F55E-AC51-0A76-8AC9-7E52C7B40D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2CE85F3-3550-CF6D-C110-74BB457FF12C}"/>
              </a:ext>
            </a:extLst>
          </p:cNvPr>
          <p:cNvGrpSpPr/>
          <p:nvPr/>
        </p:nvGrpSpPr>
        <p:grpSpPr>
          <a:xfrm>
            <a:off x="-10968" y="6819"/>
            <a:ext cx="6868969" cy="10013742"/>
            <a:chOff x="-10968" y="6819"/>
            <a:chExt cx="6868969" cy="10013742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77943" y="4799230"/>
              <a:ext cx="5302113" cy="394660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42" y="4708845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Nel gestire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sostanze pericolose,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segui sempre le norme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di sicurezza,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usa dispositivi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di sicurezza individuale 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07F09559-EA5E-19A4-B165-D1057F33168E}"/>
                </a:ext>
              </a:extLst>
            </p:cNvPr>
            <p:cNvSpPr txBox="1"/>
            <p:nvPr/>
          </p:nvSpPr>
          <p:spPr>
            <a:xfrm>
              <a:off x="2414037" y="92265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OSSERVA SCRUPOLOSAMENT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LE ISTRUZIONI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MATERIA DI SALUTE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SICUREZZA SUL POSTO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 LAVORO PER PROTEGGERTI DALL</a:t>
              </a: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’ESPOSIZIONE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 AGENTI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CANCEROGENI NOTI</a:t>
              </a:r>
              <a:endParaRPr lang="en-GB" sz="7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" name="Rectangle 48">
              <a:extLst>
                <a:ext uri="{FF2B5EF4-FFF2-40B4-BE49-F238E27FC236}">
                  <a16:creationId xmlns:a16="http://schemas.microsoft.com/office/drawing/2014/main" id="{E1E53BD8-2ABB-55F2-8CBD-CF04EA626C27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6" name="Skupina 12">
              <a:extLst>
                <a:ext uri="{FF2B5EF4-FFF2-40B4-BE49-F238E27FC236}">
                  <a16:creationId xmlns:a16="http://schemas.microsoft.com/office/drawing/2014/main" id="{E0064778-7ECD-75E8-93A2-AF3CE32D087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9338BDAC-8BFA-2EBD-1CE8-C78666C4E68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95183FD2-0651-A6CA-ED19-0BBD130C7211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13">
                <a:extLst>
                  <a:ext uri="{FF2B5EF4-FFF2-40B4-BE49-F238E27FC236}">
                    <a16:creationId xmlns:a16="http://schemas.microsoft.com/office/drawing/2014/main" id="{8ADFA1EE-07F0-0CD1-33C1-66ED8FA2B841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162C1738-18F5-23FD-3488-D269A510F27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88EE1C7-BDCA-511A-1C1A-6F1E312D78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9510550E-1906-2736-426C-A899D68FC6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8707EBB-8B91-3BC2-53A7-C759CF9A56A5}"/>
              </a:ext>
            </a:extLst>
          </p:cNvPr>
          <p:cNvGrpSpPr/>
          <p:nvPr/>
        </p:nvGrpSpPr>
        <p:grpSpPr>
          <a:xfrm>
            <a:off x="-10968" y="631"/>
            <a:ext cx="6868968" cy="10019930"/>
            <a:chOff x="-10968" y="631"/>
            <a:chExt cx="6868968" cy="10019930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42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Sicurezza sul lavoro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sicurezza per i pazienti 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3137E621-EB83-7C18-A138-8201E1C33778}"/>
                </a:ext>
              </a:extLst>
            </p:cNvPr>
            <p:cNvSpPr txBox="1"/>
            <p:nvPr/>
          </p:nvSpPr>
          <p:spPr>
            <a:xfrm>
              <a:off x="2414037" y="92265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OSSERVA SCRUPOLOSAMENT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LE ISTRUZIONI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MATERIA DI SALUTE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SICUREZZA SUL POSTO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 LAVORO PER PROTEGGERTI DALL</a:t>
              </a: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’ESPOSIZIONE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 AGENTI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CANCEROGENI NOTI</a:t>
              </a:r>
              <a:endParaRPr lang="en-GB" sz="7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" name="Rectangle 48">
              <a:extLst>
                <a:ext uri="{FF2B5EF4-FFF2-40B4-BE49-F238E27FC236}">
                  <a16:creationId xmlns:a16="http://schemas.microsoft.com/office/drawing/2014/main" id="{9A0FBF0D-1073-1342-5154-C3638F1336E2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Skupina 12">
              <a:extLst>
                <a:ext uri="{FF2B5EF4-FFF2-40B4-BE49-F238E27FC236}">
                  <a16:creationId xmlns:a16="http://schemas.microsoft.com/office/drawing/2014/main" id="{19574CAF-0FE1-E789-7BF0-2CCD128F290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2529D4EB-0338-DC26-866D-FD2684664367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68E10FDC-39B6-77E7-79E0-D85FD51F765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13">
                <a:extLst>
                  <a:ext uri="{FF2B5EF4-FFF2-40B4-BE49-F238E27FC236}">
                    <a16:creationId xmlns:a16="http://schemas.microsoft.com/office/drawing/2014/main" id="{98AF6441-0818-41DF-0CB0-2283CBB5AB1B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FE287098-56CA-02E9-8952-5ED2E3DAD1E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15A8211-0D5C-BF91-16CE-867C03C32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286E3562-8CD3-9610-F04B-9C7E5DE2D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FA3CAF5-6D06-5870-E79A-F76178999582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878751" y="4841035"/>
              <a:ext cx="5089528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41" y="539972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Promuovi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la cultura della sicurezza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nel tuo ambiente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di lavoro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3B27F2C1-A6C0-7D56-83B9-FDD1F5B74065}"/>
                </a:ext>
              </a:extLst>
            </p:cNvPr>
            <p:cNvSpPr txBox="1"/>
            <p:nvPr/>
          </p:nvSpPr>
          <p:spPr>
            <a:xfrm>
              <a:off x="2414037" y="92265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OSSERVA SCRUPOLOSAMENT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LE ISTRUZIONI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MATERIA DI SALUTE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SICUREZZA SUL POSTO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 LAVORO PER PROTEGGERTI DALL</a:t>
              </a: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’ESPOSIZIONE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 AGENTI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CANCEROGENI NOTI</a:t>
              </a:r>
              <a:endParaRPr lang="en-GB" sz="7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" name="Rectangle 48">
              <a:extLst>
                <a:ext uri="{FF2B5EF4-FFF2-40B4-BE49-F238E27FC236}">
                  <a16:creationId xmlns:a16="http://schemas.microsoft.com/office/drawing/2014/main" id="{ED61F8DB-6185-81AF-0899-F7EDAB677D84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6" name="Skupina 12">
              <a:extLst>
                <a:ext uri="{FF2B5EF4-FFF2-40B4-BE49-F238E27FC236}">
                  <a16:creationId xmlns:a16="http://schemas.microsoft.com/office/drawing/2014/main" id="{66638E80-6B0B-9937-D2EB-C4C28DB8BE0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77C7BFA1-041D-542C-DA08-CD42B8B2925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61CAEC52-2E27-0541-CA2D-74FDE4CC76C2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13">
                <a:extLst>
                  <a:ext uri="{FF2B5EF4-FFF2-40B4-BE49-F238E27FC236}">
                    <a16:creationId xmlns:a16="http://schemas.microsoft.com/office/drawing/2014/main" id="{B6264840-CB45-0988-D4CB-A0979292E6BB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61E814C0-B7A5-3ABA-E167-E5849405FC0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A37C5DA-5432-EAB8-EB74-2854AF6BC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B11683CB-1F0E-2E2F-0C58-94245ED639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848EC52-91F5-2587-9AA3-2D589EF1616E}"/>
              </a:ext>
            </a:extLst>
          </p:cNvPr>
          <p:cNvGrpSpPr/>
          <p:nvPr/>
        </p:nvGrpSpPr>
        <p:grpSpPr>
          <a:xfrm>
            <a:off x="-10968" y="0"/>
            <a:ext cx="6886793" cy="10020561"/>
            <a:chOff x="-10968" y="0"/>
            <a:chExt cx="6886793" cy="10020561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Fatti sentire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 interroga se qualcosa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è o appare sbagliato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D4F5ADE8-2FAB-B617-73A8-109583899E62}"/>
                </a:ext>
              </a:extLst>
            </p:cNvPr>
            <p:cNvSpPr txBox="1"/>
            <p:nvPr/>
          </p:nvSpPr>
          <p:spPr>
            <a:xfrm>
              <a:off x="2414037" y="92265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OSSERVA SCRUPOLOSAMENT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LE ISTRUZIONI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MATERIA DI SALUTE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SICUREZZA SUL POSTO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 LAVORO PER PROTEGGERTI DALL</a:t>
              </a: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’ESPOSIZIONE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 AGENTI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CANCEROGENI NOTI</a:t>
              </a:r>
              <a:endParaRPr lang="en-GB" sz="7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Rectangle 48">
              <a:extLst>
                <a:ext uri="{FF2B5EF4-FFF2-40B4-BE49-F238E27FC236}">
                  <a16:creationId xmlns:a16="http://schemas.microsoft.com/office/drawing/2014/main" id="{A62DB741-72C8-D2CA-10D8-2F2234CEFC3B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Skupina 12">
              <a:extLst>
                <a:ext uri="{FF2B5EF4-FFF2-40B4-BE49-F238E27FC236}">
                  <a16:creationId xmlns:a16="http://schemas.microsoft.com/office/drawing/2014/main" id="{5658D05D-3C6B-BEE3-61CD-AEDD9AB519D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3BF87A8C-63A5-218C-57CE-C9D8B4F4489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41D6F124-F160-2B99-FFC0-573309660E7A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0" name="Group 13">
                <a:extLst>
                  <a:ext uri="{FF2B5EF4-FFF2-40B4-BE49-F238E27FC236}">
                    <a16:creationId xmlns:a16="http://schemas.microsoft.com/office/drawing/2014/main" id="{36323B5A-5E82-DE37-3EB4-3555E292395F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2" name="Ovaal 2">
                  <a:extLst>
                    <a:ext uri="{FF2B5EF4-FFF2-40B4-BE49-F238E27FC236}">
                      <a16:creationId xmlns:a16="http://schemas.microsoft.com/office/drawing/2014/main" id="{50CD9A96-F689-CF7C-A229-19ECEEE6FA3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9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99E8982-AC6C-F281-19EF-BF79AE854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12A58DBC-410E-8AEA-4176-4E8872BD6D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AEAF5AF-A229-1E78-584E-1C00D064F140}"/>
              </a:ext>
            </a:extLst>
          </p:cNvPr>
          <p:cNvGrpSpPr/>
          <p:nvPr/>
        </p:nvGrpSpPr>
        <p:grpSpPr>
          <a:xfrm>
            <a:off x="-10968" y="-32589"/>
            <a:ext cx="6868968" cy="10053150"/>
            <a:chOff x="-10968" y="-32589"/>
            <a:chExt cx="6868968" cy="10053150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04529" y="4801030"/>
              <a:ext cx="5662662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5282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Sii grato ai colleghi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che sollevano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preoccupazioni riguardanti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la sicurezza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13F8574A-DB44-62FA-E387-6B918DF477EE}"/>
                </a:ext>
              </a:extLst>
            </p:cNvPr>
            <p:cNvSpPr txBox="1"/>
            <p:nvPr/>
          </p:nvSpPr>
          <p:spPr>
            <a:xfrm>
              <a:off x="2414037" y="92265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OSSERVA SCRUPOLOSAMENT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LE ISTRUZIONI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MATERIA DI SALUTE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SICUREZZA SUL POSTO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 LAVORO PER PROTEGGERTI DALL</a:t>
              </a: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’ESPOSIZIONE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 AGENTI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CANCEROGENI NOTI</a:t>
              </a:r>
              <a:endParaRPr lang="en-GB" sz="7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" name="Rectangle 48">
              <a:extLst>
                <a:ext uri="{FF2B5EF4-FFF2-40B4-BE49-F238E27FC236}">
                  <a16:creationId xmlns:a16="http://schemas.microsoft.com/office/drawing/2014/main" id="{66FE2549-96F6-6C97-707C-8AD2BA1E2FD1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Skupina 12">
              <a:extLst>
                <a:ext uri="{FF2B5EF4-FFF2-40B4-BE49-F238E27FC236}">
                  <a16:creationId xmlns:a16="http://schemas.microsoft.com/office/drawing/2014/main" id="{10D28CFC-15FB-0F35-9C2C-55BA4AD8C7F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419F86BA-A015-83C4-3C43-E53E93E8231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41B1D21E-FFC8-2B7F-1B04-88B9B4DEBB3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8" name="Group 13">
                <a:extLst>
                  <a:ext uri="{FF2B5EF4-FFF2-40B4-BE49-F238E27FC236}">
                    <a16:creationId xmlns:a16="http://schemas.microsoft.com/office/drawing/2014/main" id="{0CB68FE4-4AD3-600A-6D51-900097890338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0" name="Ovaal 2">
                  <a:extLst>
                    <a:ext uri="{FF2B5EF4-FFF2-40B4-BE49-F238E27FC236}">
                      <a16:creationId xmlns:a16="http://schemas.microsoft.com/office/drawing/2014/main" id="{AE565ADE-FBC5-42C7-6F43-A2BCE83B920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46745DD-A4E0-500E-BE06-91C6F5FAF2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9EEEA0AD-4813-7B54-E60B-AEB4196C67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CF7EEE6-6A63-ACC5-7218-601B910A2E52}"/>
              </a:ext>
            </a:extLst>
          </p:cNvPr>
          <p:cNvGrpSpPr/>
          <p:nvPr/>
        </p:nvGrpSpPr>
        <p:grpSpPr>
          <a:xfrm>
            <a:off x="-10968" y="0"/>
            <a:ext cx="6886793" cy="10020561"/>
            <a:chOff x="-10968" y="0"/>
            <a:chExt cx="6886793" cy="100205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900ED8C6-BA69-E129-C399-1E0BDE730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5613" y="5487964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Messaggio</a:t>
              </a:r>
              <a:r>
                <a:rPr lang="en-GB" sz="34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 </a:t>
              </a:r>
              <a:r>
                <a:rPr lang="en-GB" sz="34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personalizzato</a:t>
              </a:r>
              <a:endParaRPr lang="en-GB" sz="34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8696DDE9-31A9-E5BD-3258-53E140CD5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199751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8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Incolla</a:t>
              </a:r>
              <a:r>
                <a:rPr lang="cs-CZ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 </a:t>
              </a:r>
              <a:br>
                <a:rPr lang="en-US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cs-CZ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la </a:t>
              </a:r>
              <a:r>
                <a:rPr lang="cs-CZ" sz="28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tua</a:t>
              </a:r>
              <a:r>
                <a:rPr lang="cs-CZ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 foto</a:t>
              </a:r>
              <a:endParaRPr lang="en-GB" sz="2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CB70AFB1-F460-1640-9ADB-85DB306CC183}"/>
                </a:ext>
              </a:extLst>
            </p:cNvPr>
            <p:cNvSpPr txBox="1"/>
            <p:nvPr/>
          </p:nvSpPr>
          <p:spPr>
            <a:xfrm>
              <a:off x="2414037" y="92265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OSSERVA SCRUPOLOSAMENT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LE ISTRUZIONI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MATERIA DI SALUTE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 SICUREZZA SUL POSTO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 LAVORO PER PROTEGGERTI DALL</a:t>
              </a: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’ESPOSIZIONE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 AGENTI </a:t>
              </a:r>
              <a:b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CANCEROGENI NOTI</a:t>
              </a:r>
              <a:endParaRPr lang="en-GB" sz="7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ctangle 48">
              <a:extLst>
                <a:ext uri="{FF2B5EF4-FFF2-40B4-BE49-F238E27FC236}">
                  <a16:creationId xmlns:a16="http://schemas.microsoft.com/office/drawing/2014/main" id="{10984A4D-A2B3-DD34-B3FE-24D68C3B4845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796DA8D1-CA78-3276-BC7B-A8B03D76704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9" name="Rectangle 11">
                <a:extLst>
                  <a:ext uri="{FF2B5EF4-FFF2-40B4-BE49-F238E27FC236}">
                    <a16:creationId xmlns:a16="http://schemas.microsoft.com/office/drawing/2014/main" id="{3A6A134B-C970-B6CB-BFC3-A7EF3066FB5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AC9BEE59-191B-EA0B-3175-81F808300AF8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FF992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0" name="Group 13">
                <a:extLst>
                  <a:ext uri="{FF2B5EF4-FFF2-40B4-BE49-F238E27FC236}">
                    <a16:creationId xmlns:a16="http://schemas.microsoft.com/office/drawing/2014/main" id="{7DD24791-BBDB-677A-104C-0B35904C42B3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6" name="Ovaal 2">
                  <a:extLst>
                    <a:ext uri="{FF2B5EF4-FFF2-40B4-BE49-F238E27FC236}">
                      <a16:creationId xmlns:a16="http://schemas.microsoft.com/office/drawing/2014/main" id="{3C497AC1-1833-5E33-AC65-B36A31537C3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3608327-E628-F936-3672-B35464762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8CB6203F-20D8-058C-211A-90FFD31AA0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843</Words>
  <Application>Microsoft Office PowerPoint</Application>
  <PresentationFormat>A4 Paper (210x297 mm)</PresentationFormat>
  <Paragraphs>73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2023-04-27T09:49:47Z</dcterms:modified>
</cp:coreProperties>
</file>