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F70CC-7F7E-40E0-936F-FCD04E3FA9A1}" v="42" dt="2023-04-21T04:25:00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5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169652-ED7D-8054-A609-947F6F4C87FE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28" y="441905"/>
              <a:ext cx="1694356" cy="1682959"/>
            </a:xfrm>
            <a:prstGeom prst="ellipse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EADB9184-0371-E0C1-87CC-86E3BDE3B9D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66B2F667-7938-CA34-9AC7-756C56198F30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539C4BC-E077-1E9A-C4DD-A947E75A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3F899074-495D-2E41-0806-6E153F02C170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3" name="Group 10">
                <a:extLst>
                  <a:ext uri="{FF2B5EF4-FFF2-40B4-BE49-F238E27FC236}">
                    <a16:creationId xmlns:a16="http://schemas.microsoft.com/office/drawing/2014/main" id="{DC964123-EFC0-34F3-88BA-B07AEC93B5C6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5" name="Rectangle 13">
                  <a:extLst>
                    <a:ext uri="{FF2B5EF4-FFF2-40B4-BE49-F238E27FC236}">
                      <a16:creationId xmlns:a16="http://schemas.microsoft.com/office/drawing/2014/main" id="{6D81227C-7AA2-14C2-9382-5ED9BD7458A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6" name="TextBox 14">
                  <a:extLst>
                    <a:ext uri="{FF2B5EF4-FFF2-40B4-BE49-F238E27FC236}">
                      <a16:creationId xmlns:a16="http://schemas.microsoft.com/office/drawing/2014/main" id="{A79D69C9-9D97-F382-9EF9-D6B420B97C58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BB497F3D-3DFD-95AC-3A9B-BC50F39FC74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D6F0C92C-CCD6-7AC3-0276-CC56F1B2409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5F1377A-79AF-2459-6F1E-0856D0712D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" name="Graphic 12">
                <a:extLst>
                  <a:ext uri="{FF2B5EF4-FFF2-40B4-BE49-F238E27FC236}">
                    <a16:creationId xmlns:a16="http://schemas.microsoft.com/office/drawing/2014/main" id="{7CFA7245-F973-83CD-2D2A-C220B66D8C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4E1EA09B-9A7C-9F25-6911-A2C51379EC07}"/>
                </a:ext>
              </a:extLst>
            </p:cNvPr>
            <p:cNvSpPr txBox="1"/>
            <p:nvPr/>
          </p:nvSpPr>
          <p:spPr>
            <a:xfrm>
              <a:off x="119539" y="4827698"/>
              <a:ext cx="6586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-GR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-GR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επαγγελματίες υγείας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F492B-3BB3-1630-EA02-A276806EC900}"/>
              </a:ext>
            </a:extLst>
          </p:cNvPr>
          <p:cNvGrpSpPr/>
          <p:nvPr/>
        </p:nvGrpSpPr>
        <p:grpSpPr>
          <a:xfrm>
            <a:off x="-4101" y="1"/>
            <a:ext cx="6879926" cy="9969805"/>
            <a:chOff x="-4101" y="1"/>
            <a:chExt cx="6879926" cy="9969805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93" y="4438057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Παρέχετε πάντοτε πληροφορίες σχετικά με την υγεία, στους ασθενείς και τους αγαπημένους τους και ενθαρρύνετε τους </a:t>
              </a:r>
              <a:br>
                <a:rPr lang="en-US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0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συμμετέχουν ενεργά στη φροντίδα τους.</a:t>
              </a:r>
              <a:endParaRPr lang="en-GB" sz="3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58D17848-70A1-F56E-EB5B-3FD774F22A2E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DFFF9C3F-9C09-E91C-54B3-BAEE1B2EDB72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CB180649-D88D-B75E-0A21-153C858F400B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8" name="Rectangle 13">
                  <a:extLst>
                    <a:ext uri="{FF2B5EF4-FFF2-40B4-BE49-F238E27FC236}">
                      <a16:creationId xmlns:a16="http://schemas.microsoft.com/office/drawing/2014/main" id="{81115617-D1E0-18A9-7DEA-1ADBC726AE3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9" name="TextBox 14">
                  <a:extLst>
                    <a:ext uri="{FF2B5EF4-FFF2-40B4-BE49-F238E27FC236}">
                      <a16:creationId xmlns:a16="http://schemas.microsoft.com/office/drawing/2014/main" id="{6EAA8071-793E-D9C9-6C0C-5A22EA7CD953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0" name="Group 15">
                  <a:extLst>
                    <a:ext uri="{FF2B5EF4-FFF2-40B4-BE49-F238E27FC236}">
                      <a16:creationId xmlns:a16="http://schemas.microsoft.com/office/drawing/2014/main" id="{72E69A93-3A91-18E2-D4D6-3A36195F9E2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D9BD2E02-4F31-85B0-8DBB-78DED070839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EC2B667-499E-89F9-540A-CC01CDBB99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" name="Graphic 12">
                <a:extLst>
                  <a:ext uri="{FF2B5EF4-FFF2-40B4-BE49-F238E27FC236}">
                    <a16:creationId xmlns:a16="http://schemas.microsoft.com/office/drawing/2014/main" id="{472611C1-0FEA-5740-61D3-3A8192015D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65493D73-4A75-DAD6-C805-5D44F8F6FB73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95F4C-8218-C194-28FC-C9D12D953392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01031" y="3701587"/>
              <a:ext cx="5847736" cy="4506241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546" y="3945114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Αποφεύγετε την άμεση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επαφή με επικίνδυνα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φάρμακα όταν σχεδιάζετε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μείνετε έγκυος, κατά τη διάρκεια της εγκυμοσύνης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ή του θηλασμού.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0CABD79F-C43D-F670-00AD-1F7535FA48E7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F8C32542-F854-6B49-F25E-F486D9A1D8EF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7B7BC8DA-22D3-35E2-6ED1-4985AAD52CDF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D22A585D-04C0-6324-4E30-0E83E699F9E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BC708DCB-D9C2-7313-90B6-9EB754A154C0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F29DB7DA-D7F5-00DD-39F6-E3A34453187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9681D9BD-16C7-4BB8-0DA0-EC84BC3BBB4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8A3C599-CD69-D168-187C-A9987E6963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BE825B38-93AA-4163-50E0-FA148E13CB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7201105C-31CD-B477-DD72-3C62879D5D97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EAC7E36-08D0-31D5-B363-8EAFC310B302}"/>
              </a:ext>
            </a:extLst>
          </p:cNvPr>
          <p:cNvGrpSpPr/>
          <p:nvPr/>
        </p:nvGrpSpPr>
        <p:grpSpPr>
          <a:xfrm>
            <a:off x="-4101" y="6819"/>
            <a:ext cx="6879926" cy="9962987"/>
            <a:chOff x="-4101" y="6819"/>
            <a:chExt cx="6879926" cy="9962987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1610" y="4770936"/>
              <a:ext cx="5745819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45" y="4770936"/>
              <a:ext cx="6644947" cy="177615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Όταν χειρίζεστε επικίνδυνα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αντικαρκινικά φάρμακα,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ακολουθείτε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πάντα τα μέτρα προστασίας-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χρησιμοποιείτε ατομικό προστατευτικό εξοπλισμό. 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F2FA758D-86E4-2DA4-CAFF-3CAB0DD9E1CD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53A15ED8-33E3-B6EA-BC66-BE1BBCC248A1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C56768AA-4085-151A-A6DD-8D127E102A0B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C7178DF8-D333-2285-C945-981FB71A17B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3D6CCC62-B78B-0117-FFE7-C4B728F25078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B6256D33-918D-1533-C90C-8E3EDBA1147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AFA3EE4B-AB18-7D0C-B1E6-7223E74F8C8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93EFB5E-D254-1244-18F1-8EBAEA85D3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F2D700AD-6946-7D97-03C5-7FEB7939FA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3F0C040A-B819-775C-0BAB-61BB0705A936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05E0221-99CE-ECBC-8BB8-844C472C588E}"/>
              </a:ext>
            </a:extLst>
          </p:cNvPr>
          <p:cNvGrpSpPr/>
          <p:nvPr/>
        </p:nvGrpSpPr>
        <p:grpSpPr>
          <a:xfrm>
            <a:off x="-4101" y="631"/>
            <a:ext cx="6879926" cy="9969175"/>
            <a:chOff x="-4101" y="631"/>
            <a:chExt cx="6879926" cy="9969175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39384" y="4865417"/>
              <a:ext cx="5171025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600840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Επαγγελματική ασφάλεια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4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ασφάλεια των ασθενών</a:t>
              </a:r>
              <a:endParaRPr lang="en-GB" sz="34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141E4CAE-5A9D-DB40-D1B3-5875F56C3FF2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88D0F610-D9D5-CCDD-6677-212FF8FF6CD4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A91B8AB2-2FF3-B418-CD28-5D8672B59EBA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8" name="Rectangle 13">
                  <a:extLst>
                    <a:ext uri="{FF2B5EF4-FFF2-40B4-BE49-F238E27FC236}">
                      <a16:creationId xmlns:a16="http://schemas.microsoft.com/office/drawing/2014/main" id="{E7DA8DC3-18B3-856C-359E-8693069E828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9" name="TextBox 14">
                  <a:extLst>
                    <a:ext uri="{FF2B5EF4-FFF2-40B4-BE49-F238E27FC236}">
                      <a16:creationId xmlns:a16="http://schemas.microsoft.com/office/drawing/2014/main" id="{ACB35DE5-0084-C8BC-831E-735553B09E6D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0" name="Group 15">
                  <a:extLst>
                    <a:ext uri="{FF2B5EF4-FFF2-40B4-BE49-F238E27FC236}">
                      <a16:creationId xmlns:a16="http://schemas.microsoft.com/office/drawing/2014/main" id="{4E0A35B8-0021-8A27-CAEF-3BC0062CEBD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A848EAD1-A59D-E3B1-398E-C23DDB08F35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67DDAA2-D0FA-6D6A-6AD1-8DDB3F207D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" name="Graphic 12">
                <a:extLst>
                  <a:ext uri="{FF2B5EF4-FFF2-40B4-BE49-F238E27FC236}">
                    <a16:creationId xmlns:a16="http://schemas.microsoft.com/office/drawing/2014/main" id="{B43F64F1-8413-16D5-29D6-72DACFED65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DA760838-84FF-4B76-C0E3-0E86420477D3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69A2C4E-E2FC-AE0D-AEFD-51A49EDCAB54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04595" y="4857287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471885"/>
              <a:ext cx="6644947" cy="169925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Προωθήστε μια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κουλτούρα ασφάλειας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στο χώρο εργασίας σας.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E304B47B-B1BF-8136-F150-0583AB47A0C1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C77862BC-B7EC-273B-EB5B-26EE0518C3DB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01A4BEEA-37CA-2836-17F7-98001804699F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8" name="Rectangle 13">
                  <a:extLst>
                    <a:ext uri="{FF2B5EF4-FFF2-40B4-BE49-F238E27FC236}">
                      <a16:creationId xmlns:a16="http://schemas.microsoft.com/office/drawing/2014/main" id="{7EE0A337-E9A2-E00E-6CE0-E7B6C341971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9" name="TextBox 14">
                  <a:extLst>
                    <a:ext uri="{FF2B5EF4-FFF2-40B4-BE49-F238E27FC236}">
                      <a16:creationId xmlns:a16="http://schemas.microsoft.com/office/drawing/2014/main" id="{86189F26-9240-4C62-9F82-9DB426414E43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0" name="Group 15">
                  <a:extLst>
                    <a:ext uri="{FF2B5EF4-FFF2-40B4-BE49-F238E27FC236}">
                      <a16:creationId xmlns:a16="http://schemas.microsoft.com/office/drawing/2014/main" id="{E68CFF5B-31D1-7292-4795-E6AF787AB81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1" name="Ovaal 2">
                    <a:extLst>
                      <a:ext uri="{FF2B5EF4-FFF2-40B4-BE49-F238E27FC236}">
                        <a16:creationId xmlns:a16="http://schemas.microsoft.com/office/drawing/2014/main" id="{77932951-3257-2FBA-F6E5-563AA3AD04E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05C9AC2-4987-654F-F182-F8A7E279F8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7" name="Graphic 12">
                <a:extLst>
                  <a:ext uri="{FF2B5EF4-FFF2-40B4-BE49-F238E27FC236}">
                    <a16:creationId xmlns:a16="http://schemas.microsoft.com/office/drawing/2014/main" id="{0BA0BB92-899B-BB02-0C00-1BC8BAEA0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F1FAF692-52CA-86DD-5A0A-ACA88E5C70CB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A048247-A667-1C30-44D0-2DE3DD518B46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36282" y="4726774"/>
              <a:ext cx="5421085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1792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μιλάτε και να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ρωτάτε πάντα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εάν κάτι είναι ή φαίνεται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είναι λάθος.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7B564C6A-F557-DEE7-67DC-5293FB2042D2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A40805D6-C3B0-B649-DCCE-B13CCC33B693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8" name="Group 10">
                <a:extLst>
                  <a:ext uri="{FF2B5EF4-FFF2-40B4-BE49-F238E27FC236}">
                    <a16:creationId xmlns:a16="http://schemas.microsoft.com/office/drawing/2014/main" id="{A7BDDD13-5280-73FC-5041-1BBF17F29D9D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0" name="Rectangle 13">
                  <a:extLst>
                    <a:ext uri="{FF2B5EF4-FFF2-40B4-BE49-F238E27FC236}">
                      <a16:creationId xmlns:a16="http://schemas.microsoft.com/office/drawing/2014/main" id="{967DF897-08D8-C962-7C0C-F5CA9AA88B6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1" name="TextBox 14">
                  <a:extLst>
                    <a:ext uri="{FF2B5EF4-FFF2-40B4-BE49-F238E27FC236}">
                      <a16:creationId xmlns:a16="http://schemas.microsoft.com/office/drawing/2014/main" id="{4F74950C-D1F1-1ACA-2468-07F1EDA6FAB5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2" name="Group 15">
                  <a:extLst>
                    <a:ext uri="{FF2B5EF4-FFF2-40B4-BE49-F238E27FC236}">
                      <a16:creationId xmlns:a16="http://schemas.microsoft.com/office/drawing/2014/main" id="{AB34E5AB-B24C-60D9-B570-45BAD8F0CE6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9" name="Ovaal 2">
                    <a:extLst>
                      <a:ext uri="{FF2B5EF4-FFF2-40B4-BE49-F238E27FC236}">
                        <a16:creationId xmlns:a16="http://schemas.microsoft.com/office/drawing/2014/main" id="{295312EA-357D-E7C6-82EF-AC7CE47729E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20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7680E02-67F1-F567-81F3-3A614F35A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12">
                <a:extLst>
                  <a:ext uri="{FF2B5EF4-FFF2-40B4-BE49-F238E27FC236}">
                    <a16:creationId xmlns:a16="http://schemas.microsoft.com/office/drawing/2014/main" id="{A24C2969-6ADD-15C2-1107-A21453F0A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9D3177DB-AFC7-C882-1FD6-D010AF071726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018EE88-5054-DCEF-90DB-AD2255F358A4}"/>
              </a:ext>
            </a:extLst>
          </p:cNvPr>
          <p:cNvGrpSpPr/>
          <p:nvPr/>
        </p:nvGrpSpPr>
        <p:grpSpPr>
          <a:xfrm>
            <a:off x="-4101" y="-32589"/>
            <a:ext cx="6879926" cy="10002395"/>
            <a:chOff x="-4101" y="-32589"/>
            <a:chExt cx="6879926" cy="10002395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79066" y="4793006"/>
              <a:ext cx="5335518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338710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Να ευχαριστείτε τους συναδέλφους που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εκφράζουν ανησυχίες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σχετικά με την ασφάλεια.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C5E95DD4-DEB1-4019-B86D-00888A8D2398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0B605247-6F05-A692-EAEE-D3584BCC0934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69309EAA-3FE4-72B3-C6AA-0EF2A5B6757A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20B91AE3-3AB0-4359-8C61-84FDA3767C3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7B098C98-3A29-63F9-F44E-10760FD44125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964CC460-D78D-3DCB-64DD-6BA53E2EB8C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6DAF241C-8AC2-8A3F-5DB6-1F5D9DA9226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5E760E3-4F8A-64B6-3A34-B02DFC3A8A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AA04F0AA-CA12-1B82-D542-C16BA48C68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1F694658-F539-E460-1A87-4966FBAB465F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77E4828-FA7B-E26D-8B2A-D602C04B9A07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68E15295-FDFC-5680-3D5F-C7476A9EC537}"/>
                </a:ext>
              </a:extLst>
            </p:cNvPr>
            <p:cNvSpPr txBox="1"/>
            <p:nvPr/>
          </p:nvSpPr>
          <p:spPr>
            <a:xfrm>
              <a:off x="2461839" y="5643286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l-GR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Προσαρμοσμένο κείμενο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2751ACAF-19ED-D830-E26D-0739FCD6D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67" y="3119671"/>
              <a:ext cx="2657958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Εισάγετε φωτογραφία σας</a:t>
              </a: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DB00FF2D-9FAA-DAB5-35DE-5ABCC9185462}"/>
                </a:ext>
              </a:extLst>
            </p:cNvPr>
            <p:cNvSpPr txBox="1"/>
            <p:nvPr/>
          </p:nvSpPr>
          <p:spPr>
            <a:xfrm>
              <a:off x="2404003" y="987577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προστατευθείτε από καρκινογόνες </a:t>
              </a:r>
              <a:br>
                <a:rPr lang="en-U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l-GR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ουσίες στον τόπο εργασίας </a:t>
              </a:r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9C285405-08B6-A841-C1EA-171CA3744C47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8" name="Group 10">
                <a:extLst>
                  <a:ext uri="{FF2B5EF4-FFF2-40B4-BE49-F238E27FC236}">
                    <a16:creationId xmlns:a16="http://schemas.microsoft.com/office/drawing/2014/main" id="{B9ED595B-E5B4-17EF-6F68-B226742CC5EC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9" name="Rectangle 13">
                  <a:extLst>
                    <a:ext uri="{FF2B5EF4-FFF2-40B4-BE49-F238E27FC236}">
                      <a16:creationId xmlns:a16="http://schemas.microsoft.com/office/drawing/2014/main" id="{1BC3FB74-B528-7E00-B814-489C3031B2F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20" name="TextBox 14">
                  <a:extLst>
                    <a:ext uri="{FF2B5EF4-FFF2-40B4-BE49-F238E27FC236}">
                      <a16:creationId xmlns:a16="http://schemas.microsoft.com/office/drawing/2014/main" id="{339C97B1-151E-A1A8-56BA-77E81052E0F6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FF992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FF9922"/>
                      </a:solidFill>
                    </a:rPr>
                  </a:br>
                  <a:r>
                    <a:rPr lang="el-GR" sz="1200" b="1" dirty="0">
                      <a:solidFill>
                        <a:srgbClr val="FF992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3" name="Group 15">
                  <a:extLst>
                    <a:ext uri="{FF2B5EF4-FFF2-40B4-BE49-F238E27FC236}">
                      <a16:creationId xmlns:a16="http://schemas.microsoft.com/office/drawing/2014/main" id="{0FB0FAEA-7F84-0190-03D6-DF10B98B6F7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22A8B8ED-FD04-5203-EDBE-CA76CDE772F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A188B58-4E22-F62D-5CF0-5E358ACC37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9" name="Graphic 12">
                <a:extLst>
                  <a:ext uri="{FF2B5EF4-FFF2-40B4-BE49-F238E27FC236}">
                    <a16:creationId xmlns:a16="http://schemas.microsoft.com/office/drawing/2014/main" id="{4B88A43C-DA7E-870F-B430-37CF06978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590A1F1B-37BB-7CDB-D6EB-66D5469AB949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611</Words>
  <Application>Microsoft Office PowerPoint</Application>
  <PresentationFormat>A4 Paper (210x297 mm)</PresentationFormat>
  <Paragraphs>72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2023-04-27T09:36:20Z</dcterms:modified>
</cp:coreProperties>
</file>