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4D45A-A3F4-42AD-80AB-B50162624A84}" v="38" dt="2023-04-21T04:14:23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85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442341F-F27F-CD3B-BA7B-BA381B17222F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C11CEFF9-7B96-85C6-99E0-8E20E46AA681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3" name="Group 10">
                <a:extLst>
                  <a:ext uri="{FF2B5EF4-FFF2-40B4-BE49-F238E27FC236}">
                    <a16:creationId xmlns:a16="http://schemas.microsoft.com/office/drawing/2014/main" id="{95E06F66-9351-2956-1A36-279F4550A7D3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5" name="Rectangle 13">
                  <a:extLst>
                    <a:ext uri="{FF2B5EF4-FFF2-40B4-BE49-F238E27FC236}">
                      <a16:creationId xmlns:a16="http://schemas.microsoft.com/office/drawing/2014/main" id="{A827AC3D-8ECF-CAEC-067A-AF3DD89A608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6" name="TextBox 14">
                  <a:extLst>
                    <a:ext uri="{FF2B5EF4-FFF2-40B4-BE49-F238E27FC236}">
                      <a16:creationId xmlns:a16="http://schemas.microsoft.com/office/drawing/2014/main" id="{CDC96564-5D85-109F-993C-25EE6F1475C3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62C2FF3A-790F-D4BF-EA8B-B1C155FFD1A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CE95CB85-666E-C87A-2FA6-BB52CB87020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A8157C3-FA69-3857-DC62-33A72B6940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4" name="Graphic 12">
                <a:extLst>
                  <a:ext uri="{FF2B5EF4-FFF2-40B4-BE49-F238E27FC236}">
                    <a16:creationId xmlns:a16="http://schemas.microsoft.com/office/drawing/2014/main" id="{8321A699-8C4D-C70D-8D25-7A72BA887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F7CD840A-89B1-5F9D-99DC-8D359B6F660D}"/>
                </a:ext>
              </a:extLst>
            </p:cNvPr>
            <p:cNvSpPr txBox="1"/>
            <p:nvPr/>
          </p:nvSpPr>
          <p:spPr>
            <a:xfrm>
              <a:off x="150659" y="4458107"/>
              <a:ext cx="65864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FF9922"/>
                </a:solidFill>
              </a:endParaRPr>
            </a:p>
            <a:p>
              <a:pPr algn="ctr"/>
              <a:r>
                <a:rPr lang="de-DE" sz="30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0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0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medizinischen Fachpersonal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450FF-5AC7-B5F3-BAA6-3BB304F11068}"/>
              </a:ext>
            </a:extLst>
          </p:cNvPr>
          <p:cNvGrpSpPr/>
          <p:nvPr/>
        </p:nvGrpSpPr>
        <p:grpSpPr>
          <a:xfrm>
            <a:off x="-112884" y="1"/>
            <a:ext cx="7119418" cy="9979457"/>
            <a:chOff x="-112884" y="1"/>
            <a:chExt cx="7119418" cy="9979457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68430" y="4159942"/>
              <a:ext cx="6534862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2884" y="4416470"/>
              <a:ext cx="7119418" cy="154673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Stellen Sie Patientinnen und Patienten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und ihren Lebensgefährtinnen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oder -gefährten immer gesundheitsbezogene Informationen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zur Verfügung und ermutigen Sie sie,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sich aktiv an ihrer Pflege zu beteiligen</a:t>
              </a:r>
              <a:endParaRPr lang="en-GB" sz="3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7C7FDC57-98AE-7EB6-F8F6-A1BBD743F2EF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2B4BE6-5548-7085-EA8B-877AEBA61CF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7623A18D-2AFF-1402-C5F4-E481E47CA57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01D9990-EE04-770E-973C-3DB884329059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7F97C8B3-49EC-4DD1-8D7E-5743CBC67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4008B55-F4E8-6F50-4FD0-16118719177F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1535719C-EA13-2882-5E69-9800F5D9DE2D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B5E7DEC1-AC6C-A4FD-1996-C789F479EFF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0A81A76F-4A03-1260-8DEC-1A03A75E7E43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E4463072-A9B0-2FD1-3B27-34E1C654655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7E00E712-9080-AEEE-A086-E6B62D45617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1D2AC2F-0458-1EFB-741F-E0BAA7BAFE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603449C1-D8D7-F6CD-EFA6-557DCC4EB8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D79746C-A51F-79D3-0147-C798C6F913D0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1125" y="4224537"/>
              <a:ext cx="6689471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560" y="4528185"/>
              <a:ext cx="6528530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Vermeiden Sie den direkten Kontakt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mit gefährlichen Arzneimitteln,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wenn Sie eine Schwangerschaft planen,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oder sich in einer Schwangerschaft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oder Stillzeit befinden</a:t>
              </a:r>
              <a:endParaRPr lang="en-GB" sz="3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3F5ABF46-0517-2676-1C82-E7AAE90AF537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C98786-78AC-CD70-730E-9ED3830FE553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F00964AC-337F-2AB6-DDE0-74D3009E2F1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1ED043A0-599B-2CCD-9C03-F66BF7C24B0C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EBF1A39C-76D6-7ED4-9632-94DEA3F03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ED2DD301-A227-EC32-A937-A48D8F49D5A2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41EB9B50-5EC0-65B9-570D-3A6A1EA3A798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9" name="Rectangle 13">
                  <a:extLst>
                    <a:ext uri="{FF2B5EF4-FFF2-40B4-BE49-F238E27FC236}">
                      <a16:creationId xmlns:a16="http://schemas.microsoft.com/office/drawing/2014/main" id="{7AD7D419-F00D-8E81-9E07-7CE1E69467A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20" name="TextBox 14">
                  <a:extLst>
                    <a:ext uri="{FF2B5EF4-FFF2-40B4-BE49-F238E27FC236}">
                      <a16:creationId xmlns:a16="http://schemas.microsoft.com/office/drawing/2014/main" id="{AC31A82D-1DB7-B350-114E-C0257D73E104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5" name="Group 15">
                  <a:extLst>
                    <a:ext uri="{FF2B5EF4-FFF2-40B4-BE49-F238E27FC236}">
                      <a16:creationId xmlns:a16="http://schemas.microsoft.com/office/drawing/2014/main" id="{4A077F23-5D4E-39A6-E843-9802F62E27C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1393C67B-8233-F34C-AE10-8043D0B9D82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52D45D8-8E18-8D54-E26E-947B8FAD9F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C50812FC-0104-2AB6-6227-E306AEDD0E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A460C9D-8156-DB2E-ACD5-F7BF79A1F4FF}"/>
              </a:ext>
            </a:extLst>
          </p:cNvPr>
          <p:cNvGrpSpPr/>
          <p:nvPr/>
        </p:nvGrpSpPr>
        <p:grpSpPr>
          <a:xfrm>
            <a:off x="-4101" y="6819"/>
            <a:ext cx="6879926" cy="9972639"/>
            <a:chOff x="-4101" y="6819"/>
            <a:chExt cx="6879926" cy="9972639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85167" y="4478142"/>
              <a:ext cx="6323316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32" y="4953000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Befolgen Sie beim Umgang </a:t>
              </a:r>
              <a:b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mit gefährlichen Krebsmedikamenten immer die Sicherheitsvorkehrungen; persönliche Schutzausrüstung verwenden.</a:t>
              </a:r>
              <a:endParaRPr lang="en-GB" sz="3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23466826-90B0-0BB4-D792-16893B91EE05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FB3E91-7491-59B9-FB9A-D2CAC6ED212E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81B9037F-1735-97BD-7CAB-DC4DB736EED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886AF9EE-BAB8-9291-AA9D-932A682BA390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F768B8F2-D09C-3605-3D42-9B8290DD0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B0BE8A28-E5AE-9C69-953D-CEB8D8795420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5E95A94F-0A9B-3653-3F3D-7C8BA47A2289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05B73E99-84D8-ADDF-C502-9627BFDF12E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4290C7FC-CEA1-89B3-189F-081BAF1897A2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9" name="Group 15">
                  <a:extLst>
                    <a:ext uri="{FF2B5EF4-FFF2-40B4-BE49-F238E27FC236}">
                      <a16:creationId xmlns:a16="http://schemas.microsoft.com/office/drawing/2014/main" id="{03594418-FC8B-23EE-37EE-F43696C5AEE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11030C27-A373-619D-3507-84BCF0641A5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D452423-11D8-2DE5-0417-056DB4F235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2">
                <a:extLst>
                  <a:ext uri="{FF2B5EF4-FFF2-40B4-BE49-F238E27FC236}">
                    <a16:creationId xmlns:a16="http://schemas.microsoft.com/office/drawing/2014/main" id="{3DAACF83-0484-B968-1D65-925BBF871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7B2E50-C201-DA83-7841-5808DDA4E504}"/>
              </a:ext>
            </a:extLst>
          </p:cNvPr>
          <p:cNvGrpSpPr/>
          <p:nvPr/>
        </p:nvGrpSpPr>
        <p:grpSpPr>
          <a:xfrm>
            <a:off x="-4101" y="631"/>
            <a:ext cx="6879926" cy="9978827"/>
            <a:chOff x="-4101" y="631"/>
            <a:chExt cx="6879926" cy="9978827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004595" y="481319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393429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Arbeitssicherheit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Patientinnen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-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und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Patientensicherheit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BA92FC3C-E0FF-67FD-3F87-B62321FB72FC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33A5A1-A0D2-D50D-452D-E03B4E0F5235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A19B542C-4649-DF8F-C4BF-E5D481D333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8D573C06-F0D5-E865-D8F5-03BC7A197FD3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CF420255-C411-983B-D83B-E05ADFA28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C75DA1BE-F3A0-0E81-157D-62C11134ADE1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39B26A28-F000-821A-1A64-929F9FB6EE70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9D5087F1-973C-E9E5-A793-07EE963DE5C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0C07B487-6877-D4EC-30C3-F99ECADCDD94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0" name="Group 15">
                  <a:extLst>
                    <a:ext uri="{FF2B5EF4-FFF2-40B4-BE49-F238E27FC236}">
                      <a16:creationId xmlns:a16="http://schemas.microsoft.com/office/drawing/2014/main" id="{CA8DCEFD-EB35-FAF0-E0A7-82FD28D9C93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D15D2CCE-81E6-5D17-2AD8-2FA5082E392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2759D0B-BB89-C281-E43F-3FA6644672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BE087E1A-B2BF-2E3B-6B0C-165AEEA07D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10D302D-2161-C172-2647-8EAAABA58EE4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21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Fördern Sie </a:t>
              </a:r>
              <a:b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eine Sicherheitskultur </a:t>
              </a:r>
              <a:b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an Ihrem Arbeitsplatz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1FDDA6B2-0571-357E-EF47-67B79A81F40C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67E1DA-5D33-A091-81FF-318C06FD57E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331F708C-E53E-4576-347B-359EF601393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509C807-A918-A9A2-28CA-4ADC37948FB5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0D0C5592-586F-14B2-9FAB-8EA4994E4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9065116-3793-9163-6103-079AD15C8586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0081D6A4-CBC9-73B0-8519-7F4A4A19A95D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BCB089B7-6C8D-88A3-3645-C4DA6F6346F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7528EB3D-040A-878D-BA97-CDA326AD0C1C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0" name="Group 15">
                  <a:extLst>
                    <a:ext uri="{FF2B5EF4-FFF2-40B4-BE49-F238E27FC236}">
                      <a16:creationId xmlns:a16="http://schemas.microsoft.com/office/drawing/2014/main" id="{768F68B7-389A-8DBB-0060-291C8442428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A587D2A1-9505-E555-E6B8-31DC560C262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9B4ACAD-67C5-529D-9D97-0E4D6CEC77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C5AAD43D-13D1-93A9-F9C1-BE2A82EE7F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ECA92C6-39BC-5A76-1326-73F1ED134BFE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21" y="4965088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Sprechen Sie </a:t>
              </a:r>
              <a:b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es immer an </a:t>
              </a:r>
              <a:b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und hinterfragen Sie es, </a:t>
              </a:r>
              <a:b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wenn etwas falsch ist </a:t>
              </a:r>
              <a:b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oder zu sein scheint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BB8A0E48-7558-0091-F757-2AD5A590D0E2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574B58B-4A81-9266-EDC9-9D156F3A843A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EF573AD6-1787-F8FB-DA0B-E8853A964CE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36E7ACD0-4DB0-2089-C6A3-B3622814330E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51319FB8-0E20-B616-3582-F6A55F55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F6C67B57-2C0F-32D9-2AC5-7F496A868500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359269ED-2CD9-8E7E-C0E0-A4EDF3D898DC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B8EE5D64-42BC-4D8F-E2CF-CB0F251D0D5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5C38F866-3487-7776-83E3-A19F733F4569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0" name="Group 15">
                  <a:extLst>
                    <a:ext uri="{FF2B5EF4-FFF2-40B4-BE49-F238E27FC236}">
                      <a16:creationId xmlns:a16="http://schemas.microsoft.com/office/drawing/2014/main" id="{044F1CBB-C1B3-2BFE-F2BD-C28FC1E3ED3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52852691-A00C-799C-4084-8B11D0BC03D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FB759EE-87B2-63AB-5A40-EE433CA2A0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261DD22A-088B-0134-7A5F-8E186445A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9FEB65E-F62E-94E8-DC2A-E29B27DEB75F}"/>
              </a:ext>
            </a:extLst>
          </p:cNvPr>
          <p:cNvGrpSpPr/>
          <p:nvPr/>
        </p:nvGrpSpPr>
        <p:grpSpPr>
          <a:xfrm>
            <a:off x="-4101" y="-32589"/>
            <a:ext cx="6879926" cy="10012047"/>
            <a:chOff x="-4101" y="-32589"/>
            <a:chExt cx="6879926" cy="10012047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3430" y="5056304"/>
              <a:ext cx="5791130" cy="36270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32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Bedanken Sie sich </a:t>
              </a:r>
              <a:b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bei Kolleginnen und Kollegen, </a:t>
              </a:r>
              <a:b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die Sicherheitsbedenken </a:t>
              </a:r>
              <a:b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äußern.</a:t>
              </a:r>
              <a:endParaRPr lang="en-GB" sz="32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F1B3CB63-3CE6-7623-4BDC-9E2CB273D783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0D505F-D9A3-4951-59FF-81D126EB4D8A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320198"/>
              <a:chOff x="2396115" y="375565"/>
              <a:chExt cx="2049983" cy="2320198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5676696-8BDB-FD3C-2303-DA907D86BBE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FD7492F9-8149-770E-F5A9-E0C5278DE1B2}"/>
                  </a:ext>
                </a:extLst>
              </p:cNvPr>
              <p:cNvSpPr txBox="1"/>
              <p:nvPr/>
            </p:nvSpPr>
            <p:spPr>
              <a:xfrm>
                <a:off x="2396115" y="104920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</a:t>
                </a: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ÜTZEN SIE SICH </a:t>
                </a:r>
                <a:b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AM ARBEITSPLATZ VOR KREBSERREGENDEN STOFFEN</a:t>
                </a:r>
                <a:endPara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0D7DD6A0-536F-DA0C-EBA0-75781006C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54AE6B4D-54A6-CAB0-596A-28DED0BD525C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C3D4FE2C-1BAF-7AED-753B-0823DCCD02DF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F3E49F4E-D9A5-F48C-C884-953AF09BABC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AA71EB85-AD5C-D2C2-4686-73560CD2A72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9" name="Group 15">
                  <a:extLst>
                    <a:ext uri="{FF2B5EF4-FFF2-40B4-BE49-F238E27FC236}">
                      <a16:creationId xmlns:a16="http://schemas.microsoft.com/office/drawing/2014/main" id="{87EAA6B5-B436-6D68-6365-FD2505C0218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BA43D8B5-B925-8AF5-D736-992C58BE4E4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09BFAE9-C87B-668F-9139-A8163EFE83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2">
                <a:extLst>
                  <a:ext uri="{FF2B5EF4-FFF2-40B4-BE49-F238E27FC236}">
                    <a16:creationId xmlns:a16="http://schemas.microsoft.com/office/drawing/2014/main" id="{D718493A-A7C0-65E0-88E8-C620EC822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BC0E58C-EE3F-9146-968F-BA3DC2DCB85C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91303FEE-0FAF-AA4F-BD47-B468165837C8}"/>
                </a:ext>
              </a:extLst>
            </p:cNvPr>
            <p:cNvSpPr txBox="1"/>
            <p:nvPr/>
          </p:nvSpPr>
          <p:spPr>
            <a:xfrm>
              <a:off x="2350863" y="5657174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Persönlicher</a:t>
              </a:r>
              <a:r>
                <a:rPr lang="en-U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E9C770EA-AFB9-A5F3-CA29-A09DCE737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26" y="295189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Fügen Sie hier </a:t>
              </a:r>
              <a:br>
                <a:rPr lang="de-DE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de-DE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ein Foto ein </a:t>
              </a:r>
              <a:endParaRPr lang="en-GB" sz="2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38">
              <a:extLst>
                <a:ext uri="{FF2B5EF4-FFF2-40B4-BE49-F238E27FC236}">
                  <a16:creationId xmlns:a16="http://schemas.microsoft.com/office/drawing/2014/main" id="{D0404BCD-EA8B-7635-419B-107D9DF96818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Ovaal 41">
              <a:extLst>
                <a:ext uri="{FF2B5EF4-FFF2-40B4-BE49-F238E27FC236}">
                  <a16:creationId xmlns:a16="http://schemas.microsoft.com/office/drawing/2014/main" id="{0453EBB3-1B3C-35CE-0491-2177F98149D5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2AE30DC-52C4-44C3-7F55-21465996FB4F}"/>
                </a:ext>
              </a:extLst>
            </p:cNvPr>
            <p:cNvSpPr txBox="1"/>
            <p:nvPr/>
          </p:nvSpPr>
          <p:spPr>
            <a:xfrm>
              <a:off x="2396115" y="104920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SCH</a:t>
              </a:r>
              <a:r>
                <a:rPr lang="cs-CZ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ÜTZEN SIE SICH </a:t>
              </a:r>
              <a:b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AM ARBEITSPLATZ VOR KREBSERREGENDEN STOFFEN</a:t>
              </a:r>
              <a:endPara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fontAlgn="base"/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94C68DF1-B3EC-FFF8-8E77-2354FC078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2899A0-5278-229E-67C1-C52E62B652C1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33" name="Group 10">
                <a:extLst>
                  <a:ext uri="{FF2B5EF4-FFF2-40B4-BE49-F238E27FC236}">
                    <a16:creationId xmlns:a16="http://schemas.microsoft.com/office/drawing/2014/main" id="{67136509-F5A5-A979-9DE3-170694274F87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7" name="Rectangle 13">
                  <a:extLst>
                    <a:ext uri="{FF2B5EF4-FFF2-40B4-BE49-F238E27FC236}">
                      <a16:creationId xmlns:a16="http://schemas.microsoft.com/office/drawing/2014/main" id="{FA416F17-D65A-EDA8-54CA-16AB7F77050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8" name="TextBox 14">
                  <a:extLst>
                    <a:ext uri="{FF2B5EF4-FFF2-40B4-BE49-F238E27FC236}">
                      <a16:creationId xmlns:a16="http://schemas.microsoft.com/office/drawing/2014/main" id="{8968F21C-66E3-916C-907E-AEA88927A5A7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FF992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FF992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FF992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FF9922"/>
                      </a:solidFill>
                    </a:rPr>
                  </a:br>
                  <a:r>
                    <a:rPr lang="de-DE" sz="1200" b="1" dirty="0">
                      <a:solidFill>
                        <a:srgbClr val="FF992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9" name="Group 15">
                  <a:extLst>
                    <a:ext uri="{FF2B5EF4-FFF2-40B4-BE49-F238E27FC236}">
                      <a16:creationId xmlns:a16="http://schemas.microsoft.com/office/drawing/2014/main" id="{DD86F285-3428-01CD-1111-4C2C15A2444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0" name="Ovaal 2">
                    <a:extLst>
                      <a:ext uri="{FF2B5EF4-FFF2-40B4-BE49-F238E27FC236}">
                        <a16:creationId xmlns:a16="http://schemas.microsoft.com/office/drawing/2014/main" id="{2103EF6E-0637-9E5E-E96C-BEDFFE4073B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A2F78F1-FDCF-35E6-C7B1-F5A5C8C87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6" name="Graphic 12">
                <a:extLst>
                  <a:ext uri="{FF2B5EF4-FFF2-40B4-BE49-F238E27FC236}">
                    <a16:creationId xmlns:a16="http://schemas.microsoft.com/office/drawing/2014/main" id="{06505675-F646-302C-4114-711C2B746E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665</Words>
  <Application>Microsoft Office PowerPoint</Application>
  <PresentationFormat>A4 Paper (210x297 mm)</PresentationFormat>
  <Paragraphs>90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2023-04-27T09:35:51Z</dcterms:modified>
</cp:coreProperties>
</file>