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34C36-D814-4D02-99D8-D88CE06FEEEC}" v="37" dt="2023-04-20T03:37:00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E179ED1-34D9-D886-08FF-15094A5B6EA0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" name="TextBox 57">
              <a:extLst>
                <a:ext uri="{FF2B5EF4-FFF2-40B4-BE49-F238E27FC236}">
                  <a16:creationId xmlns:a16="http://schemas.microsoft.com/office/drawing/2014/main" id="{B173216A-306D-817B-16F4-20B8CE0040E8}"/>
                </a:ext>
              </a:extLst>
            </p:cNvPr>
            <p:cNvSpPr txBox="1"/>
            <p:nvPr/>
          </p:nvSpPr>
          <p:spPr>
            <a:xfrm>
              <a:off x="127898" y="458027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Viestit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terveydenhuollon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ammattilaisille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EFEDC953-718E-6964-5B2A-186BC7C6300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4" name="Group 9">
                <a:extLst>
                  <a:ext uri="{FF2B5EF4-FFF2-40B4-BE49-F238E27FC236}">
                    <a16:creationId xmlns:a16="http://schemas.microsoft.com/office/drawing/2014/main" id="{C1E1470E-2963-3B12-BE5E-E37CD89AB5F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6" name="Rectangle 11">
                  <a:extLst>
                    <a:ext uri="{FF2B5EF4-FFF2-40B4-BE49-F238E27FC236}">
                      <a16:creationId xmlns:a16="http://schemas.microsoft.com/office/drawing/2014/main" id="{A4871C94-6531-9A21-7E34-0FDAE333DA9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91100E1-6454-1205-4179-753DA0E2C5A0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2" name="Group 13">
                  <a:extLst>
                    <a:ext uri="{FF2B5EF4-FFF2-40B4-BE49-F238E27FC236}">
                      <a16:creationId xmlns:a16="http://schemas.microsoft.com/office/drawing/2014/main" id="{DAFF23E9-E462-EF10-2A73-5975908E8D7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3" name="Ovaal 2">
                    <a:extLst>
                      <a:ext uri="{FF2B5EF4-FFF2-40B4-BE49-F238E27FC236}">
                        <a16:creationId xmlns:a16="http://schemas.microsoft.com/office/drawing/2014/main" id="{1E5C86CF-147B-65CA-CBE5-93D245E377E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4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409FC35-7BE7-ABC4-B697-52667B7E1E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10">
                <a:extLst>
                  <a:ext uri="{FF2B5EF4-FFF2-40B4-BE49-F238E27FC236}">
                    <a16:creationId xmlns:a16="http://schemas.microsoft.com/office/drawing/2014/main" id="{0B830D01-4315-D1B5-42FE-4AD855DDE2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6A642B7-E585-C1AB-FC9D-D1B9B7E1BEB3}"/>
              </a:ext>
            </a:extLst>
          </p:cNvPr>
          <p:cNvGrpSpPr/>
          <p:nvPr/>
        </p:nvGrpSpPr>
        <p:grpSpPr>
          <a:xfrm>
            <a:off x="-10968" y="1"/>
            <a:ext cx="6868968" cy="10020560"/>
            <a:chOff x="-10968" y="1"/>
            <a:chExt cx="6868968" cy="10020560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8908" y="4134921"/>
              <a:ext cx="5655833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310" y="45162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Anna potilaille ja heidän läheisilleen aina terveyteen liittyvää tietoa ja kannusta </a:t>
              </a:r>
              <a:br>
                <a:rPr lang="fi-FI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heitä osallistumaan aktiivisesti heidän hoitoonsa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F457358F-4DF9-D382-6588-81E3AE98E0C1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947394-EA6B-D176-8CDE-3CB922C8F70C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E5DB6E82-99B8-3064-E706-ACB0BB714DA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DA875862-18A7-C870-D821-E1B8F065AC6D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9AEB26F7-6E8E-56C7-4B40-7BE4E4D34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F4F59CE2-497B-96A7-EEDD-55DF7830B8F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3" name="Group 9">
                <a:extLst>
                  <a:ext uri="{FF2B5EF4-FFF2-40B4-BE49-F238E27FC236}">
                    <a16:creationId xmlns:a16="http://schemas.microsoft.com/office/drawing/2014/main" id="{349D7AD1-DD0E-97CF-B2DC-FACBE3660D30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5" name="Rectangle 11">
                  <a:extLst>
                    <a:ext uri="{FF2B5EF4-FFF2-40B4-BE49-F238E27FC236}">
                      <a16:creationId xmlns:a16="http://schemas.microsoft.com/office/drawing/2014/main" id="{F4545788-523D-7201-85D1-E2DA90AA5B6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3F01FBD-A753-79E8-FA01-C451C83927B1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7" name="Group 13">
                  <a:extLst>
                    <a:ext uri="{FF2B5EF4-FFF2-40B4-BE49-F238E27FC236}">
                      <a16:creationId xmlns:a16="http://schemas.microsoft.com/office/drawing/2014/main" id="{EDF73029-F5A9-D69F-8CE2-90422EAA0F9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8" name="Ovaal 2">
                    <a:extLst>
                      <a:ext uri="{FF2B5EF4-FFF2-40B4-BE49-F238E27FC236}">
                        <a16:creationId xmlns:a16="http://schemas.microsoft.com/office/drawing/2014/main" id="{6AFDD971-565F-29F9-F60E-BFA0DB216F0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9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CAF435D-3CFB-952C-4873-BC0F1D0D5C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4" name="Graphic 10">
                <a:extLst>
                  <a:ext uri="{FF2B5EF4-FFF2-40B4-BE49-F238E27FC236}">
                    <a16:creationId xmlns:a16="http://schemas.microsoft.com/office/drawing/2014/main" id="{1B65E183-5DA5-B4B4-DBE5-FA9EF95F4A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3CEE3A44-2D7F-1906-592A-AB9727BBA2E0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34508" y="3941073"/>
              <a:ext cx="6388984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08" y="4268096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Vältä suoraa kosketusta vaarallisten lääkkeiden kanssa,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kun suunnittelet raskautta, raskauden tai imetyksen aikana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6" name="Rectangle 38">
              <a:extLst>
                <a:ext uri="{FF2B5EF4-FFF2-40B4-BE49-F238E27FC236}">
                  <a16:creationId xmlns:a16="http://schemas.microsoft.com/office/drawing/2014/main" id="{DCC6014A-AF7B-B380-3198-4E64379EB2E2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26D501-1E73-2573-717B-B475CAF31648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2CA57DB-518F-E134-7953-1167FB57E7E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419372A7-7271-8553-CAEB-888932D66348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46096F3F-BC9B-8A4D-33CC-BAF88C188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01CFA5B3-1D54-8546-14E5-DA793A84D62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0" name="Group 9">
                <a:extLst>
                  <a:ext uri="{FF2B5EF4-FFF2-40B4-BE49-F238E27FC236}">
                    <a16:creationId xmlns:a16="http://schemas.microsoft.com/office/drawing/2014/main" id="{E90E2455-36DC-2615-50C5-3C45F541624B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6" name="Rectangle 11">
                  <a:extLst>
                    <a:ext uri="{FF2B5EF4-FFF2-40B4-BE49-F238E27FC236}">
                      <a16:creationId xmlns:a16="http://schemas.microsoft.com/office/drawing/2014/main" id="{E435DA98-F4E2-EC9B-A59A-2AC161AA83F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6DFBE56-D2E5-21A3-AAAF-521F807078A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8" name="Group 13">
                  <a:extLst>
                    <a:ext uri="{FF2B5EF4-FFF2-40B4-BE49-F238E27FC236}">
                      <a16:creationId xmlns:a16="http://schemas.microsoft.com/office/drawing/2014/main" id="{A5F9BB91-2216-B302-6651-F8BD2AF3431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9" name="Ovaal 2">
                    <a:extLst>
                      <a:ext uri="{FF2B5EF4-FFF2-40B4-BE49-F238E27FC236}">
                        <a16:creationId xmlns:a16="http://schemas.microsoft.com/office/drawing/2014/main" id="{83816B7E-53C6-C6E0-26D6-EB9C91B3B97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0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B7F167A-CB96-E528-A4F6-90CBA8AFE9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5" name="Graphic 10">
                <a:extLst>
                  <a:ext uri="{FF2B5EF4-FFF2-40B4-BE49-F238E27FC236}">
                    <a16:creationId xmlns:a16="http://schemas.microsoft.com/office/drawing/2014/main" id="{99A1389F-956C-85F5-6885-131194BF7B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C86902D7-B6B0-9548-2D9A-1DA867371E54}"/>
              </a:ext>
            </a:extLst>
          </p:cNvPr>
          <p:cNvGrpSpPr/>
          <p:nvPr/>
        </p:nvGrpSpPr>
        <p:grpSpPr>
          <a:xfrm>
            <a:off x="-10968" y="6819"/>
            <a:ext cx="6868969" cy="10013742"/>
            <a:chOff x="-10968" y="6819"/>
            <a:chExt cx="6868969" cy="10013742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75200" y="4576030"/>
              <a:ext cx="5860800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47709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Kun käsittelet vaarallisia syöpälääkkeitä,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noudata aina turvatoimia; 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käytä henkilökohtaisia ​​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suojavarusteita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6" name="Rectangle 38">
              <a:extLst>
                <a:ext uri="{FF2B5EF4-FFF2-40B4-BE49-F238E27FC236}">
                  <a16:creationId xmlns:a16="http://schemas.microsoft.com/office/drawing/2014/main" id="{F596942E-D02A-4BD4-11A4-F988E29F9764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E91E13-B76B-2A58-85B9-2A024475B581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A0693C52-0974-6E57-7EF1-CA4CC36AC61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1E77DE18-0EA4-D471-BD01-FB1600B078B0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D4D242DC-8439-A1F1-B3C9-EED936DA5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2286AB24-F5D6-32DC-5DBA-D6F5CF828EE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2" name="Group 9">
                <a:extLst>
                  <a:ext uri="{FF2B5EF4-FFF2-40B4-BE49-F238E27FC236}">
                    <a16:creationId xmlns:a16="http://schemas.microsoft.com/office/drawing/2014/main" id="{34A27549-D3A6-20A5-08C1-5950AD6A7AA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0" name="Rectangle 11">
                  <a:extLst>
                    <a:ext uri="{FF2B5EF4-FFF2-40B4-BE49-F238E27FC236}">
                      <a16:creationId xmlns:a16="http://schemas.microsoft.com/office/drawing/2014/main" id="{4B63E0EC-0A85-96F1-172E-5D54C9F37E5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6CE3474-24E1-A8AA-B68B-410E33DB34EB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8" name="Group 13">
                  <a:extLst>
                    <a:ext uri="{FF2B5EF4-FFF2-40B4-BE49-F238E27FC236}">
                      <a16:creationId xmlns:a16="http://schemas.microsoft.com/office/drawing/2014/main" id="{C4184AB2-3509-E31D-D69F-46CFCE34D54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9" name="Ovaal 2">
                    <a:extLst>
                      <a:ext uri="{FF2B5EF4-FFF2-40B4-BE49-F238E27FC236}">
                        <a16:creationId xmlns:a16="http://schemas.microsoft.com/office/drawing/2014/main" id="{6112DEFA-C641-A19E-0A5C-1A2C98A4800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0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D83B3FA-0131-A8AE-11E8-CE412A4C50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67675025-D1F7-56AE-1423-830CE5B49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BCE2D32-F9A0-29D1-DCDD-503D555C46E0}"/>
              </a:ext>
            </a:extLst>
          </p:cNvPr>
          <p:cNvGrpSpPr/>
          <p:nvPr/>
        </p:nvGrpSpPr>
        <p:grpSpPr>
          <a:xfrm>
            <a:off x="-10968" y="631"/>
            <a:ext cx="6868968" cy="10019930"/>
            <a:chOff x="-10968" y="631"/>
            <a:chExt cx="6868968" cy="10019930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47021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Työturvallisuus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potilasturvallisuus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E899DB9B-F42E-ED2A-09C3-2A559F320607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5C4970-3500-A6CA-988F-F7773E5A64E3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17F7EAD2-746E-8A54-71F2-319A2CF0827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8BFF659D-1A8B-8926-04F7-13FB598F29D7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C8D774B3-69C6-1BE5-4069-01044139F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B0311EB0-8EF0-8650-9477-37F0D929A84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9" name="Group 9">
                <a:extLst>
                  <a:ext uri="{FF2B5EF4-FFF2-40B4-BE49-F238E27FC236}">
                    <a16:creationId xmlns:a16="http://schemas.microsoft.com/office/drawing/2014/main" id="{5399B429-380D-AE9E-B701-5C4796A8F3DB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6" name="Rectangle 11">
                  <a:extLst>
                    <a:ext uri="{FF2B5EF4-FFF2-40B4-BE49-F238E27FC236}">
                      <a16:creationId xmlns:a16="http://schemas.microsoft.com/office/drawing/2014/main" id="{939304AF-5539-EE6F-98DA-53C08AEDDCC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A98AB60-662C-ACCF-9820-9DB8C52CA5B2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8" name="Group 13">
                  <a:extLst>
                    <a:ext uri="{FF2B5EF4-FFF2-40B4-BE49-F238E27FC236}">
                      <a16:creationId xmlns:a16="http://schemas.microsoft.com/office/drawing/2014/main" id="{1E37B6B1-AFBC-A816-934F-5A8554C1E43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9" name="Ovaal 2">
                    <a:extLst>
                      <a:ext uri="{FF2B5EF4-FFF2-40B4-BE49-F238E27FC236}">
                        <a16:creationId xmlns:a16="http://schemas.microsoft.com/office/drawing/2014/main" id="{C6FBCF76-01FF-5D02-C229-3EDC89A4179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0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13A006E-8404-0C69-76D1-3010106ADA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0" name="Graphic 10">
                <a:extLst>
                  <a:ext uri="{FF2B5EF4-FFF2-40B4-BE49-F238E27FC236}">
                    <a16:creationId xmlns:a16="http://schemas.microsoft.com/office/drawing/2014/main" id="{0251EFCC-1907-279D-CCB3-E77CAB7EB6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019E34B-1C94-E7A7-81A6-DFAE299BB126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21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Edistä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turvallisuuskulttuuria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työpaikallasi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12176721-4BD5-4A05-8D90-6F195663F242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7F8728-DABE-1E80-4A01-83EB0722E99C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A1EE0D19-7732-3096-9FA4-E778F5B6B42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E68F4A13-93A9-9EAD-37F1-83676ACF0F6F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EBC522E5-EAE8-FFD2-50AC-840BE95FC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B2C2A872-D88E-8728-E1C2-5CCD60ACAF5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9" name="Group 9">
                <a:extLst>
                  <a:ext uri="{FF2B5EF4-FFF2-40B4-BE49-F238E27FC236}">
                    <a16:creationId xmlns:a16="http://schemas.microsoft.com/office/drawing/2014/main" id="{9FF4A4BD-065F-B936-67B6-F70B19D88020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6" name="Rectangle 11">
                  <a:extLst>
                    <a:ext uri="{FF2B5EF4-FFF2-40B4-BE49-F238E27FC236}">
                      <a16:creationId xmlns:a16="http://schemas.microsoft.com/office/drawing/2014/main" id="{4189BF20-9E05-E072-F649-5E9C4790CF0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25A6484-A041-267F-6B76-C5B7017D075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8" name="Group 13">
                  <a:extLst>
                    <a:ext uri="{FF2B5EF4-FFF2-40B4-BE49-F238E27FC236}">
                      <a16:creationId xmlns:a16="http://schemas.microsoft.com/office/drawing/2014/main" id="{0BE773F1-09F2-4A76-3D4E-89B50B49592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9" name="Ovaal 2">
                    <a:extLst>
                      <a:ext uri="{FF2B5EF4-FFF2-40B4-BE49-F238E27FC236}">
                        <a16:creationId xmlns:a16="http://schemas.microsoft.com/office/drawing/2014/main" id="{A901FFB2-642D-430E-DC8B-E97C787C18D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0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DA2879C-8903-72B7-8708-8304520E0E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0" name="Graphic 10">
                <a:extLst>
                  <a:ext uri="{FF2B5EF4-FFF2-40B4-BE49-F238E27FC236}">
                    <a16:creationId xmlns:a16="http://schemas.microsoft.com/office/drawing/2014/main" id="{AC3EF688-62AC-BFD2-CD43-100424923F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A811392-0B66-717E-B3D0-6776BD08D8F7}"/>
              </a:ext>
            </a:extLst>
          </p:cNvPr>
          <p:cNvGrpSpPr/>
          <p:nvPr/>
        </p:nvGrpSpPr>
        <p:grpSpPr>
          <a:xfrm>
            <a:off x="-10968" y="0"/>
            <a:ext cx="6886793" cy="10020561"/>
            <a:chOff x="-10968" y="0"/>
            <a:chExt cx="6886793" cy="10020561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32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Puhu aina ja kysy,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jos jokin on tai näyttää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olevan vialla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92E5F983-287B-E853-808E-C4E7713DC715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300A73-1CED-2D41-846C-5784900C2B29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87E6C077-D2F5-EADC-BAE5-8F95FDFCB94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27ED819D-6312-FECA-11F6-3357394D524A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6BC11F51-7994-DC75-E2C1-76E14BB4A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6C184BFB-F64F-B406-9699-4F08BF58E02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9" name="Group 9">
                <a:extLst>
                  <a:ext uri="{FF2B5EF4-FFF2-40B4-BE49-F238E27FC236}">
                    <a16:creationId xmlns:a16="http://schemas.microsoft.com/office/drawing/2014/main" id="{129A50AE-0353-9AA5-28E6-C17B373BAA9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6" name="Rectangle 11">
                  <a:extLst>
                    <a:ext uri="{FF2B5EF4-FFF2-40B4-BE49-F238E27FC236}">
                      <a16:creationId xmlns:a16="http://schemas.microsoft.com/office/drawing/2014/main" id="{84E4EFF4-3E96-CF3F-8AD9-15A6E7C32CC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309F145-0B4B-545B-FB75-22ABD54A1791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8" name="Group 13">
                  <a:extLst>
                    <a:ext uri="{FF2B5EF4-FFF2-40B4-BE49-F238E27FC236}">
                      <a16:creationId xmlns:a16="http://schemas.microsoft.com/office/drawing/2014/main" id="{6B2B98C7-70BE-EE93-B4C0-7710B20372D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9" name="Ovaal 2">
                    <a:extLst>
                      <a:ext uri="{FF2B5EF4-FFF2-40B4-BE49-F238E27FC236}">
                        <a16:creationId xmlns:a16="http://schemas.microsoft.com/office/drawing/2014/main" id="{0658807F-4F04-2E71-98E6-666B8838AEA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0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DC22086-4C64-B4A0-A5B2-C5C893FA12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0" name="Graphic 10">
                <a:extLst>
                  <a:ext uri="{FF2B5EF4-FFF2-40B4-BE49-F238E27FC236}">
                    <a16:creationId xmlns:a16="http://schemas.microsoft.com/office/drawing/2014/main" id="{00638364-A1B9-5533-66D7-FAFDB72DB9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F0998DE0-430A-7BF2-8541-A007CED280D6}"/>
              </a:ext>
            </a:extLst>
          </p:cNvPr>
          <p:cNvGrpSpPr/>
          <p:nvPr/>
        </p:nvGrpSpPr>
        <p:grpSpPr>
          <a:xfrm>
            <a:off x="-10968" y="-32589"/>
            <a:ext cx="6868968" cy="10053150"/>
            <a:chOff x="-10968" y="-32589"/>
            <a:chExt cx="6868968" cy="10053150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86" y="53402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Kiitä työtovereita,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jotka tuovat esille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turvallisuuteen liittyviä huolenaiheita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6" name="Rectangle 38">
              <a:extLst>
                <a:ext uri="{FF2B5EF4-FFF2-40B4-BE49-F238E27FC236}">
                  <a16:creationId xmlns:a16="http://schemas.microsoft.com/office/drawing/2014/main" id="{81C5CD25-7CAA-D460-7369-BE57FB7FB43D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EF0BBC-62CC-B340-943F-92D55DB077DF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A20F109E-3B1F-8A43-D393-F7E9C38681D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144F151-B2D1-9B79-8519-69AC7663E00E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90D35571-CE91-7C88-A090-1FBAD1F86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9E4A4AF3-6BB8-7914-B98F-CA5338BA171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2" name="Group 9">
                <a:extLst>
                  <a:ext uri="{FF2B5EF4-FFF2-40B4-BE49-F238E27FC236}">
                    <a16:creationId xmlns:a16="http://schemas.microsoft.com/office/drawing/2014/main" id="{1B9B837C-1AAF-C2FF-19DD-DCB1EA6218E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0" name="Rectangle 11">
                  <a:extLst>
                    <a:ext uri="{FF2B5EF4-FFF2-40B4-BE49-F238E27FC236}">
                      <a16:creationId xmlns:a16="http://schemas.microsoft.com/office/drawing/2014/main" id="{857F83C7-5AC6-32C9-4D5A-6FFD3688ECE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8508760-4A8F-BC29-983E-09AB5F41F043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7" name="Group 13">
                  <a:extLst>
                    <a:ext uri="{FF2B5EF4-FFF2-40B4-BE49-F238E27FC236}">
                      <a16:creationId xmlns:a16="http://schemas.microsoft.com/office/drawing/2014/main" id="{DBED388B-D0B4-98E1-C8CF-9192364196C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8" name="Ovaal 2">
                    <a:extLst>
                      <a:ext uri="{FF2B5EF4-FFF2-40B4-BE49-F238E27FC236}">
                        <a16:creationId xmlns:a16="http://schemas.microsoft.com/office/drawing/2014/main" id="{3AF278FC-984D-898E-9EAB-6F2D8F73CB3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9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D5FC097-F067-3022-0507-3429B3D0B7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C1C4F271-8223-D213-9E47-C811670481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387806E-1575-DEBD-B349-1EEAC9C4C3F8}"/>
              </a:ext>
            </a:extLst>
          </p:cNvPr>
          <p:cNvGrpSpPr/>
          <p:nvPr/>
        </p:nvGrpSpPr>
        <p:grpSpPr>
          <a:xfrm>
            <a:off x="-10968" y="0"/>
            <a:ext cx="6886793" cy="10020561"/>
            <a:chOff x="-10968" y="0"/>
            <a:chExt cx="6886793" cy="100205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3967EEB0-E128-8E26-685A-293D7FBA8CF8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AAA69B-F48A-BBF1-7CEA-FD6AE34C0601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FE357F5D-A7CF-5073-025C-D4C3DBD14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DB94705D-2C00-DB85-AF0D-1B412F9F9281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SUOJAUDU SYÖPÄÄ AIHEUTTAVILTA AINEILTA TYÖPAIKALLASI</a:t>
                </a:r>
                <a:endParaRPr lang="en-US" sz="115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FEF3DE4D-EA7D-F30F-DA39-80916FE30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3" name="Group 8">
              <a:extLst>
                <a:ext uri="{FF2B5EF4-FFF2-40B4-BE49-F238E27FC236}">
                  <a16:creationId xmlns:a16="http://schemas.microsoft.com/office/drawing/2014/main" id="{6F406278-F3D9-1AA1-2D38-2085EF8367C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36" name="Group 9">
                <a:extLst>
                  <a:ext uri="{FF2B5EF4-FFF2-40B4-BE49-F238E27FC236}">
                    <a16:creationId xmlns:a16="http://schemas.microsoft.com/office/drawing/2014/main" id="{245EC024-9541-D3C3-8019-098CBEBFBC0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8" name="Rectangle 11">
                  <a:extLst>
                    <a:ext uri="{FF2B5EF4-FFF2-40B4-BE49-F238E27FC236}">
                      <a16:creationId xmlns:a16="http://schemas.microsoft.com/office/drawing/2014/main" id="{D98B48A0-FD1D-833A-EDCD-2ED6AF9A294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D64DCD2-05EC-B619-5B7C-B676327EC077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FF992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FF992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40" name="Group 13">
                  <a:extLst>
                    <a:ext uri="{FF2B5EF4-FFF2-40B4-BE49-F238E27FC236}">
                      <a16:creationId xmlns:a16="http://schemas.microsoft.com/office/drawing/2014/main" id="{04281198-0214-D7F2-2890-845978B0167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1" name="Ovaal 2">
                    <a:extLst>
                      <a:ext uri="{FF2B5EF4-FFF2-40B4-BE49-F238E27FC236}">
                        <a16:creationId xmlns:a16="http://schemas.microsoft.com/office/drawing/2014/main" id="{63B08E31-406B-C1F8-1442-667C1798FF8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2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B5E0D63-C742-F5DB-AB63-53E0960210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7" name="Graphic 10">
                <a:extLst>
                  <a:ext uri="{FF2B5EF4-FFF2-40B4-BE49-F238E27FC236}">
                    <a16:creationId xmlns:a16="http://schemas.microsoft.com/office/drawing/2014/main" id="{FD5EE5D7-FD88-D133-166C-69F11421FC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3" name="Text Box 2">
              <a:extLst>
                <a:ext uri="{FF2B5EF4-FFF2-40B4-BE49-F238E27FC236}">
                  <a16:creationId xmlns:a16="http://schemas.microsoft.com/office/drawing/2014/main" id="{336DE04E-F53F-6E77-FF8B-FA1436A1C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63020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Mukautettu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teksti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32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Text Box 2">
              <a:extLst>
                <a:ext uri="{FF2B5EF4-FFF2-40B4-BE49-F238E27FC236}">
                  <a16:creationId xmlns:a16="http://schemas.microsoft.com/office/drawing/2014/main" id="{90CE7E0D-7D87-F90F-FE62-79B327EA7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359" y="3391280"/>
              <a:ext cx="207610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US" sz="32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Lisää</a:t>
              </a:r>
              <a:r>
                <a:rPr lang="en-US" sz="32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9922"/>
                  </a:solidFill>
                  <a:latin typeface="Calibri" panose="020F0502020204030204" pitchFamily="34" charset="0"/>
                </a:rPr>
                <a:t>valokuvasi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32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474</Words>
  <Application>Microsoft Office PowerPoint</Application>
  <PresentationFormat>A4 Paper (210x297 mm)</PresentationFormat>
  <Paragraphs>89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12</cp:revision>
  <cp:lastPrinted>2021-11-01T10:57:37Z</cp:lastPrinted>
  <dcterms:created xsi:type="dcterms:W3CDTF">2021-10-31T06:37:30Z</dcterms:created>
  <dcterms:modified xsi:type="dcterms:W3CDTF">2023-04-27T09:34:22Z</dcterms:modified>
</cp:coreProperties>
</file>