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C5B6F-F4C1-4337-B052-CED91A90521F}" v="42" dt="2023-04-14T03:37:26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6" d="100"/>
          <a:sy n="76" d="100"/>
        </p:scale>
        <p:origin x="33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33E03BE-BB75-28B0-FF5D-B72222150A1E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" name="Skupina 12">
              <a:extLst>
                <a:ext uri="{FF2B5EF4-FFF2-40B4-BE49-F238E27FC236}">
                  <a16:creationId xmlns:a16="http://schemas.microsoft.com/office/drawing/2014/main" id="{D07B2F23-BB3C-D17D-4403-EE5DB369D31D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3" name="Rectangle 23">
                <a:extLst>
                  <a:ext uri="{FF2B5EF4-FFF2-40B4-BE49-F238E27FC236}">
                    <a16:creationId xmlns:a16="http://schemas.microsoft.com/office/drawing/2014/main" id="{45E7211D-E8E1-69E6-347C-E7005123290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4" name="TextBox 24">
                <a:extLst>
                  <a:ext uri="{FF2B5EF4-FFF2-40B4-BE49-F238E27FC236}">
                    <a16:creationId xmlns:a16="http://schemas.microsoft.com/office/drawing/2014/main" id="{53432503-B928-5A77-EDA4-2C3996DF87E6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" name="Group 25">
                <a:extLst>
                  <a:ext uri="{FF2B5EF4-FFF2-40B4-BE49-F238E27FC236}">
                    <a16:creationId xmlns:a16="http://schemas.microsoft.com/office/drawing/2014/main" id="{33964818-747C-1D26-BC1C-B65F3A110632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8ADBD1FD-8E41-B33D-9726-800496E6DDB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2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E26A4A6-7C16-5286-DFCC-B8393700CB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6" name="Graphic 22">
                <a:extLst>
                  <a:ext uri="{FF2B5EF4-FFF2-40B4-BE49-F238E27FC236}">
                    <a16:creationId xmlns:a16="http://schemas.microsoft.com/office/drawing/2014/main" id="{220C089C-B4D5-821C-A403-0CDE3C9544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3" name="TextBox 57">
              <a:extLst>
                <a:ext uri="{FF2B5EF4-FFF2-40B4-BE49-F238E27FC236}">
                  <a16:creationId xmlns:a16="http://schemas.microsoft.com/office/drawing/2014/main" id="{8A7DB7AE-738F-9C99-CA54-73221B177AC1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FF9922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</a:t>
              </a:r>
              <a:r>
                <a:rPr lang="en-GB" sz="3200" b="1" dirty="0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dirty="0" err="1">
                  <a:solidFill>
                    <a:srgbClr val="FF99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zorgverleners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C2C473C-3B21-FAB0-3512-228469A988B7}"/>
              </a:ext>
            </a:extLst>
          </p:cNvPr>
          <p:cNvGrpSpPr/>
          <p:nvPr/>
        </p:nvGrpSpPr>
        <p:grpSpPr>
          <a:xfrm>
            <a:off x="-10969" y="1"/>
            <a:ext cx="6868968" cy="10061886"/>
            <a:chOff x="-10969" y="1"/>
            <a:chExt cx="6868968" cy="10061886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8908" y="4134921"/>
              <a:ext cx="5655833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93" y="43074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Verstrek altijd gezondheidsgerelateerde informatie aan patiënten </a:t>
              </a:r>
              <a:br>
                <a:rPr lang="nl-NL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en hun naasten en moedig </a:t>
              </a:r>
              <a:br>
                <a:rPr lang="nl-NL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hen aan actief deel te nemen aan hun zorg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04A25DFD-7BEB-B6BC-49E9-A0AC218BEE99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F57B30-F651-7540-6238-C169D150522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2AEEB367-D4C0-3C18-475B-4F505D92B0A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3A9884EC-FE59-2A20-DEDA-38190DFF724D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131DF34D-426E-BD83-8FB1-DBD319A363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FD632742-C0A9-A4F5-F455-3C6326DAEAE1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0" name="Rectangle 23">
                <a:extLst>
                  <a:ext uri="{FF2B5EF4-FFF2-40B4-BE49-F238E27FC236}">
                    <a16:creationId xmlns:a16="http://schemas.microsoft.com/office/drawing/2014/main" id="{BB55C75C-83EF-1F0C-61B4-CDCCE7C0E90D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4">
                <a:extLst>
                  <a:ext uri="{FF2B5EF4-FFF2-40B4-BE49-F238E27FC236}">
                    <a16:creationId xmlns:a16="http://schemas.microsoft.com/office/drawing/2014/main" id="{CD762FD2-0582-07B4-BA01-795D81D21E89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DEDE6E99-9618-ADD7-C0AF-CA2831062EDB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2A26230D-70BC-66EA-5635-72C3ABD3B88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5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1DEEBF3-A4CC-54C7-30C3-D37009B15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22">
                <a:extLst>
                  <a:ext uri="{FF2B5EF4-FFF2-40B4-BE49-F238E27FC236}">
                    <a16:creationId xmlns:a16="http://schemas.microsoft.com/office/drawing/2014/main" id="{FCFC30D4-444C-BF3E-71F9-CA33F14255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6342A6A-6C7E-5649-312F-AC0E79168C98}"/>
              </a:ext>
            </a:extLst>
          </p:cNvPr>
          <p:cNvGrpSpPr/>
          <p:nvPr/>
        </p:nvGrpSpPr>
        <p:grpSpPr>
          <a:xfrm>
            <a:off x="-10969" y="0"/>
            <a:ext cx="6868969" cy="10061887"/>
            <a:chOff x="-10969" y="0"/>
            <a:chExt cx="6868969" cy="10061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86697" y="3941073"/>
              <a:ext cx="5847736" cy="4353327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546" y="40808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Vermijd direct contact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met gevaarlijke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geneesmiddelen wanneer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 een zwangerschap plant, tijdens de zwangerschap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of borstvoeding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CD9E1A6F-917A-B891-249C-7422C0D17007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3B3D7B-C9F1-3092-C8E1-EAD43ED4FC48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7F4C89B-7B38-11F5-B0DD-CE214069BAB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66DE7818-DC4E-F32F-8D71-A2A70C96E578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6B307C9B-AB4A-61B9-97EB-7790DA2A8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1BE817E0-FF59-08C6-DBF0-E05297BB14E9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9" name="Rectangle 23">
                <a:extLst>
                  <a:ext uri="{FF2B5EF4-FFF2-40B4-BE49-F238E27FC236}">
                    <a16:creationId xmlns:a16="http://schemas.microsoft.com/office/drawing/2014/main" id="{97E88730-81C5-7FF9-EBAB-B73CC1040CEB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4">
                <a:extLst>
                  <a:ext uri="{FF2B5EF4-FFF2-40B4-BE49-F238E27FC236}">
                    <a16:creationId xmlns:a16="http://schemas.microsoft.com/office/drawing/2014/main" id="{F9E09530-C5CA-94F5-15DB-E6FBEB6B09C7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4B4C6FFD-498F-3601-4C13-D24FBF24D99F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AE6FED06-EDB1-5461-4609-186EB746E60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9520A02-89C8-A1F0-4237-C7BEC5B5F0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22">
                <a:extLst>
                  <a:ext uri="{FF2B5EF4-FFF2-40B4-BE49-F238E27FC236}">
                    <a16:creationId xmlns:a16="http://schemas.microsoft.com/office/drawing/2014/main" id="{EEE91CD0-2D83-BBC5-A3C7-2BEEE74A34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320F0-3E4C-2016-4B5D-D9DABB82C082}"/>
              </a:ext>
            </a:extLst>
          </p:cNvPr>
          <p:cNvGrpSpPr/>
          <p:nvPr/>
        </p:nvGrpSpPr>
        <p:grpSpPr>
          <a:xfrm>
            <a:off x="-10969" y="6819"/>
            <a:ext cx="6868970" cy="10055068"/>
            <a:chOff x="-10969" y="6819"/>
            <a:chExt cx="6868970" cy="10055068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9665" y="4799230"/>
              <a:ext cx="6644947" cy="3876770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8" y="502088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Volg bij het omgaan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met gevaarlijke kankermedicijnen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altijd de veiligheidsmaatregelen; gebruik persoonlijke beschermingsmiddelen.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0EFF4302-6F2D-7036-48C5-FC755B3B89FC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0F2DDC-C392-9834-8319-7CA1503D910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19FF15FC-E375-2C51-299B-7906E545401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097ED326-DE3A-103F-03E7-F2707209AF87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532B1DBB-D6DA-0662-E291-7C1B8C219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537BD446-87F2-0F4D-613E-BC2100C5BCBE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9" name="Rectangle 23">
                <a:extLst>
                  <a:ext uri="{FF2B5EF4-FFF2-40B4-BE49-F238E27FC236}">
                    <a16:creationId xmlns:a16="http://schemas.microsoft.com/office/drawing/2014/main" id="{84F48B0E-6CD7-F328-7D55-D3A53B6C3880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4">
                <a:extLst>
                  <a:ext uri="{FF2B5EF4-FFF2-40B4-BE49-F238E27FC236}">
                    <a16:creationId xmlns:a16="http://schemas.microsoft.com/office/drawing/2014/main" id="{F26189D2-2D81-BFD1-0656-51E2FD1A35FD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5">
                <a:extLst>
                  <a:ext uri="{FF2B5EF4-FFF2-40B4-BE49-F238E27FC236}">
                    <a16:creationId xmlns:a16="http://schemas.microsoft.com/office/drawing/2014/main" id="{7C060F49-003F-1C6E-66FD-2EAEC6F73A88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616B4565-F1C1-008C-2CEC-76FB965EBF4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79590B1-E3FC-F1CB-32C6-DC0DEB1F7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2">
                <a:extLst>
                  <a:ext uri="{FF2B5EF4-FFF2-40B4-BE49-F238E27FC236}">
                    <a16:creationId xmlns:a16="http://schemas.microsoft.com/office/drawing/2014/main" id="{66E48E46-AC95-6AB2-9E6F-F7232816BE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FD9A7E9E-7E1F-11F3-44F3-FB68DFFAC55D}"/>
              </a:ext>
            </a:extLst>
          </p:cNvPr>
          <p:cNvGrpSpPr/>
          <p:nvPr/>
        </p:nvGrpSpPr>
        <p:grpSpPr>
          <a:xfrm>
            <a:off x="-10969" y="631"/>
            <a:ext cx="6868969" cy="10061256"/>
            <a:chOff x="-10969" y="631"/>
            <a:chExt cx="6868969" cy="10061256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5594" y="4734788"/>
              <a:ext cx="5360532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Veiligheid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op het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werk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veiligheid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van de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patiënt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AB9F127C-071F-B196-D38E-6FC7A91B656D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9B36DE-62CC-1CB9-CA03-07D25319370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D676F8C-68E4-308F-7D7D-678F18F694E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3852DDE-92C9-107F-8AAF-1E9CCCAB79FF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1DE40C83-27C9-835B-63AD-530EA5A40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CE2CEBF9-21B7-C9E8-0172-90B4E359CCFD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0" name="Rectangle 23">
                <a:extLst>
                  <a:ext uri="{FF2B5EF4-FFF2-40B4-BE49-F238E27FC236}">
                    <a16:creationId xmlns:a16="http://schemas.microsoft.com/office/drawing/2014/main" id="{C27A3D59-70CA-8D90-3BEB-AFC8FF12591F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4">
                <a:extLst>
                  <a:ext uri="{FF2B5EF4-FFF2-40B4-BE49-F238E27FC236}">
                    <a16:creationId xmlns:a16="http://schemas.microsoft.com/office/drawing/2014/main" id="{CB7BB69F-DAC9-9205-BEBD-96C9FB676D3E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36811C22-2989-2805-8FB9-7C9987C2AEFB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0FDCFBF0-8974-40F0-3484-C8506739482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AFDDBB6-205E-568D-AE73-FC65A266F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E1AD45FC-C8AF-BF7A-03B6-3D3DF1C12B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67CE2BD-C6C0-500B-255A-09378FACDF24}"/>
              </a:ext>
            </a:extLst>
          </p:cNvPr>
          <p:cNvGrpSpPr/>
          <p:nvPr/>
        </p:nvGrpSpPr>
        <p:grpSpPr>
          <a:xfrm>
            <a:off x="-10969" y="0"/>
            <a:ext cx="6868968" cy="10061887"/>
            <a:chOff x="-10969" y="0"/>
            <a:chExt cx="6868968" cy="10061887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1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Bevorder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een veiligheidscultuur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op uw werkplek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9D8C7EAE-7885-AF93-402A-2E797376BFD4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15410A-1CEC-E1B5-40FB-1C65E88BE9E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409FE326-F2F9-666F-869B-FC62D41EC6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62C1692-71E1-96A4-052B-2936CCBFBBC6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22953BAD-C21C-58CE-CA15-656B69BA2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0CA352EA-827C-7697-DA0F-2CDD8EADC022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0" name="Rectangle 23">
                <a:extLst>
                  <a:ext uri="{FF2B5EF4-FFF2-40B4-BE49-F238E27FC236}">
                    <a16:creationId xmlns:a16="http://schemas.microsoft.com/office/drawing/2014/main" id="{E9C98D7E-3E47-E86D-765B-318A59370C8C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4">
                <a:extLst>
                  <a:ext uri="{FF2B5EF4-FFF2-40B4-BE49-F238E27FC236}">
                    <a16:creationId xmlns:a16="http://schemas.microsoft.com/office/drawing/2014/main" id="{4B156297-D733-85DC-0A6C-4BDCE4E04E4F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794007CB-D549-B7D4-049F-1DB87C52D45B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9699D515-E929-71A3-A313-099676FE91E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1712882-8837-8240-55C2-5220FF2AF9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80B46D65-9970-BDB4-17CE-6A042C44B1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7E03105-9C9C-A994-9B84-77680AAD24AB}"/>
              </a:ext>
            </a:extLst>
          </p:cNvPr>
          <p:cNvGrpSpPr/>
          <p:nvPr/>
        </p:nvGrpSpPr>
        <p:grpSpPr>
          <a:xfrm>
            <a:off x="-10969" y="0"/>
            <a:ext cx="6886794" cy="10061887"/>
            <a:chOff x="-10969" y="0"/>
            <a:chExt cx="6886794" cy="10061887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1" y="53520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Praat er altijd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over en stel vragen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als er iets mis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is of lijkt te zijn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C21836D0-5949-1C2C-50E6-D4C86A0163FF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B480497-1858-EA12-87BF-FC4EF5F599BE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F7B1A28B-90CA-BBEF-847B-17782653618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3E894AE-95ED-5F63-FF19-DCDE36651328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46C9FB34-F24A-8F83-94AF-AACD4AFE9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AB832B41-83A2-4CE8-D5E7-2738975E244E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0" name="Rectangle 23">
                <a:extLst>
                  <a:ext uri="{FF2B5EF4-FFF2-40B4-BE49-F238E27FC236}">
                    <a16:creationId xmlns:a16="http://schemas.microsoft.com/office/drawing/2014/main" id="{C8E60362-C5A5-09E5-A04C-2197C7FDA49F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4">
                <a:extLst>
                  <a:ext uri="{FF2B5EF4-FFF2-40B4-BE49-F238E27FC236}">
                    <a16:creationId xmlns:a16="http://schemas.microsoft.com/office/drawing/2014/main" id="{C698BD2D-937B-831C-FECB-D98D08D34FC2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40EE425F-7EE7-0E9C-1C77-0463D57D534F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302ED68C-BB8E-B3F1-51AE-D1A6FCEB0AB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4A4E788-F904-5DE3-536A-296D610019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A331892B-FE2D-1C5E-159E-E8361ED8DA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30ADA3C1-3377-2DAB-A44A-50772A47FE0F}"/>
              </a:ext>
            </a:extLst>
          </p:cNvPr>
          <p:cNvGrpSpPr/>
          <p:nvPr/>
        </p:nvGrpSpPr>
        <p:grpSpPr>
          <a:xfrm>
            <a:off x="-10969" y="-32589"/>
            <a:ext cx="6868968" cy="10094476"/>
            <a:chOff x="-10969" y="-32589"/>
            <a:chExt cx="6868968" cy="10094476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1" y="5318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Bedank collega’s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die hun zorgen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uiten in verband </a:t>
              </a:r>
              <a:b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met veiligheid.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5">
              <a:extLst>
                <a:ext uri="{FF2B5EF4-FFF2-40B4-BE49-F238E27FC236}">
                  <a16:creationId xmlns:a16="http://schemas.microsoft.com/office/drawing/2014/main" id="{DCD0D73D-9BBD-E45A-AB82-05737F87AA75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F60879C-0FB7-634B-7810-505417E02C8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DD9CAC91-743E-9AEE-1248-B1FAE96DE54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755829AD-3D16-5B0C-AB51-A041C8E8D41C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BESCHERM U TEGEN KANKERVERWEKKE NDE STOFFN OP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HET WERK DOOR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A9FCFA5F-352C-5BAA-B351-82CCAA510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4E0DA470-9037-75CC-628D-D575A8B886C9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9" name="Rectangle 23">
                <a:extLst>
                  <a:ext uri="{FF2B5EF4-FFF2-40B4-BE49-F238E27FC236}">
                    <a16:creationId xmlns:a16="http://schemas.microsoft.com/office/drawing/2014/main" id="{F341036F-FFDA-FDF7-FC2A-DE976C0F309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4">
                <a:extLst>
                  <a:ext uri="{FF2B5EF4-FFF2-40B4-BE49-F238E27FC236}">
                    <a16:creationId xmlns:a16="http://schemas.microsoft.com/office/drawing/2014/main" id="{F672F15C-1BE5-F2F1-1DC0-32D3806D05D1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5">
                <a:extLst>
                  <a:ext uri="{FF2B5EF4-FFF2-40B4-BE49-F238E27FC236}">
                    <a16:creationId xmlns:a16="http://schemas.microsoft.com/office/drawing/2014/main" id="{5FD41001-249D-91DF-CF6F-3720AC56FE50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60EAEB2E-172F-C69B-9D22-5CC99D1DDAE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FC3D65D-04BA-CA82-173A-044F1CAAF3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2">
                <a:extLst>
                  <a:ext uri="{FF2B5EF4-FFF2-40B4-BE49-F238E27FC236}">
                    <a16:creationId xmlns:a16="http://schemas.microsoft.com/office/drawing/2014/main" id="{F17EC96C-FACD-FA7A-E0B5-2638B97E2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155B9B8-D821-1649-A724-FD16CD4E0D39}"/>
              </a:ext>
            </a:extLst>
          </p:cNvPr>
          <p:cNvGrpSpPr/>
          <p:nvPr/>
        </p:nvGrpSpPr>
        <p:grpSpPr>
          <a:xfrm>
            <a:off x="-10969" y="0"/>
            <a:ext cx="6886794" cy="10061887"/>
            <a:chOff x="-10969" y="0"/>
            <a:chExt cx="6886794" cy="100618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D4295292-DC1D-A9A1-8265-18890EE21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775" y="5762596"/>
              <a:ext cx="46460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Gepersonaliseerde</a:t>
              </a:r>
              <a:r>
                <a:rPr lang="en-GB" sz="2800" b="1" dirty="0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FF992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tekst</a:t>
              </a:r>
              <a:endParaRPr lang="en-GB" sz="2800" b="1" dirty="0">
                <a:solidFill>
                  <a:srgbClr val="FF9922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3DAD5A54-D491-4312-83F2-1EAF72FD1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74" y="3523674"/>
              <a:ext cx="211964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Voeg hier </a:t>
              </a:r>
              <a:br>
                <a:rPr lang="nl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</a:br>
              <a:r>
                <a:rPr lang="nl" sz="2800" b="1" dirty="0">
                  <a:solidFill>
                    <a:srgbClr val="FF9922"/>
                  </a:solidFill>
                  <a:latin typeface="Calibri" panose="020F0502020204030204" pitchFamily="34" charset="0"/>
                </a:rPr>
                <a:t>uw foto toe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9ADA88B2-391B-60BC-EF24-C3D02FCEE94C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rgbClr val="2585C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rgbClr val="2585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Ovaal 41">
              <a:extLst>
                <a:ext uri="{FF2B5EF4-FFF2-40B4-BE49-F238E27FC236}">
                  <a16:creationId xmlns:a16="http://schemas.microsoft.com/office/drawing/2014/main" id="{AAFD61BA-8B3E-D2CA-F0C4-9EF608F5099C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CB123CB-44B6-9804-58B4-19BF5A07CC71}"/>
                </a:ext>
              </a:extLst>
            </p:cNvPr>
            <p:cNvSpPr txBox="1"/>
            <p:nvPr/>
          </p:nvSpPr>
          <p:spPr>
            <a:xfrm>
              <a:off x="2410870" y="986401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BESCHERM U TEGEN KANKERVERWEKKE NDE STOFFN OP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HET WERK DOOR</a:t>
              </a:r>
            </a:p>
            <a:p>
              <a:pPr algn="ctr" fontAlgn="base"/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CA9A77B3-521E-489B-4359-31348B9E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CD93446-19B4-9C9A-3717-64BF556BE0CD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9" y="9116407"/>
              <a:chExt cx="6868968" cy="945480"/>
            </a:xfrm>
          </p:grpSpPr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44ADFBB8-75D0-5E74-CB2D-B9C4D9A78C49}"/>
                  </a:ext>
                </a:extLst>
              </p:cNvPr>
              <p:cNvSpPr/>
              <p:nvPr/>
            </p:nvSpPr>
            <p:spPr>
              <a:xfrm>
                <a:off x="-10969" y="9116407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0B35FF86-4FFD-D605-498B-8C24734E5C72}"/>
                  </a:ext>
                </a:extLst>
              </p:cNvPr>
              <p:cNvSpPr txBox="1"/>
              <p:nvPr/>
            </p:nvSpPr>
            <p:spPr>
              <a:xfrm>
                <a:off x="-23" y="9215501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FF9922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FF9922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F71493ED-322F-372C-2DF8-9F483CBECE67}"/>
                  </a:ext>
                </a:extLst>
              </p:cNvPr>
              <p:cNvGrpSpPr/>
              <p:nvPr/>
            </p:nvGrpSpPr>
            <p:grpSpPr>
              <a:xfrm>
                <a:off x="142078" y="921550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39ECACF5-3B1B-120D-9C8B-312E7C70A08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0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5F69147-B1AB-7831-F114-498666BADD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22">
                <a:extLst>
                  <a:ext uri="{FF2B5EF4-FFF2-40B4-BE49-F238E27FC236}">
                    <a16:creationId xmlns:a16="http://schemas.microsoft.com/office/drawing/2014/main" id="{9D55EBE5-7CB5-25A0-75D2-A6E22E7EE6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2" y="9287537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647</Words>
  <Application>Microsoft Office PowerPoint</Application>
  <PresentationFormat>A4 Paper (210x297 mm)</PresentationFormat>
  <Paragraphs>89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2023-04-27T09:32:14Z</dcterms:modified>
</cp:coreProperties>
</file>