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719B3-C16A-438A-AF36-761E905501FA}" v="41" dt="2023-04-14T03:26:49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CCAA6BB-1915-68CE-05D6-670FC79D5EB8}"/>
              </a:ext>
            </a:extLst>
          </p:cNvPr>
          <p:cNvGrpSpPr/>
          <p:nvPr/>
        </p:nvGrpSpPr>
        <p:grpSpPr>
          <a:xfrm>
            <a:off x="-5489" y="153870"/>
            <a:ext cx="6868968" cy="9881426"/>
            <a:chOff x="-5489" y="153870"/>
            <a:chExt cx="6868968" cy="988142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B23FE8-7D1B-EAD9-3DFF-BA9EE5479AF3}"/>
                </a:ext>
              </a:extLst>
            </p:cNvPr>
            <p:cNvSpPr txBox="1"/>
            <p:nvPr/>
          </p:nvSpPr>
          <p:spPr>
            <a:xfrm>
              <a:off x="142653" y="4648308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en-US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</a:t>
              </a:r>
              <a: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ělení </a:t>
              </a:r>
              <a:b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</a:t>
              </a:r>
              <a:r>
                <a:rPr lang="en-US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</a:t>
              </a:r>
              <a:r>
                <a:rPr lang="en-US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zdravotnick</a:t>
              </a:r>
              <a: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é pracovníky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" name="Group 29">
              <a:extLst>
                <a:ext uri="{FF2B5EF4-FFF2-40B4-BE49-F238E27FC236}">
                  <a16:creationId xmlns:a16="http://schemas.microsoft.com/office/drawing/2014/main" id="{C76492F1-1F14-2A24-565E-2E1960DE1BCC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4" name="Rectangle 30">
                <a:extLst>
                  <a:ext uri="{FF2B5EF4-FFF2-40B4-BE49-F238E27FC236}">
                    <a16:creationId xmlns:a16="http://schemas.microsoft.com/office/drawing/2014/main" id="{D4BE0181-13B2-EB90-3E11-FF76C69A6FA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5" name="TextBox 31">
                <a:extLst>
                  <a:ext uri="{FF2B5EF4-FFF2-40B4-BE49-F238E27FC236}">
                    <a16:creationId xmlns:a16="http://schemas.microsoft.com/office/drawing/2014/main" id="{EB3B7CCF-CC21-493F-5084-10901CCADBD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6" name="Group 32">
                <a:extLst>
                  <a:ext uri="{FF2B5EF4-FFF2-40B4-BE49-F238E27FC236}">
                    <a16:creationId xmlns:a16="http://schemas.microsoft.com/office/drawing/2014/main" id="{D530202B-1A39-01FD-498E-4DB7571E48D9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12" name="Ovaal 2">
                  <a:extLst>
                    <a:ext uri="{FF2B5EF4-FFF2-40B4-BE49-F238E27FC236}">
                      <a16:creationId xmlns:a16="http://schemas.microsoft.com/office/drawing/2014/main" id="{8F0798E6-0E66-424B-348E-D0495DFB9E3A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3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6CCA685-7C76-BEBF-0432-E91AD0AFC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33">
                <a:extLst>
                  <a:ext uri="{FF2B5EF4-FFF2-40B4-BE49-F238E27FC236}">
                    <a16:creationId xmlns:a16="http://schemas.microsoft.com/office/drawing/2014/main" id="{CB5D549A-28C5-141F-B145-DADAB57A95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A1D72F-BDA1-1212-59FF-4E2FB51DB290}"/>
              </a:ext>
            </a:extLst>
          </p:cNvPr>
          <p:cNvGrpSpPr/>
          <p:nvPr/>
        </p:nvGrpSpPr>
        <p:grpSpPr>
          <a:xfrm>
            <a:off x="-5489" y="1"/>
            <a:ext cx="6868968" cy="10035295"/>
            <a:chOff x="-5489" y="1"/>
            <a:chExt cx="6868968" cy="10035295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98490" y="4128891"/>
              <a:ext cx="5856920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44" y="425659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Vždy posk</a:t>
              </a:r>
              <a: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ytněte informace týkající se zdravotního stavu </a:t>
              </a:r>
              <a:b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a péče pacientům </a:t>
              </a:r>
              <a:b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a jejich určeným blízkým osobám </a:t>
              </a:r>
              <a:b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a povbuďte je k převzetí </a:t>
              </a:r>
              <a:b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cs-CZ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aktivní role v jejich léčbě </a:t>
              </a: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61593AB-B30A-F1A6-A636-ACB32C5DF14B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CC4273-5B3E-F96A-9203-EF1B80B8FD30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726407CF-FFEA-3D0B-F2F6-2B18079ECF2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8F6A2FD-0F9A-C56C-EC27-ECDEC77F5D0A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014642DF-BE8A-F872-EFBD-4082DC09DF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29">
              <a:extLst>
                <a:ext uri="{FF2B5EF4-FFF2-40B4-BE49-F238E27FC236}">
                  <a16:creationId xmlns:a16="http://schemas.microsoft.com/office/drawing/2014/main" id="{8C1950BA-1229-12C2-8339-E27C99197BF1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0" name="Rectangle 30">
                <a:extLst>
                  <a:ext uri="{FF2B5EF4-FFF2-40B4-BE49-F238E27FC236}">
                    <a16:creationId xmlns:a16="http://schemas.microsoft.com/office/drawing/2014/main" id="{0B8E1D76-4629-37EE-ABED-2A37CC7EA7D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id="{F1353ECE-5AAB-1C82-9158-5FF82CA94AA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32">
                <a:extLst>
                  <a:ext uri="{FF2B5EF4-FFF2-40B4-BE49-F238E27FC236}">
                    <a16:creationId xmlns:a16="http://schemas.microsoft.com/office/drawing/2014/main" id="{17440406-8B19-4D64-D650-D92E0F9948E6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14" name="Ovaal 2">
                  <a:extLst>
                    <a:ext uri="{FF2B5EF4-FFF2-40B4-BE49-F238E27FC236}">
                      <a16:creationId xmlns:a16="http://schemas.microsoft.com/office/drawing/2014/main" id="{AA065B63-8404-A2CF-E720-9A1558231015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5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084935E-8EB7-96ED-63E3-0894D6723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3" name="Graphic 33">
                <a:extLst>
                  <a:ext uri="{FF2B5EF4-FFF2-40B4-BE49-F238E27FC236}">
                    <a16:creationId xmlns:a16="http://schemas.microsoft.com/office/drawing/2014/main" id="{D56E2201-113C-4EAA-2AB1-1906895595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EE8A4E0-8D08-2764-5435-B7F53E6AF341}"/>
              </a:ext>
            </a:extLst>
          </p:cNvPr>
          <p:cNvGrpSpPr/>
          <p:nvPr/>
        </p:nvGrpSpPr>
        <p:grpSpPr>
          <a:xfrm>
            <a:off x="-5489" y="0"/>
            <a:ext cx="6868968" cy="10035296"/>
            <a:chOff x="-5489" y="0"/>
            <a:chExt cx="6868968" cy="100352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50433" y="4859999"/>
              <a:ext cx="6370855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433" y="496379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Vyhněte se kontaktu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 nebezpečnými léčivu v období, kdy plánujete založit rodinu,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během těhotenství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nebo kojení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98357B-A88C-E03C-8EEB-074FC2BE8082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286A030-10F8-11BD-A51D-CB3AD4C30EAF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2392A0FF-464F-1EB9-E95A-D8249FD514A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D2B3156C-E41B-AA33-A8D5-1DE1C538E56A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26BBC662-6AC4-46F6-D42A-DAA49EDBE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29">
              <a:extLst>
                <a:ext uri="{FF2B5EF4-FFF2-40B4-BE49-F238E27FC236}">
                  <a16:creationId xmlns:a16="http://schemas.microsoft.com/office/drawing/2014/main" id="{C1422722-C557-0280-A56A-18FE4DF5F2D8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9" name="Rectangle 30">
                <a:extLst>
                  <a:ext uri="{FF2B5EF4-FFF2-40B4-BE49-F238E27FC236}">
                    <a16:creationId xmlns:a16="http://schemas.microsoft.com/office/drawing/2014/main" id="{E1C47FB0-5AE8-8EA5-1D39-6FA210187D3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id="{3E6231A9-9181-04E0-CF26-D3716F5A826C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9" name="Group 32">
                <a:extLst>
                  <a:ext uri="{FF2B5EF4-FFF2-40B4-BE49-F238E27FC236}">
                    <a16:creationId xmlns:a16="http://schemas.microsoft.com/office/drawing/2014/main" id="{18E534D2-5B61-AC04-B303-E69A072E7623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36247E45-A541-96B5-3020-A179C17F7D93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42EEDAE-3F8B-485F-C298-F4DD1F99F6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0" name="Graphic 33">
                <a:extLst>
                  <a:ext uri="{FF2B5EF4-FFF2-40B4-BE49-F238E27FC236}">
                    <a16:creationId xmlns:a16="http://schemas.microsoft.com/office/drawing/2014/main" id="{B8ABDF24-3B4A-E7FF-4B77-AD10D62D7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C432767-6C2D-6182-0337-350BDE1ABCFC}"/>
              </a:ext>
            </a:extLst>
          </p:cNvPr>
          <p:cNvGrpSpPr/>
          <p:nvPr/>
        </p:nvGrpSpPr>
        <p:grpSpPr>
          <a:xfrm>
            <a:off x="-5489" y="6819"/>
            <a:ext cx="6868968" cy="10028477"/>
            <a:chOff x="-5489" y="6819"/>
            <a:chExt cx="6868968" cy="10028477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44273" y="3915067"/>
              <a:ext cx="5583176" cy="4900343"/>
            </a:xfrm>
            <a:prstGeom prst="roundRect">
              <a:avLst>
                <a:gd name="adj" fmla="val 9290"/>
              </a:avLst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3915067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Při manipulaci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 nebezpečnými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protinádorovými léčivy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vždy dodržujte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bezpečnostní předpisy;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používejte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osobní ochranné pomůcky.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896720-9A90-B358-036E-D7356B3BC20B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8E5A4CF-E6DE-7F98-5058-B7179242EE44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815F4FFF-116A-D593-5B5C-73A494C7ADD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01FCA96F-73DB-40AB-9B87-D3BCC00A624E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3CCB9B0C-DE5D-3087-4F6E-26BE8B30D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29">
              <a:extLst>
                <a:ext uri="{FF2B5EF4-FFF2-40B4-BE49-F238E27FC236}">
                  <a16:creationId xmlns:a16="http://schemas.microsoft.com/office/drawing/2014/main" id="{E40C9633-12BA-4ED5-DC92-826DAB2F67AA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9" name="Rectangle 30">
                <a:extLst>
                  <a:ext uri="{FF2B5EF4-FFF2-40B4-BE49-F238E27FC236}">
                    <a16:creationId xmlns:a16="http://schemas.microsoft.com/office/drawing/2014/main" id="{657B2186-217D-A0A4-DDDE-62CE0E53A29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31">
                <a:extLst>
                  <a:ext uri="{FF2B5EF4-FFF2-40B4-BE49-F238E27FC236}">
                    <a16:creationId xmlns:a16="http://schemas.microsoft.com/office/drawing/2014/main" id="{1188179A-D0E1-E68D-5DF8-2A9B3A2BB2A2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32">
                <a:extLst>
                  <a:ext uri="{FF2B5EF4-FFF2-40B4-BE49-F238E27FC236}">
                    <a16:creationId xmlns:a16="http://schemas.microsoft.com/office/drawing/2014/main" id="{9C914214-1C24-0D19-9923-68640A04F455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463F4108-1160-89A2-5BF3-672C2FDD76E3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0C4FC99-34FB-B672-C6E9-2FFF961F39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33">
                <a:extLst>
                  <a:ext uri="{FF2B5EF4-FFF2-40B4-BE49-F238E27FC236}">
                    <a16:creationId xmlns:a16="http://schemas.microsoft.com/office/drawing/2014/main" id="{F5871D34-B60E-9A8D-5040-2C2A669A50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FA7E499-49A8-6A22-C1E7-FF5B99DE887F}"/>
              </a:ext>
            </a:extLst>
          </p:cNvPr>
          <p:cNvGrpSpPr/>
          <p:nvPr/>
        </p:nvGrpSpPr>
        <p:grpSpPr>
          <a:xfrm>
            <a:off x="-5489" y="631"/>
            <a:ext cx="6868968" cy="10034665"/>
            <a:chOff x="-5489" y="631"/>
            <a:chExt cx="6868968" cy="10034665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47021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Bepečnost práce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bezpečí pacienta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16433AC-8D26-291C-18C9-2200463433A0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4A54B81-1798-4C64-06CE-6132116D0812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2BF6FAB8-2341-B9C8-DF91-CA3994407D6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E102B246-6B58-20AE-DF7A-100DDF363E32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6470BF45-6AF6-F4BB-3D52-45684BEF4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29">
              <a:extLst>
                <a:ext uri="{FF2B5EF4-FFF2-40B4-BE49-F238E27FC236}">
                  <a16:creationId xmlns:a16="http://schemas.microsoft.com/office/drawing/2014/main" id="{E6FF8D34-09D6-35F1-1E4A-D0A43723BF3C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0" name="Rectangle 30">
                <a:extLst>
                  <a:ext uri="{FF2B5EF4-FFF2-40B4-BE49-F238E27FC236}">
                    <a16:creationId xmlns:a16="http://schemas.microsoft.com/office/drawing/2014/main" id="{E8B0ED96-BD78-8B7A-01D1-15A98525263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id="{CD9974F2-CF4A-2519-33E5-EDDD0D509E2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32">
                <a:extLst>
                  <a:ext uri="{FF2B5EF4-FFF2-40B4-BE49-F238E27FC236}">
                    <a16:creationId xmlns:a16="http://schemas.microsoft.com/office/drawing/2014/main" id="{0562E2D0-BC53-0BEC-19D9-97DD7CFC7DC6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2115A396-03B4-0D99-AE8D-ED064A1D6DF1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F13BD70-6703-29FB-C316-6CCE250639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33">
                <a:extLst>
                  <a:ext uri="{FF2B5EF4-FFF2-40B4-BE49-F238E27FC236}">
                    <a16:creationId xmlns:a16="http://schemas.microsoft.com/office/drawing/2014/main" id="{721C8FF0-6B72-A667-6111-E912EBB85F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F2DFAB1-93CA-2BF5-4688-EEA38A6C4E31}"/>
              </a:ext>
            </a:extLst>
          </p:cNvPr>
          <p:cNvGrpSpPr/>
          <p:nvPr/>
        </p:nvGrpSpPr>
        <p:grpSpPr>
          <a:xfrm>
            <a:off x="-5489" y="0"/>
            <a:ext cx="6868968" cy="10035296"/>
            <a:chOff x="-5489" y="0"/>
            <a:chExt cx="6868968" cy="10035296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Osvojte si kulturu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bezpečnosti práce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na vašem pracovišti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B44653-AEBF-B5B7-5EF8-4562517F8B1E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68032D9-7B66-FB6D-2DAB-3BE362F4E74A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C926B8F3-C35B-29AB-56E6-657C0026AE3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740C6104-B149-768E-3F87-4F14E029BD92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0CC6318B-022F-6603-FE29-B1D04407F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29">
              <a:extLst>
                <a:ext uri="{FF2B5EF4-FFF2-40B4-BE49-F238E27FC236}">
                  <a16:creationId xmlns:a16="http://schemas.microsoft.com/office/drawing/2014/main" id="{E9F69A73-F90E-23E2-D096-B4410F85F17C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0" name="Rectangle 30">
                <a:extLst>
                  <a:ext uri="{FF2B5EF4-FFF2-40B4-BE49-F238E27FC236}">
                    <a16:creationId xmlns:a16="http://schemas.microsoft.com/office/drawing/2014/main" id="{8574D851-8DD5-D269-56B8-187F359F625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id="{7B48717F-C1E3-DF98-485B-3B3F8F94A84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32">
                <a:extLst>
                  <a:ext uri="{FF2B5EF4-FFF2-40B4-BE49-F238E27FC236}">
                    <a16:creationId xmlns:a16="http://schemas.microsoft.com/office/drawing/2014/main" id="{81DBE117-0235-1DA6-0C5B-65B55C46FB63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C22E23C3-BF49-E5DD-D364-F56A7B1CDB84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ED2DAAE-CF0A-1738-0724-F987CEC3BE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33">
                <a:extLst>
                  <a:ext uri="{FF2B5EF4-FFF2-40B4-BE49-F238E27FC236}">
                    <a16:creationId xmlns:a16="http://schemas.microsoft.com/office/drawing/2014/main" id="{514E640F-7B63-FBB0-BBA7-70A306DB3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E3E16ECE-1EB1-B5C1-71F2-10C3D46B9998}"/>
              </a:ext>
            </a:extLst>
          </p:cNvPr>
          <p:cNvGrpSpPr/>
          <p:nvPr/>
        </p:nvGrpSpPr>
        <p:grpSpPr>
          <a:xfrm>
            <a:off x="-5489" y="0"/>
            <a:ext cx="6881314" cy="10035296"/>
            <a:chOff x="-5489" y="0"/>
            <a:chExt cx="6881314" cy="10035296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17922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Vždy se ozvěte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 zeptejte se,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pokud se vám něco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nezdá v pořádku 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020733-B38B-4DC6-9C3C-D1884776811F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605EF52-CDBA-0DF4-6C26-5D5B54278E3A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DCAF7312-59D0-CFAE-5C4A-DA6E20828AE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1F86FE85-FCB4-88BE-037F-C281AF6ABBE2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7029BAC2-3D33-95BF-B349-D561B866B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29">
              <a:extLst>
                <a:ext uri="{FF2B5EF4-FFF2-40B4-BE49-F238E27FC236}">
                  <a16:creationId xmlns:a16="http://schemas.microsoft.com/office/drawing/2014/main" id="{ECEAB4ED-1E34-3ECB-0F99-27FBB8E36BF3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0" name="Rectangle 30">
                <a:extLst>
                  <a:ext uri="{FF2B5EF4-FFF2-40B4-BE49-F238E27FC236}">
                    <a16:creationId xmlns:a16="http://schemas.microsoft.com/office/drawing/2014/main" id="{46AA9864-09EB-6D6A-1196-F4B419B3499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id="{14351349-C0AB-6742-E889-631931B8D34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32">
                <a:extLst>
                  <a:ext uri="{FF2B5EF4-FFF2-40B4-BE49-F238E27FC236}">
                    <a16:creationId xmlns:a16="http://schemas.microsoft.com/office/drawing/2014/main" id="{D09B7F1F-7D3D-D4EF-C926-5F1D4FF85D45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91D4E594-16A0-8DC9-8FF8-94504618A7A5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9C8A705-9D9C-3F31-7F15-ED13A46840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33">
                <a:extLst>
                  <a:ext uri="{FF2B5EF4-FFF2-40B4-BE49-F238E27FC236}">
                    <a16:creationId xmlns:a16="http://schemas.microsoft.com/office/drawing/2014/main" id="{FEEB8EC2-8425-4FA2-B882-51796500B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E0FDC8A-F87E-F63C-05CD-A0ECC0B7AB2D}"/>
              </a:ext>
            </a:extLst>
          </p:cNvPr>
          <p:cNvGrpSpPr/>
          <p:nvPr/>
        </p:nvGrpSpPr>
        <p:grpSpPr>
          <a:xfrm>
            <a:off x="-5489" y="-32589"/>
            <a:ext cx="6868968" cy="10067885"/>
            <a:chOff x="-5489" y="-32589"/>
            <a:chExt cx="6868968" cy="10067885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839868" y="4781734"/>
              <a:ext cx="5162951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71" y="5307825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Poděkujte kolegům,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kteří upozorňují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na nedostatky týkající se bezpečnosti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9EB0C7-4819-14DE-D390-ECE170526EF0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14373C-81F4-5926-5C1B-2DA7926364E8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FD276881-09E8-59AA-9D4B-EB7C447339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AF74DC7A-4178-2FD0-69E4-D1A36C36AC0E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8507C79B-5430-172C-3808-D39C235B6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29">
              <a:extLst>
                <a:ext uri="{FF2B5EF4-FFF2-40B4-BE49-F238E27FC236}">
                  <a16:creationId xmlns:a16="http://schemas.microsoft.com/office/drawing/2014/main" id="{39E18633-8CFF-01D0-0C3E-17F92AFE901C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9" name="Rectangle 30">
                <a:extLst>
                  <a:ext uri="{FF2B5EF4-FFF2-40B4-BE49-F238E27FC236}">
                    <a16:creationId xmlns:a16="http://schemas.microsoft.com/office/drawing/2014/main" id="{809314CF-430E-5C51-C8FB-9B1BB78E83A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31">
                <a:extLst>
                  <a:ext uri="{FF2B5EF4-FFF2-40B4-BE49-F238E27FC236}">
                    <a16:creationId xmlns:a16="http://schemas.microsoft.com/office/drawing/2014/main" id="{C5830D03-E88E-CB65-CEBB-8F6F53F64097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32">
                <a:extLst>
                  <a:ext uri="{FF2B5EF4-FFF2-40B4-BE49-F238E27FC236}">
                    <a16:creationId xmlns:a16="http://schemas.microsoft.com/office/drawing/2014/main" id="{0A5F36DF-0958-816D-3145-CF2AE16E4E63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AB89BF2B-0393-3A3D-5855-3406268EF1AE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9DD2378-1214-038D-3BBC-77A90DEF8C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33">
                <a:extLst>
                  <a:ext uri="{FF2B5EF4-FFF2-40B4-BE49-F238E27FC236}">
                    <a16:creationId xmlns:a16="http://schemas.microsoft.com/office/drawing/2014/main" id="{AF89EC9A-1F2C-EB1B-AB95-40922B6619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67F18CB-A391-9E91-97D8-3C68A6935088}"/>
              </a:ext>
            </a:extLst>
          </p:cNvPr>
          <p:cNvGrpSpPr/>
          <p:nvPr/>
        </p:nvGrpSpPr>
        <p:grpSpPr>
          <a:xfrm>
            <a:off x="-5489" y="0"/>
            <a:ext cx="6881314" cy="10035296"/>
            <a:chOff x="-5489" y="0"/>
            <a:chExt cx="6881314" cy="100352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5BFEC18F-A389-8CBB-066D-FF8CF8F2A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611" y="5622142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Vaše sdělení</a:t>
              </a:r>
              <a:endParaRPr lang="en-GB" sz="3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53398C00-0564-F0BB-2CAD-3D8F936F74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853" y="300412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Vložte své </a:t>
              </a:r>
              <a:br>
                <a:rPr lang="cs-CZ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foto</a:t>
              </a:r>
              <a:endParaRPr lang="en-GB" sz="3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379D55-7B4A-B548-797A-1BA0C43E5BCA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2135A7-1A68-E661-5FB2-EFF4F539AB1A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67469"/>
              <a:chOff x="2404003" y="375565"/>
              <a:chExt cx="2049983" cy="2167469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586A5C25-F407-89E7-4067-95CFBA51375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0E7510F-E3D7-D67A-76C8-0ED7234DC7B7}"/>
                  </a:ext>
                </a:extLst>
              </p:cNvPr>
              <p:cNvSpPr txBox="1"/>
              <p:nvPr/>
            </p:nvSpPr>
            <p:spPr>
              <a:xfrm>
                <a:off x="2404003" y="89647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CHRAŇTE SE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PRACOVIŠTI </a:t>
                </a:r>
                <a:b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PŘED LÁTKAMI ZPŮSOBUJÍCÍMI RAKOVINU</a:t>
                </a:r>
                <a:endPara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E378D940-3076-4B7E-54FD-47F135C9E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0" name="Group 29">
              <a:extLst>
                <a:ext uri="{FF2B5EF4-FFF2-40B4-BE49-F238E27FC236}">
                  <a16:creationId xmlns:a16="http://schemas.microsoft.com/office/drawing/2014/main" id="{A345F47A-600F-B8FA-0FED-9766795EB5B1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33" name="Rectangle 30">
                <a:extLst>
                  <a:ext uri="{FF2B5EF4-FFF2-40B4-BE49-F238E27FC236}">
                    <a16:creationId xmlns:a16="http://schemas.microsoft.com/office/drawing/2014/main" id="{BADC15BC-1832-4CD4-A4DF-EC7B9AB49AF7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36" name="TextBox 31">
                <a:extLst>
                  <a:ext uri="{FF2B5EF4-FFF2-40B4-BE49-F238E27FC236}">
                    <a16:creationId xmlns:a16="http://schemas.microsoft.com/office/drawing/2014/main" id="{AD81276E-EA64-A69A-A4E2-BCDDB75A0F7D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FF992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32">
                <a:extLst>
                  <a:ext uri="{FF2B5EF4-FFF2-40B4-BE49-F238E27FC236}">
                    <a16:creationId xmlns:a16="http://schemas.microsoft.com/office/drawing/2014/main" id="{A357AC16-EEF3-D7F8-3C6B-3685FAA227CF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9EC212B4-0129-428F-A461-83FECC5BB59B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40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9E6D38F-1937-8850-8584-755116D91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33">
                <a:extLst>
                  <a:ext uri="{FF2B5EF4-FFF2-40B4-BE49-F238E27FC236}">
                    <a16:creationId xmlns:a16="http://schemas.microsoft.com/office/drawing/2014/main" id="{FB5CBB85-3C27-EAED-EDB9-D88C2A6338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620</Words>
  <Application>Microsoft Office PowerPoint</Application>
  <PresentationFormat>A4 Paper (210x297 mm)</PresentationFormat>
  <Paragraphs>90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2023-04-27T09:31:48Z</dcterms:modified>
</cp:coreProperties>
</file>