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6A7DF-A55F-4F13-9748-C5F9CA106AC2}" v="31" dt="2023-03-16T01:22:19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7093F8-8A7E-D855-D6DA-F22D42FBB9F8}"/>
              </a:ext>
            </a:extLst>
          </p:cNvPr>
          <p:cNvGrpSpPr/>
          <p:nvPr/>
        </p:nvGrpSpPr>
        <p:grpSpPr>
          <a:xfrm>
            <a:off x="-84045" y="153870"/>
            <a:ext cx="6942045" cy="9919068"/>
            <a:chOff x="-84045" y="153870"/>
            <a:chExt cx="6942045" cy="99190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F717D8-BBBA-3D02-B9E1-C4696184F533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4" name="Rectangle 7">
                <a:extLst>
                  <a:ext uri="{FF2B5EF4-FFF2-40B4-BE49-F238E27FC236}">
                    <a16:creationId xmlns:a16="http://schemas.microsoft.com/office/drawing/2014/main" id="{EF172E9D-25F3-3304-E063-B65DFCE40CF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5" name="TextBox 20">
                <a:extLst>
                  <a:ext uri="{FF2B5EF4-FFF2-40B4-BE49-F238E27FC236}">
                    <a16:creationId xmlns:a16="http://schemas.microsoft.com/office/drawing/2014/main" id="{53F79789-7BF2-C73C-AFAE-BE27CA48B3C8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6" name="Group 21">
                <a:extLst>
                  <a:ext uri="{FF2B5EF4-FFF2-40B4-BE49-F238E27FC236}">
                    <a16:creationId xmlns:a16="http://schemas.microsoft.com/office/drawing/2014/main" id="{27B760F5-3173-6995-9631-8E053D346067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8" name="Ovaal 2">
                  <a:extLst>
                    <a:ext uri="{FF2B5EF4-FFF2-40B4-BE49-F238E27FC236}">
                      <a16:creationId xmlns:a16="http://schemas.microsoft.com/office/drawing/2014/main" id="{4BF27306-9141-715F-89A5-D3016E8FED4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1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0A3AEEF-85E2-91A7-C2EC-C56859FF91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7" name="Graphic 22">
                <a:extLst>
                  <a:ext uri="{FF2B5EF4-FFF2-40B4-BE49-F238E27FC236}">
                    <a16:creationId xmlns:a16="http://schemas.microsoft.com/office/drawing/2014/main" id="{34D4D26F-24A5-8368-E0B9-EAA7CC22EB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BE61005B-FA36-EA2B-42EE-6969963342DB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Sõnumid</a:t>
              </a: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elanikkonnale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1B1A53-BF81-B654-3854-908BB18BFDE7}"/>
              </a:ext>
            </a:extLst>
          </p:cNvPr>
          <p:cNvGrpSpPr/>
          <p:nvPr/>
        </p:nvGrpSpPr>
        <p:grpSpPr>
          <a:xfrm>
            <a:off x="-84045" y="0"/>
            <a:ext cx="6946144" cy="10072938"/>
            <a:chOff x="-84045" y="0"/>
            <a:chExt cx="6946144" cy="10072938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659186" y="5185670"/>
              <a:ext cx="5539617" cy="2977340"/>
              <a:chOff x="885008" y="2884766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18906" y="2884766"/>
                <a:ext cx="5239402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008" y="2983690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Suuna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nahaprobleemidega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patsiendid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alati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erialaeksperdi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juurde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5B9073-BE04-629F-E4B4-961AB3AEAC0E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349CE75D-BA89-5439-7B67-BE5D2E6FD4D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91D4F139-4DED-D2B0-0D2F-64D213A31A74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48EFFCA8-FF9F-D342-CF1B-32EA5D6BF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A6C789-9575-A678-5468-AC6161A00150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A5B36A3E-F460-C662-D0AF-0C21E1DD398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2" name="TextBox 20">
                <a:extLst>
                  <a:ext uri="{FF2B5EF4-FFF2-40B4-BE49-F238E27FC236}">
                    <a16:creationId xmlns:a16="http://schemas.microsoft.com/office/drawing/2014/main" id="{ED71A0FB-4374-F056-D10C-B8EC211BB030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1">
                <a:extLst>
                  <a:ext uri="{FF2B5EF4-FFF2-40B4-BE49-F238E27FC236}">
                    <a16:creationId xmlns:a16="http://schemas.microsoft.com/office/drawing/2014/main" id="{7D9013EB-DEA7-4410-E980-CAA72C1218F9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2DA501A0-8EAA-8947-B4ED-D5B9D246ABF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7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A7FCFC9-D88E-8183-C58D-02F9B1580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11620974-D103-597F-6178-228B34B259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B41F8F-A008-0107-D372-65A206A655D6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F326C5-A823-BCF6-6ECA-37B0784CBD11}"/>
              </a:ext>
            </a:extLst>
          </p:cNvPr>
          <p:cNvGrpSpPr/>
          <p:nvPr/>
        </p:nvGrpSpPr>
        <p:grpSpPr>
          <a:xfrm>
            <a:off x="-84045" y="-3"/>
            <a:ext cx="6959870" cy="10072941"/>
            <a:chOff x="-84045" y="-3"/>
            <a:chExt cx="6959870" cy="10072941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E2936E40-B762-E756-1CBF-833B18FA013D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4" name="Group 50">
                <a:extLst>
                  <a:ext uri="{FF2B5EF4-FFF2-40B4-BE49-F238E27FC236}">
                    <a16:creationId xmlns:a16="http://schemas.microsoft.com/office/drawing/2014/main" id="{1EF4CAD5-B020-7565-19F5-4B38FB776238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6" name="Rectangle 52">
                  <a:extLst>
                    <a:ext uri="{FF2B5EF4-FFF2-40B4-BE49-F238E27FC236}">
                      <a16:creationId xmlns:a16="http://schemas.microsoft.com/office/drawing/2014/main" id="{18302172-3A88-D169-92A7-6499F5D0E34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TextBox 53">
                  <a:extLst>
                    <a:ext uri="{FF2B5EF4-FFF2-40B4-BE49-F238E27FC236}">
                      <a16:creationId xmlns:a16="http://schemas.microsoft.com/office/drawing/2014/main" id="{78AD0CA2-C373-9586-63BD-BE92ACFC1B0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8" name="Group 54">
                  <a:extLst>
                    <a:ext uri="{FF2B5EF4-FFF2-40B4-BE49-F238E27FC236}">
                      <a16:creationId xmlns:a16="http://schemas.microsoft.com/office/drawing/2014/main" id="{193931FE-EF2D-9A4E-9D5D-602D87672D7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9" name="Ovaal 2">
                    <a:extLst>
                      <a:ext uri="{FF2B5EF4-FFF2-40B4-BE49-F238E27FC236}">
                        <a16:creationId xmlns:a16="http://schemas.microsoft.com/office/drawing/2014/main" id="{3794BFE3-730F-6C15-DF4F-CF80662E735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0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0E7C1DE-A60A-BD9C-74B6-133BFEDD08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51">
                <a:extLst>
                  <a:ext uri="{FF2B5EF4-FFF2-40B4-BE49-F238E27FC236}">
                    <a16:creationId xmlns:a16="http://schemas.microsoft.com/office/drawing/2014/main" id="{E5E7BFD8-1E9F-DC2E-F49F-057F8D39F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89AFF0F-F880-4E04-5C9B-60FDC1F244B0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7B6E0A0B-C895-2437-F3C3-827C8F6BAB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005AA810-0026-89BA-3890-FF5348115BB7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44A5C39C-6FCB-0BBF-AB4C-84535D83B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7CFB9B6-8803-2473-79E2-CC4C96E31E29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30974CB0-FD32-0127-4F9C-5763A1E55BA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8" name="TextBox 20">
                <a:extLst>
                  <a:ext uri="{FF2B5EF4-FFF2-40B4-BE49-F238E27FC236}">
                    <a16:creationId xmlns:a16="http://schemas.microsoft.com/office/drawing/2014/main" id="{CD7CB387-F43C-CB58-9439-111A615ECA7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1" name="Group 21">
                <a:extLst>
                  <a:ext uri="{FF2B5EF4-FFF2-40B4-BE49-F238E27FC236}">
                    <a16:creationId xmlns:a16="http://schemas.microsoft.com/office/drawing/2014/main" id="{A52644A7-3A2A-D62B-6553-59531F87ACB5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3" name="Ovaal 2">
                  <a:extLst>
                    <a:ext uri="{FF2B5EF4-FFF2-40B4-BE49-F238E27FC236}">
                      <a16:creationId xmlns:a16="http://schemas.microsoft.com/office/drawing/2014/main" id="{AE0348AF-39B3-0316-B48B-050B19D847C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4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DAA79AC-B0C6-94E3-4FC3-60C704C669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2" name="Graphic 22">
                <a:extLst>
                  <a:ext uri="{FF2B5EF4-FFF2-40B4-BE49-F238E27FC236}">
                    <a16:creationId xmlns:a16="http://schemas.microsoft.com/office/drawing/2014/main" id="{9C5A9B66-448E-521E-3EC4-55B451912E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3BB96731-19FC-6B0C-DD5B-B6BB33685AC7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18D649A6-661A-AA1D-8C9B-D0541D82EA73}"/>
                </a:ext>
              </a:extLst>
            </p:cNvPr>
            <p:cNvSpPr txBox="1"/>
            <p:nvPr/>
          </p:nvSpPr>
          <p:spPr>
            <a:xfrm>
              <a:off x="2439903" y="5423825"/>
              <a:ext cx="417795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2585C2"/>
                </a:solidFill>
              </a:endParaRPr>
            </a:p>
            <a:p>
              <a:pPr algn="ctr"/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Kohandatud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54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33AFE9AF-FC22-B51D-CCD6-2A97ACBDF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264142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Lisa </a:t>
              </a:r>
              <a:b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pilt</a:t>
              </a:r>
              <a:endParaRPr lang="en-GB" sz="32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B1EBAFF-7883-BBBA-0F2C-0B2A0C3C5942}"/>
              </a:ext>
            </a:extLst>
          </p:cNvPr>
          <p:cNvGrpSpPr/>
          <p:nvPr/>
        </p:nvGrpSpPr>
        <p:grpSpPr>
          <a:xfrm>
            <a:off x="-84045" y="-3"/>
            <a:ext cx="6942045" cy="10072941"/>
            <a:chOff x="-84045" y="-3"/>
            <a:chExt cx="6942045" cy="10072941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4110" y="3824066"/>
              <a:ext cx="565583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89" y="421958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UV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kiirgus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tõstab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vähktõppe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haigestumise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riski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Naudi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päikese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käes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viibimist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kuid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ära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unusta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end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kaitsta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3158D9D-AF34-5A79-9E39-3140B5713140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24" name="Ovaal 41">
                <a:extLst>
                  <a:ext uri="{FF2B5EF4-FFF2-40B4-BE49-F238E27FC236}">
                    <a16:creationId xmlns:a16="http://schemas.microsoft.com/office/drawing/2014/main" id="{FAC66BBE-946C-8EE2-A35E-64971CB3D6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CB6D0894-9DE4-5E96-CFE4-8078273194E2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8025A96D-27E5-1BE9-9FC8-DCBC07CBC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E166A93-FB9F-5F7A-4980-0EAD66E63151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5EA285B4-2D43-E2E6-B480-E5A1F243D5D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342EF4C2-AA3F-3474-7F90-ED8D3AD85EF4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1" name="Group 21">
                <a:extLst>
                  <a:ext uri="{FF2B5EF4-FFF2-40B4-BE49-F238E27FC236}">
                    <a16:creationId xmlns:a16="http://schemas.microsoft.com/office/drawing/2014/main" id="{FBF99A98-F465-A5EB-277B-3AE57B732FD5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9A57A4B0-74C7-33DB-46DD-AADBFB724FC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34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D5A8158-267B-51B8-21AB-F77D75AB8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22">
                <a:extLst>
                  <a:ext uri="{FF2B5EF4-FFF2-40B4-BE49-F238E27FC236}">
                    <a16:creationId xmlns:a16="http://schemas.microsoft.com/office/drawing/2014/main" id="{453A7599-0E37-052A-42F2-3C30D969B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B61C44F6-F7A4-6714-5547-4D2D3A9F5D1F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64F07E-8962-0C43-7B92-8A2724D0EEEC}"/>
              </a:ext>
            </a:extLst>
          </p:cNvPr>
          <p:cNvGrpSpPr/>
          <p:nvPr/>
        </p:nvGrpSpPr>
        <p:grpSpPr>
          <a:xfrm>
            <a:off x="-84045" y="-112335"/>
            <a:ext cx="6946145" cy="10185273"/>
            <a:chOff x="-84045" y="-112335"/>
            <a:chExt cx="6946145" cy="10185273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5472" y="59370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74" y="5901354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Ole päikese käes ohutult! </a:t>
              </a:r>
              <a:b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Kata end riietega </a:t>
              </a:r>
              <a:b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ja kasuta päikesekaitset.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C0C3C1-7A14-49F5-CEA4-246C3877F45A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38837AA6-DEF9-451C-6939-190180A7A0E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E1BE5AC7-4F31-6AAB-0769-14EB84DC4220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B92CA5AA-1F92-DF79-52A2-C649ED379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81A9CF2-C9A8-BEB5-927A-89E771F9C2A0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2019F10-8891-BEFE-7CC2-1CAD9B2C02F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A6BDDF-0192-FFA3-785C-91BD5BB1DAB3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3F10DE5-F616-DEB9-5C9E-00B7D9E74656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19C4E7E9-158F-1459-B612-25C621562DB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D53CAF6-0D1A-BE61-EC21-28C2D3546E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312C524-E817-5501-54CF-6C80371A5F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F68FA9B6-882B-EE31-3DFC-987F3FB4C594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8EC718-E6ED-6950-C4E0-6A5759B30F75}"/>
              </a:ext>
            </a:extLst>
          </p:cNvPr>
          <p:cNvGrpSpPr/>
          <p:nvPr/>
        </p:nvGrpSpPr>
        <p:grpSpPr>
          <a:xfrm>
            <a:off x="-84045" y="-38395"/>
            <a:ext cx="6959871" cy="10111333"/>
            <a:chOff x="-84045" y="-38395"/>
            <a:chExt cx="6959871" cy="10111333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0905" y="4933802"/>
              <a:ext cx="5802243" cy="2646978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20" y="4802888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Solaariumi kasutamine </a:t>
              </a:r>
              <a:b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ei ole ohutu. </a:t>
              </a:r>
              <a:b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Ära käi solaariumis </a:t>
              </a:r>
              <a:b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ja su nahk tänab sind.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2305A39-81F9-2255-069B-BEBE6B53E30F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FA21D77C-AA9F-71AA-A27E-9973F34352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328DD23B-3216-8DBB-DE7E-30CBDA9048CD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3B06526C-6362-C529-7FF5-A5F6CB0A0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086963-97D5-9F6A-797E-D6A68DB1C665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8C36A98-E6D0-84E5-4125-3A2742C8915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E78AFB-7821-51A9-6624-24B92D94772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FBE3144-13B7-8240-F44E-C7A6D245DDB3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8B1CB3B3-23AF-A3A8-CD2D-E6D4104A0C9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9149AC0-CF86-D58E-459A-36210E7164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55F677A8-A48E-D4D6-6E60-5D40240653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24F7B3D0-59E3-9A79-5C31-9838FC81D768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6221E5-91CC-EF30-3FF2-699F7680F082}"/>
              </a:ext>
            </a:extLst>
          </p:cNvPr>
          <p:cNvGrpSpPr/>
          <p:nvPr/>
        </p:nvGrpSpPr>
        <p:grpSpPr>
          <a:xfrm>
            <a:off x="-84045" y="0"/>
            <a:ext cx="6959870" cy="10072938"/>
            <a:chOff x="-84045" y="0"/>
            <a:chExt cx="6959870" cy="10072938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41580"/>
              <a:ext cx="6105118" cy="3288321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593" y="3930077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Kontrolli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regulaarselt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võimalikke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muutusi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nahal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Kahtluse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korral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võta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alati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ühendust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tervishoiutöötajaga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BEA32A8-88C7-D3AD-D298-F01A704D6031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C7712502-B850-FFC0-3925-3CDBE6576ED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02E1656F-EC60-CA35-DF2E-425B5FD08A48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AEE5C266-2D91-A29C-0F0D-67CB2DE3A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D7E492-6621-6FDB-530B-BCA9434598ED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814227C-A725-950F-ED24-8B1A26C6378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1AE768-344C-1B93-8D12-1373B8C8B7A1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8AE14D5-C8F6-6C6E-36C6-936688DC7031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41F49E64-B4BC-EC92-4A44-D2A105F174A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8871B45-11A3-E8A1-840B-91FE2D319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D6E9EF74-D4E3-3FB1-562A-D1C10B7E7B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43C9D665-BB7F-86A0-3E10-825DA0928B70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D8DB83-71D6-1FFA-6963-B6BB78323F3F}"/>
              </a:ext>
            </a:extLst>
          </p:cNvPr>
          <p:cNvGrpSpPr/>
          <p:nvPr/>
        </p:nvGrpSpPr>
        <p:grpSpPr>
          <a:xfrm>
            <a:off x="-84045" y="0"/>
            <a:ext cx="6975880" cy="10072938"/>
            <a:chOff x="-84045" y="0"/>
            <a:chExt cx="6975880" cy="10072938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3358" y="5623225"/>
              <a:ext cx="6105118" cy="2560110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94" y="5665402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Lapsed ja noored on päikese põhjustatud nahakahjustuste suhtes eriti haavatavad.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DAC3C7A-7A1F-BFAA-3838-9C3C02057B5A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7" name="Ovaal 41">
                <a:extLst>
                  <a:ext uri="{FF2B5EF4-FFF2-40B4-BE49-F238E27FC236}">
                    <a16:creationId xmlns:a16="http://schemas.microsoft.com/office/drawing/2014/main" id="{714B4BD4-AC35-2B9B-3417-FEF2D378DE8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DAC771B1-F9E0-52FE-5B90-DD498C84809F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B45D605A-404E-F44B-D927-64CFDE614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C7AA29-D827-C906-5103-96696C94CA9D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9DFE2D7-976E-A6B1-3FC7-ECA62D4DA2C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47108A-DFD0-EB13-F128-D4695E204AA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FEF4A86-D6F2-C9A8-D105-C96932896BB4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8E509832-B992-1B1A-AD24-63E6CDAF3FC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2A9E64E-4D14-5816-B6C3-3BC3ED43EF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EBC5EF7C-5332-89C4-BA5B-79E925AE41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994A2B20-3F29-E6AF-B337-E888E590125E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1F7042-2ACF-2075-230F-591235E86A8C}"/>
              </a:ext>
            </a:extLst>
          </p:cNvPr>
          <p:cNvGrpSpPr/>
          <p:nvPr/>
        </p:nvGrpSpPr>
        <p:grpSpPr>
          <a:xfrm>
            <a:off x="-84045" y="153870"/>
            <a:ext cx="6942045" cy="9919068"/>
            <a:chOff x="-84045" y="153870"/>
            <a:chExt cx="6942045" cy="99190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07E7905-E909-4888-AD42-F36A200DFD31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3880C87D-3D22-84AC-AFDC-2A04EE0E570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1680A896-D506-E169-C5B9-1ED0934444EC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059C9A8B-B184-2233-DFAF-F981F9EAA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42BE1C-3622-315C-94ED-744622B657FE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9B267B0E-EA5D-7C3F-AFDD-9B94CB687DB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7" name="TextBox 20">
                <a:extLst>
                  <a:ext uri="{FF2B5EF4-FFF2-40B4-BE49-F238E27FC236}">
                    <a16:creationId xmlns:a16="http://schemas.microsoft.com/office/drawing/2014/main" id="{5E1D8AA8-F433-B025-9C21-B7ADE135C34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21">
                <a:extLst>
                  <a:ext uri="{FF2B5EF4-FFF2-40B4-BE49-F238E27FC236}">
                    <a16:creationId xmlns:a16="http://schemas.microsoft.com/office/drawing/2014/main" id="{FD40D51F-503E-4838-C1DB-7BBEB3015EED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90237346-5D71-D0FA-568E-542840363BA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3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CA2C669-E6D3-1A76-EB5C-FDA9E0E2E4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22">
                <a:extLst>
                  <a:ext uri="{FF2B5EF4-FFF2-40B4-BE49-F238E27FC236}">
                    <a16:creationId xmlns:a16="http://schemas.microsoft.com/office/drawing/2014/main" id="{FE88964B-A200-C706-9E55-F92BC2D02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4122E8CF-5C74-DBF7-351F-4058C2066AFB}"/>
                </a:ext>
              </a:extLst>
            </p:cNvPr>
            <p:cNvSpPr txBox="1"/>
            <p:nvPr/>
          </p:nvSpPr>
          <p:spPr>
            <a:xfrm>
              <a:off x="131691" y="48284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Sõnumid</a:t>
              </a: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tervishoiutöötajatele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E141EB-785E-2C70-C1D6-41C1E065F2FD}"/>
              </a:ext>
            </a:extLst>
          </p:cNvPr>
          <p:cNvGrpSpPr/>
          <p:nvPr/>
        </p:nvGrpSpPr>
        <p:grpSpPr>
          <a:xfrm>
            <a:off x="-84045" y="-1"/>
            <a:ext cx="6942045" cy="10072939"/>
            <a:chOff x="-84045" y="-1"/>
            <a:chExt cx="6942045" cy="1007293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44278" y="3271193"/>
              <a:ext cx="5504609" cy="4476916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691" y="3645495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Melanoomi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esineb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üha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enam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ja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selle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tõttu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sureb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Euroopas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igal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aastal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üle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20 000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inimese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03BB8E-6462-BF21-5C22-9EC54BEE7616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CA631B3C-1B69-CBFB-D90B-4BDB6FE7227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98F95088-C96C-AC64-642B-976EF088BFC9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2702F3A8-CC65-0073-700A-7B2C66FEE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7C54B5-AD92-BF87-5AFB-DB128159A30B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2E43BE50-2A04-4921-6C34-F7B9ACE9E56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3A8B6ED1-A59D-70F8-6FF3-A9D8C97405A3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1">
                <a:extLst>
                  <a:ext uri="{FF2B5EF4-FFF2-40B4-BE49-F238E27FC236}">
                    <a16:creationId xmlns:a16="http://schemas.microsoft.com/office/drawing/2014/main" id="{8B74FA8A-6AF5-2420-5B24-B0E7167121B9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DBD187B5-CA85-35DB-CA24-DD81B878F54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8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86B7428-BECB-D5B7-590B-76019A1F0A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2">
                <a:extLst>
                  <a:ext uri="{FF2B5EF4-FFF2-40B4-BE49-F238E27FC236}">
                    <a16:creationId xmlns:a16="http://schemas.microsoft.com/office/drawing/2014/main" id="{DFE3C3FA-E202-78A6-3CDE-80EE0B4BA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EEEEC8EF-E206-98F0-0525-BC34FC1C794E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9DF3656-254B-5DED-1039-FC75D2F22332}"/>
              </a:ext>
            </a:extLst>
          </p:cNvPr>
          <p:cNvGrpSpPr/>
          <p:nvPr/>
        </p:nvGrpSpPr>
        <p:grpSpPr>
          <a:xfrm>
            <a:off x="-84045" y="0"/>
            <a:ext cx="6959870" cy="10072938"/>
            <a:chOff x="-84045" y="0"/>
            <a:chExt cx="6959870" cy="100729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290623" y="3920689"/>
              <a:ext cx="6273210" cy="3230854"/>
              <a:chOff x="779485" y="3162039"/>
              <a:chExt cx="56668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779485" y="3162039"/>
                <a:ext cx="5666817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386" y="3341214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Soovita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oma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patsientidel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b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viibida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päikese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käes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​</a:t>
                </a:r>
                <a:br>
                  <a:rPr lang="en-GB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ohutult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,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kattes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end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riietega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ja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kasutades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 </a:t>
                </a:r>
                <a:r>
                  <a:rPr lang="en-GB" sz="4000" b="1" i="0" u="none" strike="noStrike" dirty="0" err="1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päikesekaitset</a:t>
                </a:r>
                <a:r>
                  <a:rPr lang="en-GB" sz="4000" b="1" i="0" u="none" strike="noStrike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</a:rPr>
                  <a:t>.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01B917-13C0-3314-1C47-D26D61330051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075497"/>
              <a:chOff x="2408957" y="375565"/>
              <a:chExt cx="2049983" cy="2075497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CADB6A83-A8BD-8F71-0F01-75FEB27BB8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AAEBFE1D-D6F2-4D34-E2F1-9AF19E70FC7B}"/>
                  </a:ext>
                </a:extLst>
              </p:cNvPr>
              <p:cNvSpPr txBox="1"/>
              <p:nvPr/>
            </p:nvSpPr>
            <p:spPr>
              <a:xfrm>
                <a:off x="2408957" y="8045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85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KASUTAGE PÄIKESEKAITSEVAHENDEID</a:t>
                </a:r>
                <a:endParaRPr lang="en-US" sz="8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US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VÄLTIGE ÜLEMÄÄRAST PÄIKESEKIIRGUST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ÄRGE KÄIGE </a:t>
                </a:r>
                <a:br>
                  <a:rPr lang="en-US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8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SOLAARIUMIS</a:t>
                </a:r>
                <a:endParaRPr lang="en-GB" sz="8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6E32FC1C-02F2-F304-CCDA-51F8CDB97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BC9F90-4E94-1295-BDE0-A8B0BA68628D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81FF8B48-7738-A661-7CCA-C988DB7D9BF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2" name="TextBox 20">
                <a:extLst>
                  <a:ext uri="{FF2B5EF4-FFF2-40B4-BE49-F238E27FC236}">
                    <a16:creationId xmlns:a16="http://schemas.microsoft.com/office/drawing/2014/main" id="{47D4119D-7F79-BC40-C1B2-979A501CA487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2585C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1">
                <a:extLst>
                  <a:ext uri="{FF2B5EF4-FFF2-40B4-BE49-F238E27FC236}">
                    <a16:creationId xmlns:a16="http://schemas.microsoft.com/office/drawing/2014/main" id="{2B978C2B-C8D2-6801-09E4-4C7B5CC4EF0F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B60F9E06-DF38-F6FB-E462-4EDC3E82854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7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64F8B93-C85F-A5DB-3C3D-FE23382238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1C5647A0-6865-B373-CF51-3776E965F8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819D3D-807E-4154-CDDF-06599AB63C93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724</Words>
  <Application>Microsoft Office PowerPoint</Application>
  <PresentationFormat>A4 Paper (210x297 mm)</PresentationFormat>
  <Paragraphs>141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2023-03-23T09:15:50Z</dcterms:modified>
</cp:coreProperties>
</file>