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3FFEB4-20A3-4883-B5AB-7D24EE3A89FF}" v="36" dt="2023-02-14T05:30:26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0EF0312-2582-6E41-67A6-2F7B256152E6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AA5920CC-2C89-24F7-C4FB-DFCA2C4A6EDD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Toplum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için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mesajlar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7648E0D2-C83C-C4DF-6BDB-755680FF295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81ED58CE-673C-C5E4-5BF9-7F44C65446E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9" name="Rectangle 12">
                  <a:extLst>
                    <a:ext uri="{FF2B5EF4-FFF2-40B4-BE49-F238E27FC236}">
                      <a16:creationId xmlns:a16="http://schemas.microsoft.com/office/drawing/2014/main" id="{E50424AE-7993-635F-146F-D99A506C958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13">
                  <a:extLst>
                    <a:ext uri="{FF2B5EF4-FFF2-40B4-BE49-F238E27FC236}">
                      <a16:creationId xmlns:a16="http://schemas.microsoft.com/office/drawing/2014/main" id="{889A4EC2-83A2-D166-890A-F81FE3CBE65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4">
                  <a:extLst>
                    <a:ext uri="{FF2B5EF4-FFF2-40B4-BE49-F238E27FC236}">
                      <a16:creationId xmlns:a16="http://schemas.microsoft.com/office/drawing/2014/main" id="{C27239FE-E6A6-A685-4014-8A4F8C24E0E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9D546D77-1D27-DE1A-CDE6-ADFDACEAC06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EC3DA25-BD83-434F-2433-8F5EAA07F5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1">
                <a:extLst>
                  <a:ext uri="{FF2B5EF4-FFF2-40B4-BE49-F238E27FC236}">
                    <a16:creationId xmlns:a16="http://schemas.microsoft.com/office/drawing/2014/main" id="{B113F8EA-47E6-D919-A6B5-C14689C3BB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F5080D3-C618-8FA5-71C5-75CC1C7F7ABD}"/>
              </a:ext>
            </a:extLst>
          </p:cNvPr>
          <p:cNvGrpSpPr/>
          <p:nvPr/>
        </p:nvGrpSpPr>
        <p:grpSpPr>
          <a:xfrm>
            <a:off x="-19975" y="0"/>
            <a:ext cx="6877975" cy="10020561"/>
            <a:chOff x="-19975" y="0"/>
            <a:chExt cx="6877975" cy="10020561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88168" y="3824067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339" y="4152285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Herhangi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bir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türde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alkol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alıyorsanız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alımınızı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sınırlayın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Alkol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almamak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kanserden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korunmak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için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daha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iyidir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7393" y="375566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1E97E14-B244-B7DF-24D5-CFF8F7E45D9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CABC776F-907D-5EC9-F926-53D1C1700B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4F1142E7-D14A-DF62-3851-108C83295440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5273F84E-0983-845D-7D77-657616884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3" name="Group 9">
              <a:extLst>
                <a:ext uri="{FF2B5EF4-FFF2-40B4-BE49-F238E27FC236}">
                  <a16:creationId xmlns:a16="http://schemas.microsoft.com/office/drawing/2014/main" id="{E498CFB5-330F-770B-0872-CF1B53C1DA1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34" name="Group 10">
                <a:extLst>
                  <a:ext uri="{FF2B5EF4-FFF2-40B4-BE49-F238E27FC236}">
                    <a16:creationId xmlns:a16="http://schemas.microsoft.com/office/drawing/2014/main" id="{75B115B9-5DEF-30C1-AF2D-E2E8E30F94F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7" name="Rectangle 12">
                  <a:extLst>
                    <a:ext uri="{FF2B5EF4-FFF2-40B4-BE49-F238E27FC236}">
                      <a16:creationId xmlns:a16="http://schemas.microsoft.com/office/drawing/2014/main" id="{E72739E3-0986-9A0C-CB52-49BC5144472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8" name="TextBox 13">
                  <a:extLst>
                    <a:ext uri="{FF2B5EF4-FFF2-40B4-BE49-F238E27FC236}">
                      <a16:creationId xmlns:a16="http://schemas.microsoft.com/office/drawing/2014/main" id="{6A84107C-7B30-F117-1D63-EB456AD11FF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9" name="Group 14">
                  <a:extLst>
                    <a:ext uri="{FF2B5EF4-FFF2-40B4-BE49-F238E27FC236}">
                      <a16:creationId xmlns:a16="http://schemas.microsoft.com/office/drawing/2014/main" id="{DF93D9AE-1579-0DCE-E2A1-88B39F0CBDF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0" name="Ovaal 2">
                    <a:extLst>
                      <a:ext uri="{FF2B5EF4-FFF2-40B4-BE49-F238E27FC236}">
                        <a16:creationId xmlns:a16="http://schemas.microsoft.com/office/drawing/2014/main" id="{E524DFDB-31D1-2725-4704-0803D5A7054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41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72EF1E-C81A-5D63-3E0F-F888A69C84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5" name="Graphic 11">
                <a:extLst>
                  <a:ext uri="{FF2B5EF4-FFF2-40B4-BE49-F238E27FC236}">
                    <a16:creationId xmlns:a16="http://schemas.microsoft.com/office/drawing/2014/main" id="{CC99C064-2485-645D-9388-5C89B7AA4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07DCB588-173D-E852-B9E6-8293D4D37A58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E2E6702C-3F7F-2138-E9A5-2D8E6A5EE301}"/>
              </a:ext>
            </a:extLst>
          </p:cNvPr>
          <p:cNvGrpSpPr/>
          <p:nvPr/>
        </p:nvGrpSpPr>
        <p:grpSpPr>
          <a:xfrm>
            <a:off x="-10968" y="-92148"/>
            <a:ext cx="6873067" cy="10112709"/>
            <a:chOff x="-10968" y="-92148"/>
            <a:chExt cx="6873067" cy="10112709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tüketimi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8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kanser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türü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ile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ilişkilidir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865E35D-FBC4-336A-DCE6-56DE9339A7D5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82847040-1693-A1E3-CA26-324D1B9EDBA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33E1357C-BE42-5599-6076-62C411A413A6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A1EDE250-9202-5A3B-06C5-5F82330F8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C7E01FBA-6D50-F71D-0F9C-0A82E3BF673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EB6543EB-F7CE-DE1F-395F-241754B0EE0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8" name="Rectangle 12">
                  <a:extLst>
                    <a:ext uri="{FF2B5EF4-FFF2-40B4-BE49-F238E27FC236}">
                      <a16:creationId xmlns:a16="http://schemas.microsoft.com/office/drawing/2014/main" id="{5C869DCA-A296-F482-8242-7AC116ECD0D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9" name="TextBox 13">
                  <a:extLst>
                    <a:ext uri="{FF2B5EF4-FFF2-40B4-BE49-F238E27FC236}">
                      <a16:creationId xmlns:a16="http://schemas.microsoft.com/office/drawing/2014/main" id="{07C7C967-815C-D3E4-7CD0-90D89320B5A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0" name="Group 14">
                  <a:extLst>
                    <a:ext uri="{FF2B5EF4-FFF2-40B4-BE49-F238E27FC236}">
                      <a16:creationId xmlns:a16="http://schemas.microsoft.com/office/drawing/2014/main" id="{084B074A-AD3B-F8DD-9C97-F04BF1C4F99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1" name="Ovaal 2">
                    <a:extLst>
                      <a:ext uri="{FF2B5EF4-FFF2-40B4-BE49-F238E27FC236}">
                        <a16:creationId xmlns:a16="http://schemas.microsoft.com/office/drawing/2014/main" id="{2A6079E1-1691-778D-8D9C-2FEA6A17482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2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6DDCB23-D260-57E3-E164-1C66B80862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1">
                <a:extLst>
                  <a:ext uri="{FF2B5EF4-FFF2-40B4-BE49-F238E27FC236}">
                    <a16:creationId xmlns:a16="http://schemas.microsoft.com/office/drawing/2014/main" id="{DB092390-8CA1-184E-FE6F-51900620F9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7A63EFD8-1CEB-1AD2-9C9C-B41A5B06AAE0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C49F7DDD-793A-366C-B774-3C7554CC4E59}"/>
              </a:ext>
            </a:extLst>
          </p:cNvPr>
          <p:cNvGrpSpPr/>
          <p:nvPr/>
        </p:nvGrpSpPr>
        <p:grpSpPr>
          <a:xfrm>
            <a:off x="-890076" y="-1"/>
            <a:ext cx="7765901" cy="10020562"/>
            <a:chOff x="-890076" y="-1"/>
            <a:chExt cx="7765901" cy="100205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213924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Ne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kadar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içerseniz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kanser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riskiniz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kadar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azalır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CB90706-5138-C7F4-D08C-C5DF1AFB2A84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8171F85A-ECAD-CE0A-0251-7B90D523925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8B4BE828-DA24-8460-2E08-9E0D85902FD3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38AE3308-8B39-FBF0-4545-7BB99B363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39E1D7B0-EC00-8C2A-06C3-D52EF5828DF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3A6B8EE1-6CB1-5449-CFA7-A8B62262E0C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9" name="Rectangle 12">
                  <a:extLst>
                    <a:ext uri="{FF2B5EF4-FFF2-40B4-BE49-F238E27FC236}">
                      <a16:creationId xmlns:a16="http://schemas.microsoft.com/office/drawing/2014/main" id="{F3A84B9A-227C-61F0-9BE2-671EBBE78FF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0" name="TextBox 13">
                  <a:extLst>
                    <a:ext uri="{FF2B5EF4-FFF2-40B4-BE49-F238E27FC236}">
                      <a16:creationId xmlns:a16="http://schemas.microsoft.com/office/drawing/2014/main" id="{71BBF0EA-F6EB-D691-BFFD-6DBA975CFEF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14">
                  <a:extLst>
                    <a:ext uri="{FF2B5EF4-FFF2-40B4-BE49-F238E27FC236}">
                      <a16:creationId xmlns:a16="http://schemas.microsoft.com/office/drawing/2014/main" id="{D702F9F2-5E44-5658-FA86-DDE789C5553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B9B6B693-98E5-5158-647B-E7BF43B8EC4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84CCAA-6376-F7DA-869D-96A7266C36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CD0DECE1-2496-C852-8DBA-75EE75879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EF2A99E8-4424-354C-94FF-1D5613381FA8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CA8658D-33B3-89D0-591D-EEC76E2E8928}"/>
              </a:ext>
            </a:extLst>
          </p:cNvPr>
          <p:cNvGrpSpPr/>
          <p:nvPr/>
        </p:nvGrpSpPr>
        <p:grpSpPr>
          <a:xfrm>
            <a:off x="-565628" y="0"/>
            <a:ext cx="7441453" cy="10020561"/>
            <a:chOff x="-565628" y="0"/>
            <a:chExt cx="7441453" cy="10020561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933233"/>
              <a:ext cx="5731401" cy="153692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Hemşirenizden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veya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diğer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sağlık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bakım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sağlayıcınızdan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destek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isteyin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BEC78C6-ABEC-37E4-1880-A1E058A663EB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5CB1318-08BD-DA5B-32CE-644932DF0A4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1E0A22F-16B3-DD50-C0DB-DA52EA46346E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AE625ECA-542E-CE12-2458-987EA2B4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300AF4E8-E674-CE0A-0A29-CC410327DC2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933538C3-D562-E154-0EC6-CF1B4A3B5EF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12">
                  <a:extLst>
                    <a:ext uri="{FF2B5EF4-FFF2-40B4-BE49-F238E27FC236}">
                      <a16:creationId xmlns:a16="http://schemas.microsoft.com/office/drawing/2014/main" id="{9EAD5883-62B4-4668-2FB4-148E694C47C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A8137DD4-2A79-72BC-0554-70DBE7D024B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14">
                  <a:extLst>
                    <a:ext uri="{FF2B5EF4-FFF2-40B4-BE49-F238E27FC236}">
                      <a16:creationId xmlns:a16="http://schemas.microsoft.com/office/drawing/2014/main" id="{1AC4D1A7-8D80-7850-834D-F30135B74AD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6A2792CD-BDD8-1C9E-88E1-55C7073A074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26A30A8-6B36-61E3-B1B5-4A5CDD6902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1">
                <a:extLst>
                  <a:ext uri="{FF2B5EF4-FFF2-40B4-BE49-F238E27FC236}">
                    <a16:creationId xmlns:a16="http://schemas.microsoft.com/office/drawing/2014/main" id="{CDA99346-5CF3-1CF6-5F87-28E526951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8644FFE6-4985-D828-2417-02D69812A740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B42709A-7162-09A0-9EC8-68EB8842DAB7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A115C8-E69E-2D92-F712-13637E2BA379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520138DC-410A-ECFF-0111-289E6B150D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19EF8094-BF7B-42F8-7980-DE23BE9C91BA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35E544A1-9C3F-2D2C-95FE-B17FABB21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EC7C1D4B-6548-4C4A-35CD-AB0DA528CBD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EB4CDC61-BEF7-111F-2718-5BCBA1D3D00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2">
                  <a:extLst>
                    <a:ext uri="{FF2B5EF4-FFF2-40B4-BE49-F238E27FC236}">
                      <a16:creationId xmlns:a16="http://schemas.microsoft.com/office/drawing/2014/main" id="{AA5DA72A-E17C-691F-182B-5B4C76F18D9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13">
                  <a:extLst>
                    <a:ext uri="{FF2B5EF4-FFF2-40B4-BE49-F238E27FC236}">
                      <a16:creationId xmlns:a16="http://schemas.microsoft.com/office/drawing/2014/main" id="{0D1755D2-CEF8-32F5-0675-9D0C4E5088B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20F9BC25-512F-1365-0F9B-203FF8AEDF1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FB8C1232-3242-FDAE-52D0-52FE4BC3F08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6F24EA6-E9B1-7780-1116-312E255849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1">
                <a:extLst>
                  <a:ext uri="{FF2B5EF4-FFF2-40B4-BE49-F238E27FC236}">
                    <a16:creationId xmlns:a16="http://schemas.microsoft.com/office/drawing/2014/main" id="{103A2B53-9B07-10A5-BD8B-5F7C658C2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2690EE62-E85A-7B4B-8F36-4483B5267B22}"/>
                </a:ext>
              </a:extLst>
            </p:cNvPr>
            <p:cNvSpPr txBox="1"/>
            <p:nvPr/>
          </p:nvSpPr>
          <p:spPr>
            <a:xfrm>
              <a:off x="577264" y="4615315"/>
              <a:ext cx="5728091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Sağlık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/>
                  <a:cs typeface="Calibri"/>
                </a:rPr>
                <a:t>bakım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/>
                  <a:cs typeface="Calibri"/>
                </a:rPr>
                <a:t>profesyonelleri</a:t>
              </a:r>
              <a: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  <a:t> </a:t>
              </a:r>
              <a:br>
                <a:rPr lang="en-US" sz="3200" b="1" dirty="0">
                  <a:solidFill>
                    <a:srgbClr val="877C63"/>
                  </a:solidFill>
                  <a:latin typeface="Calibri"/>
                  <a:cs typeface="Calibri"/>
                </a:rPr>
              </a:b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/>
                  <a:cs typeface="Calibri"/>
                </a:rPr>
                <a:t>için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/>
                  <a:cs typeface="Calibri"/>
                </a:rPr>
                <a:t>mesajlar</a:t>
              </a:r>
              <a:endParaRPr lang="en-GB" sz="3200" b="1" dirty="0">
                <a:solidFill>
                  <a:srgbClr val="877C63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6135D-75A9-C649-7301-8E92A4376FA9}"/>
              </a:ext>
            </a:extLst>
          </p:cNvPr>
          <p:cNvGrpSpPr/>
          <p:nvPr/>
        </p:nvGrpSpPr>
        <p:grpSpPr>
          <a:xfrm>
            <a:off x="-113414" y="0"/>
            <a:ext cx="6971414" cy="10020561"/>
            <a:chOff x="-113414" y="0"/>
            <a:chExt cx="6971414" cy="10020561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1038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Hastalarınızın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alkol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içip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içmediğini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daima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değerlendirin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23B9A5-F027-EAB3-40CD-07B5C4DA56F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8A7675-C670-A527-CD2C-BA146845A7A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5493D34-FE33-1911-AC34-EBFC9418E7B2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61769385-5C08-B22B-D751-6B1E19CBB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3CB25DB2-FBBB-973A-EB16-DFC3B236E20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88B4410A-7D02-9A13-8707-1CBEC68F197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12">
                  <a:extLst>
                    <a:ext uri="{FF2B5EF4-FFF2-40B4-BE49-F238E27FC236}">
                      <a16:creationId xmlns:a16="http://schemas.microsoft.com/office/drawing/2014/main" id="{9FFFF6E1-53B6-D28B-7965-8933081836B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92D338B3-7385-AE21-5D77-A72ACE8BC91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14">
                  <a:extLst>
                    <a:ext uri="{FF2B5EF4-FFF2-40B4-BE49-F238E27FC236}">
                      <a16:creationId xmlns:a16="http://schemas.microsoft.com/office/drawing/2014/main" id="{6D0B1262-29A4-9C96-E4DF-29F165D362A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58FEAF1A-A6ED-6630-A94A-5C2547D1A54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E5E790C-D09C-F5A7-C9B7-89963C2DA9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1">
                <a:extLst>
                  <a:ext uri="{FF2B5EF4-FFF2-40B4-BE49-F238E27FC236}">
                    <a16:creationId xmlns:a16="http://schemas.microsoft.com/office/drawing/2014/main" id="{9EEDA97C-41E3-B049-C332-B4445D14B5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6627053F-7E90-414C-491B-16849CE6BF00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F9CB454-E078-15F9-E4A1-20F9C58DC077}"/>
              </a:ext>
            </a:extLst>
          </p:cNvPr>
          <p:cNvGrpSpPr/>
          <p:nvPr/>
        </p:nvGrpSpPr>
        <p:grpSpPr>
          <a:xfrm>
            <a:off x="-10968" y="0"/>
            <a:ext cx="6881372" cy="10020561"/>
            <a:chOff x="-10968" y="0"/>
            <a:chExt cx="6881372" cy="10020561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379974" y="5594258"/>
              <a:ext cx="4221626" cy="3015407"/>
              <a:chOff x="1086962" y="3156081"/>
              <a:chExt cx="5748362" cy="310587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86962" y="3156081"/>
                <a:ext cx="5748362" cy="3105879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7392" y="3242185"/>
                <a:ext cx="5539618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Tavsiyelerde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bulunun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destekleyin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ve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takip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edin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3C3081B-BBD5-5B25-CD6F-64C707FC463D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F6612E9A-88F6-53B7-4CE2-84193B21D12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B8A35483-2E9E-F004-3903-D6FD06AA9B04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09D2D36-6909-3019-CE3C-8F911B46F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94814BE0-543C-8B43-4329-95B2EB391E4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F99744E0-F855-3C25-C276-3AF39D203C9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8" name="Rectangle 12">
                  <a:extLst>
                    <a:ext uri="{FF2B5EF4-FFF2-40B4-BE49-F238E27FC236}">
                      <a16:creationId xmlns:a16="http://schemas.microsoft.com/office/drawing/2014/main" id="{558CC9C4-8D1D-ECDB-93C5-E442000E617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32" name="TextBox 13">
                  <a:extLst>
                    <a:ext uri="{FF2B5EF4-FFF2-40B4-BE49-F238E27FC236}">
                      <a16:creationId xmlns:a16="http://schemas.microsoft.com/office/drawing/2014/main" id="{4E18E1DE-61C7-FFE6-3CF3-AFDD0BC62E53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4">
                  <a:extLst>
                    <a:ext uri="{FF2B5EF4-FFF2-40B4-BE49-F238E27FC236}">
                      <a16:creationId xmlns:a16="http://schemas.microsoft.com/office/drawing/2014/main" id="{CC08E648-6121-ADA3-C944-32E6A101C37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FC9F61A6-1C97-4D8F-E29F-0176F5EBF31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5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873B2E5-FFC9-D523-F548-D9ECEDF17D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7" name="Graphic 11">
                <a:extLst>
                  <a:ext uri="{FF2B5EF4-FFF2-40B4-BE49-F238E27FC236}">
                    <a16:creationId xmlns:a16="http://schemas.microsoft.com/office/drawing/2014/main" id="{8E716CBB-E502-D9A7-52A0-794330BD7E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3BCD4B88-A6C4-7959-9414-32FB980D8DCE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E72CAAFC-F03E-C2B8-A8C5-35218C3CFCAB}"/>
              </a:ext>
            </a:extLst>
          </p:cNvPr>
          <p:cNvGrpSpPr/>
          <p:nvPr/>
        </p:nvGrpSpPr>
        <p:grpSpPr>
          <a:xfrm>
            <a:off x="-18024" y="-1"/>
            <a:ext cx="7207518" cy="10020562"/>
            <a:chOff x="-18024" y="-1"/>
            <a:chExt cx="7207518" cy="10020562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1259F6-EEB5-BDD9-0145-63E22C2B4E3C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152697"/>
              <a:chOff x="2404003" y="375565"/>
              <a:chExt cx="2049983" cy="2152697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C03A11DC-B56D-6AE1-688E-01E07413460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E741851A-9C84-92D0-51C2-0BBA0FC3415E}"/>
                  </a:ext>
                </a:extLst>
              </p:cNvPr>
              <p:cNvSpPr txBox="1"/>
              <p:nvPr/>
            </p:nvSpPr>
            <p:spPr>
              <a:xfrm>
                <a:off x="2404003" y="88170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HERHANGI BIR T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ÜRDE ALKOL ALİYORSANİZ, ALİMİNİZİ SiNiRLAYİN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0A5623A3-F7F2-7B33-972B-9635C4F44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C8CC9127-6E27-8077-B9D4-449CD9764BF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4" name="Group 10">
                <a:extLst>
                  <a:ext uri="{FF2B5EF4-FFF2-40B4-BE49-F238E27FC236}">
                    <a16:creationId xmlns:a16="http://schemas.microsoft.com/office/drawing/2014/main" id="{0CA51CAF-283F-7172-A503-B3A188D5F4C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12">
                  <a:extLst>
                    <a:ext uri="{FF2B5EF4-FFF2-40B4-BE49-F238E27FC236}">
                      <a16:creationId xmlns:a16="http://schemas.microsoft.com/office/drawing/2014/main" id="{01685E20-2E78-A430-0E8E-58420E2F97B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3188E6BE-F233-E059-7CB6-724A8896774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877C63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877C63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14">
                  <a:extLst>
                    <a:ext uri="{FF2B5EF4-FFF2-40B4-BE49-F238E27FC236}">
                      <a16:creationId xmlns:a16="http://schemas.microsoft.com/office/drawing/2014/main" id="{B1D56255-027E-C620-D1E9-4832A629393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5608F6DD-AA69-1CF4-F76C-0E5B0553DFA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A320164-7934-D727-1566-862A7A3E16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1">
                <a:extLst>
                  <a:ext uri="{FF2B5EF4-FFF2-40B4-BE49-F238E27FC236}">
                    <a16:creationId xmlns:a16="http://schemas.microsoft.com/office/drawing/2014/main" id="{91935398-20AC-8335-2B1F-4A62675E0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EADEEFAC-6699-E43D-AD6B-72B08A10292B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A66DB2D1-278B-615E-9B95-F56CE58CA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3395512"/>
              <a:ext cx="27082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9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Fotoğrafınızı</a:t>
              </a:r>
              <a:r>
                <a:rPr lang="en-US" sz="2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ekleyin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Box 18">
              <a:extLst>
                <a:ext uri="{FF2B5EF4-FFF2-40B4-BE49-F238E27FC236}">
                  <a16:creationId xmlns:a16="http://schemas.microsoft.com/office/drawing/2014/main" id="{A23A0CE2-1175-9E02-936A-744FF2E99768}"/>
                </a:ext>
              </a:extLst>
            </p:cNvPr>
            <p:cNvSpPr txBox="1"/>
            <p:nvPr/>
          </p:nvSpPr>
          <p:spPr>
            <a:xfrm>
              <a:off x="1804695" y="5705939"/>
              <a:ext cx="53847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Özelleştirilmiş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metin</a:t>
              </a:r>
              <a:endParaRPr lang="en-GB" sz="48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510</Words>
  <Application>Microsoft Office PowerPoint</Application>
  <PresentationFormat>A4 Paper (210x297 mm)</PresentationFormat>
  <Paragraphs>69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2023-02-21T07:28:53Z</dcterms:modified>
</cp:coreProperties>
</file>