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8FA8A-6F3F-4BE7-BDB5-1AE745912DBC}" v="39" dt="2023-02-02T07:40:16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5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EA78FA8A-6F3F-4BE7-BDB5-1AE745912DBC}"/>
    <pc:docChg chg="undo custSel modSld">
      <pc:chgData name="Michaela Popelková" userId="4da947f916a43c95" providerId="LiveId" clId="{EA78FA8A-6F3F-4BE7-BDB5-1AE745912DBC}" dt="2023-02-02T07:40:16.078" v="138" actId="164"/>
      <pc:docMkLst>
        <pc:docMk/>
      </pc:docMkLst>
      <pc:sldChg chg="addSp delSp modSp mod">
        <pc:chgData name="Michaela Popelková" userId="4da947f916a43c95" providerId="LiveId" clId="{EA78FA8A-6F3F-4BE7-BDB5-1AE745912DBC}" dt="2023-02-02T07:39:08.795" v="128" actId="164"/>
        <pc:sldMkLst>
          <pc:docMk/>
          <pc:sldMk cId="112711241" sldId="261"/>
        </pc:sldMkLst>
        <pc:spChg chg="mod topLvl">
          <ac:chgData name="Michaela Popelková" userId="4da947f916a43c95" providerId="LiveId" clId="{EA78FA8A-6F3F-4BE7-BDB5-1AE745912DBC}" dt="2023-02-02T07:39:08.795" v="128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EA78FA8A-6F3F-4BE7-BDB5-1AE745912DBC}" dt="2023-02-02T07:34:06.290" v="73"/>
          <ac:spMkLst>
            <pc:docMk/>
            <pc:sldMk cId="112711241" sldId="261"/>
            <ac:spMk id="5" creationId="{33890CDE-16C3-101E-8383-C6369C4CF291}"/>
          </ac:spMkLst>
        </pc:spChg>
        <pc:spChg chg="mod">
          <ac:chgData name="Michaela Popelková" userId="4da947f916a43c95" providerId="LiveId" clId="{EA78FA8A-6F3F-4BE7-BDB5-1AE745912DBC}" dt="2023-02-02T07:34:06.290" v="73"/>
          <ac:spMkLst>
            <pc:docMk/>
            <pc:sldMk cId="112711241" sldId="261"/>
            <ac:spMk id="6" creationId="{B8A003B7-93C7-FCC8-C46C-226FDD06F684}"/>
          </ac:spMkLst>
        </pc:spChg>
        <pc:spChg chg="mod">
          <ac:chgData name="Michaela Popelková" userId="4da947f916a43c95" providerId="LiveId" clId="{EA78FA8A-6F3F-4BE7-BDB5-1AE745912DBC}" dt="2023-02-02T07:34:06.290" v="73"/>
          <ac:spMkLst>
            <pc:docMk/>
            <pc:sldMk cId="112711241" sldId="261"/>
            <ac:spMk id="11" creationId="{6A3C27B5-F570-C9DF-A78C-56A2008C30B8}"/>
          </ac:spMkLst>
        </pc:spChg>
        <pc:spChg chg="mod">
          <ac:chgData name="Michaela Popelková" userId="4da947f916a43c95" providerId="LiveId" clId="{EA78FA8A-6F3F-4BE7-BDB5-1AE745912DBC}" dt="2023-02-02T07:34:06.290" v="73"/>
          <ac:spMkLst>
            <pc:docMk/>
            <pc:sldMk cId="112711241" sldId="261"/>
            <ac:spMk id="13" creationId="{652CCBCF-2374-6D5B-CFA6-381119B2A935}"/>
          </ac:spMkLst>
        </pc:spChg>
        <pc:spChg chg="mod">
          <ac:chgData name="Michaela Popelková" userId="4da947f916a43c95" providerId="LiveId" clId="{EA78FA8A-6F3F-4BE7-BDB5-1AE745912DBC}" dt="2023-02-02T07:34:01.643" v="71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EA78FA8A-6F3F-4BE7-BDB5-1AE745912DBC}" dt="2023-02-02T07:34:01.643" v="71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EA78FA8A-6F3F-4BE7-BDB5-1AE745912DBC}" dt="2023-02-02T07:39:08.795" v="128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EA78FA8A-6F3F-4BE7-BDB5-1AE745912DBC}" dt="2023-02-02T07:39:08.795" v="128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EA78FA8A-6F3F-4BE7-BDB5-1AE745912DBC}" dt="2023-02-02T07:34:01.643" v="71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EA78FA8A-6F3F-4BE7-BDB5-1AE745912DBC}" dt="2023-02-02T07:39:08.795" v="128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EA78FA8A-6F3F-4BE7-BDB5-1AE745912DBC}" dt="2023-02-02T07:34:06.290" v="73"/>
          <ac:spMkLst>
            <pc:docMk/>
            <pc:sldMk cId="112711241" sldId="261"/>
            <ac:spMk id="27" creationId="{C72F8BDE-3303-9018-477B-44F91D6CB87F}"/>
          </ac:spMkLst>
        </pc:spChg>
        <pc:spChg chg="add mod">
          <ac:chgData name="Michaela Popelková" userId="4da947f916a43c95" providerId="LiveId" clId="{EA78FA8A-6F3F-4BE7-BDB5-1AE745912DBC}" dt="2023-02-02T07:39:08.795" v="128" actId="164"/>
          <ac:spMkLst>
            <pc:docMk/>
            <pc:sldMk cId="112711241" sldId="261"/>
            <ac:spMk id="29" creationId="{FE92F019-9D96-B109-E8AF-6DD8A7396705}"/>
          </ac:spMkLst>
        </pc:spChg>
        <pc:spChg chg="mod topLvl">
          <ac:chgData name="Michaela Popelková" userId="4da947f916a43c95" providerId="LiveId" clId="{EA78FA8A-6F3F-4BE7-BDB5-1AE745912DBC}" dt="2023-02-02T07:39:08.795" v="128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EA78FA8A-6F3F-4BE7-BDB5-1AE745912DBC}" dt="2023-02-02T07:33:46.793" v="69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EA78FA8A-6F3F-4BE7-BDB5-1AE745912DBC}" dt="2023-02-02T07:34:01.643" v="71" actId="165"/>
          <ac:spMkLst>
            <pc:docMk/>
            <pc:sldMk cId="112711241" sldId="261"/>
            <ac:spMk id="69" creationId="{C427195C-A685-3CA0-CF86-61EF5AB613CB}"/>
          </ac:spMkLst>
        </pc:spChg>
        <pc:spChg chg="del">
          <ac:chgData name="Michaela Popelková" userId="4da947f916a43c95" providerId="LiveId" clId="{EA78FA8A-6F3F-4BE7-BDB5-1AE745912DBC}" dt="2023-02-02T07:33:49.462" v="70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EA78FA8A-6F3F-4BE7-BDB5-1AE745912DBC}" dt="2023-02-02T07:39:08.795" v="128" actId="164"/>
          <ac:grpSpMkLst>
            <pc:docMk/>
            <pc:sldMk cId="112711241" sldId="261"/>
            <ac:grpSpMk id="3" creationId="{D2BD5DEA-C96C-2BD0-2CE0-AC10DE872A82}"/>
          </ac:grpSpMkLst>
        </pc:grpChg>
        <pc:grpChg chg="add mod">
          <ac:chgData name="Michaela Popelková" userId="4da947f916a43c95" providerId="LiveId" clId="{EA78FA8A-6F3F-4BE7-BDB5-1AE745912DBC}" dt="2023-02-02T07:39:08.795" v="128" actId="164"/>
          <ac:grpSpMkLst>
            <pc:docMk/>
            <pc:sldMk cId="112711241" sldId="261"/>
            <ac:grpSpMk id="8" creationId="{7F93D7AC-F7BF-68EC-35ED-3A72171C2F8D}"/>
          </ac:grpSpMkLst>
        </pc:grpChg>
        <pc:grpChg chg="mod">
          <ac:chgData name="Michaela Popelková" userId="4da947f916a43c95" providerId="LiveId" clId="{EA78FA8A-6F3F-4BE7-BDB5-1AE745912DBC}" dt="2023-02-02T07:34:06.290" v="73"/>
          <ac:grpSpMkLst>
            <pc:docMk/>
            <pc:sldMk cId="112711241" sldId="261"/>
            <ac:grpSpMk id="9" creationId="{2C4155DB-ADD5-DD41-C368-5479573BBA72}"/>
          </ac:grpSpMkLst>
        </pc:grpChg>
        <pc:grpChg chg="del mod topLvl">
          <ac:chgData name="Michaela Popelková" userId="4da947f916a43c95" providerId="LiveId" clId="{EA78FA8A-6F3F-4BE7-BDB5-1AE745912DBC}" dt="2023-02-02T07:34:04.753" v="72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EA78FA8A-6F3F-4BE7-BDB5-1AE745912DBC}" dt="2023-02-02T07:34:01.643" v="71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EA78FA8A-6F3F-4BE7-BDB5-1AE745912DBC}" dt="2023-02-02T07:34:01.643" v="71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EA78FA8A-6F3F-4BE7-BDB5-1AE745912DBC}" dt="2023-02-02T07:34:01.643" v="71" actId="165"/>
          <ac:grpSpMkLst>
            <pc:docMk/>
            <pc:sldMk cId="112711241" sldId="261"/>
            <ac:grpSpMk id="24" creationId="{42E6F398-C6BB-B887-3E3D-F61595999780}"/>
          </ac:grpSpMkLst>
        </pc:grpChg>
        <pc:grpChg chg="mod">
          <ac:chgData name="Michaela Popelková" userId="4da947f916a43c95" providerId="LiveId" clId="{EA78FA8A-6F3F-4BE7-BDB5-1AE745912DBC}" dt="2023-02-02T07:34:06.290" v="73"/>
          <ac:grpSpMkLst>
            <pc:docMk/>
            <pc:sldMk cId="112711241" sldId="261"/>
            <ac:grpSpMk id="26" creationId="{A0D7B851-1A24-9820-4140-F159EB084B78}"/>
          </ac:grpSpMkLst>
        </pc:grpChg>
        <pc:grpChg chg="add mod">
          <ac:chgData name="Michaela Popelková" userId="4da947f916a43c95" providerId="LiveId" clId="{EA78FA8A-6F3F-4BE7-BDB5-1AE745912DBC}" dt="2023-02-02T07:39:08.795" v="128" actId="164"/>
          <ac:grpSpMkLst>
            <pc:docMk/>
            <pc:sldMk cId="112711241" sldId="261"/>
            <ac:grpSpMk id="30" creationId="{B46A70DA-F1F7-A89A-1510-25DDE0A314A3}"/>
          </ac:grpSpMkLst>
        </pc:grpChg>
        <pc:grpChg chg="del">
          <ac:chgData name="Michaela Popelková" userId="4da947f916a43c95" providerId="LiveId" clId="{EA78FA8A-6F3F-4BE7-BDB5-1AE745912DBC}" dt="2023-02-02T07:33:46.793" v="69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EA78FA8A-6F3F-4BE7-BDB5-1AE745912DBC}" dt="2023-02-02T07:39:08.795" v="128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EA78FA8A-6F3F-4BE7-BDB5-1AE745912DBC}" dt="2023-02-02T07:39:08.795" v="128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EA78FA8A-6F3F-4BE7-BDB5-1AE745912DBC}" dt="2023-02-02T07:34:06.290" v="73"/>
          <ac:picMkLst>
            <pc:docMk/>
            <pc:sldMk cId="112711241" sldId="261"/>
            <ac:picMk id="7" creationId="{AB2BB771-4395-E5AC-8F05-F8F141572BB9}"/>
          </ac:picMkLst>
        </pc:picChg>
        <pc:picChg chg="mod">
          <ac:chgData name="Michaela Popelková" userId="4da947f916a43c95" providerId="LiveId" clId="{EA78FA8A-6F3F-4BE7-BDB5-1AE745912DBC}" dt="2023-02-02T07:34:06.290" v="73"/>
          <ac:picMkLst>
            <pc:docMk/>
            <pc:sldMk cId="112711241" sldId="261"/>
            <ac:picMk id="10" creationId="{8F4704FF-0A11-A518-BFE4-31158E193A9F}"/>
          </ac:picMkLst>
        </pc:picChg>
        <pc:picChg chg="mod topLvl">
          <ac:chgData name="Michaela Popelková" userId="4da947f916a43c95" providerId="LiveId" clId="{EA78FA8A-6F3F-4BE7-BDB5-1AE745912DBC}" dt="2023-02-02T07:39:08.795" v="128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EA78FA8A-6F3F-4BE7-BDB5-1AE745912DBC}" dt="2023-02-02T07:34:01.643" v="71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EA78FA8A-6F3F-4BE7-BDB5-1AE745912DBC}" dt="2023-02-02T07:34:01.643" v="71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EA78FA8A-6F3F-4BE7-BDB5-1AE745912DBC}" dt="2023-02-02T07:34:06.290" v="73"/>
          <ac:picMkLst>
            <pc:docMk/>
            <pc:sldMk cId="112711241" sldId="261"/>
            <ac:picMk id="28" creationId="{A4B636A9-6553-1772-DB26-3D5F52F2F93E}"/>
          </ac:picMkLst>
        </pc:picChg>
        <pc:picChg chg="mod">
          <ac:chgData name="Michaela Popelková" userId="4da947f916a43c95" providerId="LiveId" clId="{EA78FA8A-6F3F-4BE7-BDB5-1AE745912DBC}" dt="2023-02-02T07:34:01.643" v="71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EA78FA8A-6F3F-4BE7-BDB5-1AE745912DBC}" dt="2023-02-02T07:40:16.078" v="138" actId="164"/>
        <pc:sldMkLst>
          <pc:docMk/>
          <pc:sldMk cId="1113295387" sldId="279"/>
        </pc:sldMkLst>
        <pc:spChg chg="mod topLvl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5" creationId="{CA56A945-D39A-317D-3BD5-06CFBA80231A}"/>
          </ac:spMkLst>
        </pc:spChg>
        <pc:spChg chg="mod">
          <ac:chgData name="Michaela Popelková" userId="4da947f916a43c95" providerId="LiveId" clId="{EA78FA8A-6F3F-4BE7-BDB5-1AE745912DBC}" dt="2023-02-02T07:38:00.606" v="122"/>
          <ac:spMkLst>
            <pc:docMk/>
            <pc:sldMk cId="1113295387" sldId="279"/>
            <ac:spMk id="8" creationId="{C8BBD4D1-BEEF-4E3B-4DDA-758C01F84BE8}"/>
          </ac:spMkLst>
        </pc:spChg>
        <pc:spChg chg="mod">
          <ac:chgData name="Michaela Popelková" userId="4da947f916a43c95" providerId="LiveId" clId="{EA78FA8A-6F3F-4BE7-BDB5-1AE745912DBC}" dt="2023-02-02T07:38:00.606" v="122"/>
          <ac:spMkLst>
            <pc:docMk/>
            <pc:sldMk cId="1113295387" sldId="279"/>
            <ac:spMk id="10" creationId="{5A7150A0-3D5A-D243-E4EC-B8250DCB283C}"/>
          </ac:spMkLst>
        </pc:spChg>
        <pc:spChg chg="mod">
          <ac:chgData name="Michaela Popelková" userId="4da947f916a43c95" providerId="LiveId" clId="{EA78FA8A-6F3F-4BE7-BDB5-1AE745912DBC}" dt="2023-02-02T07:38:00.606" v="122"/>
          <ac:spMkLst>
            <pc:docMk/>
            <pc:sldMk cId="1113295387" sldId="279"/>
            <ac:spMk id="15" creationId="{6C5FEDE1-F5AF-7078-4506-A20AAA6CAC91}"/>
          </ac:spMkLst>
        </pc:spChg>
        <pc:spChg chg="mod">
          <ac:chgData name="Michaela Popelková" userId="4da947f916a43c95" providerId="LiveId" clId="{EA78FA8A-6F3F-4BE7-BDB5-1AE745912DBC}" dt="2023-02-02T07:38:00.606" v="122"/>
          <ac:spMkLst>
            <pc:docMk/>
            <pc:sldMk cId="1113295387" sldId="279"/>
            <ac:spMk id="16" creationId="{EF68D600-266C-3D01-4350-26BDC8724CCD}"/>
          </ac:spMkLst>
        </pc:spChg>
        <pc:spChg chg="mod">
          <ac:chgData name="Michaela Popelková" userId="4da947f916a43c95" providerId="LiveId" clId="{EA78FA8A-6F3F-4BE7-BDB5-1AE745912DBC}" dt="2023-02-02T07:37:51.585" v="118" actId="165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EA78FA8A-6F3F-4BE7-BDB5-1AE745912DBC}" dt="2023-02-02T07:37:46.399" v="117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EA78FA8A-6F3F-4BE7-BDB5-1AE745912DBC}" dt="2023-02-02T07:37:44.177" v="116" actId="478"/>
          <ac:spMkLst>
            <pc:docMk/>
            <pc:sldMk cId="1113295387" sldId="279"/>
            <ac:spMk id="24" creationId="{D4D88A81-23BF-EEB3-EC31-CAD6B1078745}"/>
          </ac:spMkLst>
        </pc:spChg>
        <pc:spChg chg="del mod topLvl">
          <ac:chgData name="Michaela Popelková" userId="4da947f916a43c95" providerId="LiveId" clId="{EA78FA8A-6F3F-4BE7-BDB5-1AE745912DBC}" dt="2023-02-02T07:37:59.348" v="121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EA78FA8A-6F3F-4BE7-BDB5-1AE745912DBC}" dt="2023-02-02T07:37:51.585" v="118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EA78FA8A-6F3F-4BE7-BDB5-1AE745912DBC}" dt="2023-02-02T07:37:51.585" v="118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EA78FA8A-6F3F-4BE7-BDB5-1AE745912DBC}" dt="2023-02-02T07:37:51.585" v="118" actId="165"/>
          <ac:spMkLst>
            <pc:docMk/>
            <pc:sldMk cId="1113295387" sldId="279"/>
            <ac:spMk id="29" creationId="{FE25255B-F47A-EFBE-3845-5905BB509B58}"/>
          </ac:spMkLst>
        </pc:spChg>
        <pc:spChg chg="mod">
          <ac:chgData name="Michaela Popelková" userId="4da947f916a43c95" providerId="LiveId" clId="{EA78FA8A-6F3F-4BE7-BDB5-1AE745912DBC}" dt="2023-02-02T07:38:00.606" v="122"/>
          <ac:spMkLst>
            <pc:docMk/>
            <pc:sldMk cId="1113295387" sldId="279"/>
            <ac:spMk id="33" creationId="{E674FB9B-97C4-B79C-1D3A-FA0A01AEE741}"/>
          </ac:spMkLst>
        </pc:spChg>
        <pc:spChg chg="mod topLvl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34" creationId="{5BF916CE-0624-4EA7-AB9A-6C4C006BCA7D}"/>
          </ac:spMkLst>
        </pc:spChg>
        <pc:spChg chg="del mod topLvl">
          <ac:chgData name="Michaela Popelková" userId="4da947f916a43c95" providerId="LiveId" clId="{EA78FA8A-6F3F-4BE7-BDB5-1AE745912DBC}" dt="2023-02-02T07:37:57.799" v="120" actId="478"/>
          <ac:spMkLst>
            <pc:docMk/>
            <pc:sldMk cId="1113295387" sldId="279"/>
            <ac:spMk id="35" creationId="{DD9D9B0B-185C-4B2B-98B2-B4412338FBC8}"/>
          </ac:spMkLst>
        </pc:spChg>
        <pc:spChg chg="add mod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37" creationId="{5246CED0-9E51-E060-A988-214738053E19}"/>
          </ac:spMkLst>
        </pc:spChg>
        <pc:spChg chg="add mod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38" creationId="{F05EC55F-06C2-95EC-18D9-7225901A8B8C}"/>
          </ac:spMkLst>
        </pc:spChg>
        <pc:spChg chg="add mod">
          <ac:chgData name="Michaela Popelková" userId="4da947f916a43c95" providerId="LiveId" clId="{EA78FA8A-6F3F-4BE7-BDB5-1AE745912DBC}" dt="2023-02-02T07:40:16.078" v="138" actId="164"/>
          <ac:spMkLst>
            <pc:docMk/>
            <pc:sldMk cId="1113295387" sldId="279"/>
            <ac:spMk id="39" creationId="{F8410015-ABBC-339D-EE1E-EED66C6F37D2}"/>
          </ac:spMkLst>
        </pc:spChg>
        <pc:grpChg chg="add mod">
          <ac:chgData name="Michaela Popelková" userId="4da947f916a43c95" providerId="LiveId" clId="{EA78FA8A-6F3F-4BE7-BDB5-1AE745912DBC}" dt="2023-02-02T07:40:16.078" v="138" actId="164"/>
          <ac:grpSpMkLst>
            <pc:docMk/>
            <pc:sldMk cId="1113295387" sldId="279"/>
            <ac:grpSpMk id="3" creationId="{85E18F67-BC47-BBF2-32BC-05E86B62D580}"/>
          </ac:grpSpMkLst>
        </pc:grpChg>
        <pc:grpChg chg="del">
          <ac:chgData name="Michaela Popelková" userId="4da947f916a43c95" providerId="LiveId" clId="{EA78FA8A-6F3F-4BE7-BDB5-1AE745912DBC}" dt="2023-02-02T07:37:44.177" v="116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EA78FA8A-6F3F-4BE7-BDB5-1AE745912DBC}" dt="2023-02-02T07:40:16.078" v="138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EA78FA8A-6F3F-4BE7-BDB5-1AE745912DBC}" dt="2023-02-02T07:40:16.078" v="138" actId="164"/>
          <ac:grpSpMkLst>
            <pc:docMk/>
            <pc:sldMk cId="1113295387" sldId="279"/>
            <ac:grpSpMk id="12" creationId="{6062F437-4580-E97F-6368-4944BA60DC5B}"/>
          </ac:grpSpMkLst>
        </pc:grpChg>
        <pc:grpChg chg="mod">
          <ac:chgData name="Michaela Popelková" userId="4da947f916a43c95" providerId="LiveId" clId="{EA78FA8A-6F3F-4BE7-BDB5-1AE745912DBC}" dt="2023-02-02T07:38:00.606" v="122"/>
          <ac:grpSpMkLst>
            <pc:docMk/>
            <pc:sldMk cId="1113295387" sldId="279"/>
            <ac:grpSpMk id="13" creationId="{862E6711-520D-61FE-2125-275663A1DA4C}"/>
          </ac:grpSpMkLst>
        </pc:grpChg>
        <pc:grpChg chg="del mod topLvl">
          <ac:chgData name="Michaela Popelková" userId="4da947f916a43c95" providerId="LiveId" clId="{EA78FA8A-6F3F-4BE7-BDB5-1AE745912DBC}" dt="2023-02-02T07:37:55.038" v="119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EA78FA8A-6F3F-4BE7-BDB5-1AE745912DBC}" dt="2023-02-02T07:37:51.585" v="118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EA78FA8A-6F3F-4BE7-BDB5-1AE745912DBC}" dt="2023-02-02T07:37:51.585" v="118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EA78FA8A-6F3F-4BE7-BDB5-1AE745912DBC}" dt="2023-02-02T07:37:51.585" v="118" actId="165"/>
          <ac:grpSpMkLst>
            <pc:docMk/>
            <pc:sldMk cId="1113295387" sldId="279"/>
            <ac:grpSpMk id="31" creationId="{FB8BA2DB-9424-BFA8-E8BA-A4211B987B85}"/>
          </ac:grpSpMkLst>
        </pc:grpChg>
        <pc:grpChg chg="mod">
          <ac:chgData name="Michaela Popelková" userId="4da947f916a43c95" providerId="LiveId" clId="{EA78FA8A-6F3F-4BE7-BDB5-1AE745912DBC}" dt="2023-02-02T07:38:00.606" v="122"/>
          <ac:grpSpMkLst>
            <pc:docMk/>
            <pc:sldMk cId="1113295387" sldId="279"/>
            <ac:grpSpMk id="32" creationId="{93EBFF86-ECD3-852B-CE64-6E9F28B43AB6}"/>
          </ac:grpSpMkLst>
        </pc:grpChg>
        <pc:grpChg chg="add mod">
          <ac:chgData name="Michaela Popelková" userId="4da947f916a43c95" providerId="LiveId" clId="{EA78FA8A-6F3F-4BE7-BDB5-1AE745912DBC}" dt="2023-02-02T07:40:16.078" v="138" actId="164"/>
          <ac:grpSpMkLst>
            <pc:docMk/>
            <pc:sldMk cId="1113295387" sldId="279"/>
            <ac:grpSpMk id="40" creationId="{18304B9C-00E6-BB17-2B65-C9252DD68557}"/>
          </ac:grpSpMkLst>
        </pc:grpChg>
        <pc:picChg chg="mod topLvl">
          <ac:chgData name="Michaela Popelková" userId="4da947f916a43c95" providerId="LiveId" clId="{EA78FA8A-6F3F-4BE7-BDB5-1AE745912DBC}" dt="2023-02-02T07:40:16.078" v="138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EA78FA8A-6F3F-4BE7-BDB5-1AE745912DBC}" dt="2023-02-02T07:38:00.606" v="122"/>
          <ac:picMkLst>
            <pc:docMk/>
            <pc:sldMk cId="1113295387" sldId="279"/>
            <ac:picMk id="11" creationId="{EFB7E0E5-98D9-BD72-04DF-A887E070A013}"/>
          </ac:picMkLst>
        </pc:picChg>
        <pc:picChg chg="mod">
          <ac:chgData name="Michaela Popelková" userId="4da947f916a43c95" providerId="LiveId" clId="{EA78FA8A-6F3F-4BE7-BDB5-1AE745912DBC}" dt="2023-02-02T07:38:00.606" v="122"/>
          <ac:picMkLst>
            <pc:docMk/>
            <pc:sldMk cId="1113295387" sldId="279"/>
            <ac:picMk id="14" creationId="{C5F52D45-A56C-843F-A362-BB54CDABF246}"/>
          </ac:picMkLst>
        </pc:picChg>
        <pc:picChg chg="mod">
          <ac:chgData name="Michaela Popelková" userId="4da947f916a43c95" providerId="LiveId" clId="{EA78FA8A-6F3F-4BE7-BDB5-1AE745912DBC}" dt="2023-02-02T07:37:51.585" v="118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EA78FA8A-6F3F-4BE7-BDB5-1AE745912DBC}" dt="2023-02-02T07:37:51.585" v="118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EA78FA8A-6F3F-4BE7-BDB5-1AE745912DBC}" dt="2023-02-02T07:37:51.585" v="118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EA78FA8A-6F3F-4BE7-BDB5-1AE745912DBC}" dt="2023-02-02T07:38:00.606" v="122"/>
          <ac:picMkLst>
            <pc:docMk/>
            <pc:sldMk cId="1113295387" sldId="279"/>
            <ac:picMk id="36" creationId="{380813C3-C4D1-EE5C-9190-888A25F4779B}"/>
          </ac:picMkLst>
        </pc:picChg>
        <pc:picChg chg="mod topLvl">
          <ac:chgData name="Michaela Popelková" userId="4da947f916a43c95" providerId="LiveId" clId="{EA78FA8A-6F3F-4BE7-BDB5-1AE745912DBC}" dt="2023-02-02T07:40:16.078" v="138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EA78FA8A-6F3F-4BE7-BDB5-1AE745912DBC}" dt="2023-02-02T07:39:32.742" v="132" actId="164"/>
        <pc:sldMkLst>
          <pc:docMk/>
          <pc:sldMk cId="4186401560" sldId="280"/>
        </pc:sldMkLst>
        <pc:spChg chg="mod topLvl">
          <ac:chgData name="Michaela Popelková" userId="4da947f916a43c95" providerId="LiveId" clId="{EA78FA8A-6F3F-4BE7-BDB5-1AE745912DBC}" dt="2023-02-02T07:39:32.742" v="132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EA78FA8A-6F3F-4BE7-BDB5-1AE745912DBC}" dt="2023-02-02T07:39:32.742" v="132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EA78FA8A-6F3F-4BE7-BDB5-1AE745912DBC}" dt="2023-02-02T07:39:32.742" v="132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EA78FA8A-6F3F-4BE7-BDB5-1AE745912DBC}" dt="2023-02-02T07:35:48.965" v="89"/>
          <ac:spMkLst>
            <pc:docMk/>
            <pc:sldMk cId="4186401560" sldId="280"/>
            <ac:spMk id="9" creationId="{4BD7ACEB-D362-4D3D-4623-60360DC2E664}"/>
          </ac:spMkLst>
        </pc:spChg>
        <pc:spChg chg="mod">
          <ac:chgData name="Michaela Popelková" userId="4da947f916a43c95" providerId="LiveId" clId="{EA78FA8A-6F3F-4BE7-BDB5-1AE745912DBC}" dt="2023-02-02T07:35:48.965" v="89"/>
          <ac:spMkLst>
            <pc:docMk/>
            <pc:sldMk cId="4186401560" sldId="280"/>
            <ac:spMk id="12" creationId="{5AB11CAC-284E-C9D5-599A-C8D9A35E2E89}"/>
          </ac:spMkLst>
        </pc:spChg>
        <pc:spChg chg="mod">
          <ac:chgData name="Michaela Popelková" userId="4da947f916a43c95" providerId="LiveId" clId="{EA78FA8A-6F3F-4BE7-BDB5-1AE745912DBC}" dt="2023-02-02T07:35:48.965" v="89"/>
          <ac:spMkLst>
            <pc:docMk/>
            <pc:sldMk cId="4186401560" sldId="280"/>
            <ac:spMk id="18" creationId="{4DD57603-A858-4183-04E6-949D49710B29}"/>
          </ac:spMkLst>
        </pc:spChg>
        <pc:spChg chg="mod">
          <ac:chgData name="Michaela Popelková" userId="4da947f916a43c95" providerId="LiveId" clId="{EA78FA8A-6F3F-4BE7-BDB5-1AE745912DBC}" dt="2023-02-02T07:35:48.965" v="89"/>
          <ac:spMkLst>
            <pc:docMk/>
            <pc:sldMk cId="4186401560" sldId="280"/>
            <ac:spMk id="19" creationId="{F3AE0254-4AB5-C743-EE80-D63B587A6D8A}"/>
          </ac:spMkLst>
        </pc:spChg>
        <pc:spChg chg="mod">
          <ac:chgData name="Michaela Popelková" userId="4da947f916a43c95" providerId="LiveId" clId="{EA78FA8A-6F3F-4BE7-BDB5-1AE745912DBC}" dt="2023-02-02T07:35:48.965" v="89"/>
          <ac:spMkLst>
            <pc:docMk/>
            <pc:sldMk cId="4186401560" sldId="280"/>
            <ac:spMk id="21" creationId="{26DC5B3F-767E-5A68-758D-3CBE36AD0F54}"/>
          </ac:spMkLst>
        </pc:spChg>
        <pc:spChg chg="mod">
          <ac:chgData name="Michaela Popelková" userId="4da947f916a43c95" providerId="LiveId" clId="{EA78FA8A-6F3F-4BE7-BDB5-1AE745912DBC}" dt="2023-02-02T07:35:44.672" v="87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EA78FA8A-6F3F-4BE7-BDB5-1AE745912DBC}" dt="2023-02-02T07:35:37.205" v="85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EA78FA8A-6F3F-4BE7-BDB5-1AE745912DBC}" dt="2023-02-02T07:39:32.742" v="132" actId="164"/>
          <ac:spMkLst>
            <pc:docMk/>
            <pc:sldMk cId="4186401560" sldId="280"/>
            <ac:spMk id="25" creationId="{1390292E-CF4A-4AAE-B8F3-6810A56F228D}"/>
          </ac:spMkLst>
        </pc:spChg>
        <pc:spChg chg="add mod">
          <ac:chgData name="Michaela Popelková" userId="4da947f916a43c95" providerId="LiveId" clId="{EA78FA8A-6F3F-4BE7-BDB5-1AE745912DBC}" dt="2023-02-02T07:39:32.742" v="132" actId="164"/>
          <ac:spMkLst>
            <pc:docMk/>
            <pc:sldMk cId="4186401560" sldId="280"/>
            <ac:spMk id="26" creationId="{DAD1D626-5CB7-AFC9-F99A-7C11AC0817A0}"/>
          </ac:spMkLst>
        </pc:spChg>
        <pc:spChg chg="mod topLvl">
          <ac:chgData name="Michaela Popelková" userId="4da947f916a43c95" providerId="LiveId" clId="{EA78FA8A-6F3F-4BE7-BDB5-1AE745912DBC}" dt="2023-02-02T07:39:32.742" v="132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EA78FA8A-6F3F-4BE7-BDB5-1AE745912DBC}" dt="2023-02-02T07:35:38.994" v="86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EA78FA8A-6F3F-4BE7-BDB5-1AE745912DBC}" dt="2023-02-02T07:35:44.672" v="87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EA78FA8A-6F3F-4BE7-BDB5-1AE745912DBC}" dt="2023-02-02T07:35:44.672" v="87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EA78FA8A-6F3F-4BE7-BDB5-1AE745912DBC}" dt="2023-02-02T07:35:44.672" v="87" actId="165"/>
          <ac:spMkLst>
            <pc:docMk/>
            <pc:sldMk cId="4186401560" sldId="280"/>
            <ac:spMk id="43" creationId="{AFBBA696-362A-A5F4-FCF7-BAEDBDC131E2}"/>
          </ac:spMkLst>
        </pc:spChg>
        <pc:grpChg chg="add mod">
          <ac:chgData name="Michaela Popelková" userId="4da947f916a43c95" providerId="LiveId" clId="{EA78FA8A-6F3F-4BE7-BDB5-1AE745912DBC}" dt="2023-02-02T07:39:32.742" v="132" actId="164"/>
          <ac:grpSpMkLst>
            <pc:docMk/>
            <pc:sldMk cId="4186401560" sldId="280"/>
            <ac:grpSpMk id="3" creationId="{F549ABBF-E11E-D3AB-7AC3-E54147D74711}"/>
          </ac:grpSpMkLst>
        </pc:grpChg>
        <pc:grpChg chg="del">
          <ac:chgData name="Michaela Popelková" userId="4da947f916a43c95" providerId="LiveId" clId="{EA78FA8A-6F3F-4BE7-BDB5-1AE745912DBC}" dt="2023-02-02T07:35:38.994" v="86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EA78FA8A-6F3F-4BE7-BDB5-1AE745912DBC}" dt="2023-02-02T07:39:32.742" v="132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EA78FA8A-6F3F-4BE7-BDB5-1AE745912DBC}" dt="2023-02-02T07:39:32.742" v="132" actId="164"/>
          <ac:grpSpMkLst>
            <pc:docMk/>
            <pc:sldMk cId="4186401560" sldId="280"/>
            <ac:grpSpMk id="14" creationId="{98AD3845-9270-2C3E-5866-C864B6B1CBDF}"/>
          </ac:grpSpMkLst>
        </pc:grpChg>
        <pc:grpChg chg="mod topLvl">
          <ac:chgData name="Michaela Popelková" userId="4da947f916a43c95" providerId="LiveId" clId="{EA78FA8A-6F3F-4BE7-BDB5-1AE745912DBC}" dt="2023-02-02T07:39:32.742" v="132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EA78FA8A-6F3F-4BE7-BDB5-1AE745912DBC}" dt="2023-02-02T07:35:48.965" v="89"/>
          <ac:grpSpMkLst>
            <pc:docMk/>
            <pc:sldMk cId="4186401560" sldId="280"/>
            <ac:grpSpMk id="16" creationId="{7D9A5DBF-7BD2-9F13-2226-1B34F124C582}"/>
          </ac:grpSpMkLst>
        </pc:grpChg>
        <pc:grpChg chg="mod">
          <ac:chgData name="Michaela Popelková" userId="4da947f916a43c95" providerId="LiveId" clId="{EA78FA8A-6F3F-4BE7-BDB5-1AE745912DBC}" dt="2023-02-02T07:35:48.965" v="89"/>
          <ac:grpSpMkLst>
            <pc:docMk/>
            <pc:sldMk cId="4186401560" sldId="280"/>
            <ac:grpSpMk id="20" creationId="{10CD0291-C692-4846-1795-67244ADDE834}"/>
          </ac:grpSpMkLst>
        </pc:grpChg>
        <pc:grpChg chg="add mod">
          <ac:chgData name="Michaela Popelková" userId="4da947f916a43c95" providerId="LiveId" clId="{EA78FA8A-6F3F-4BE7-BDB5-1AE745912DBC}" dt="2023-02-02T07:39:32.742" v="132" actId="164"/>
          <ac:grpSpMkLst>
            <pc:docMk/>
            <pc:sldMk cId="4186401560" sldId="280"/>
            <ac:grpSpMk id="27" creationId="{82E1CF58-D6F1-9CEF-8C81-7D8D0C749A97}"/>
          </ac:grpSpMkLst>
        </pc:grpChg>
        <pc:grpChg chg="del mod topLvl">
          <ac:chgData name="Michaela Popelková" userId="4da947f916a43c95" providerId="LiveId" clId="{EA78FA8A-6F3F-4BE7-BDB5-1AE745912DBC}" dt="2023-02-02T07:35:47.715" v="88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EA78FA8A-6F3F-4BE7-BDB5-1AE745912DBC}" dt="2023-02-02T07:35:44.672" v="87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EA78FA8A-6F3F-4BE7-BDB5-1AE745912DBC}" dt="2023-02-02T07:35:44.672" v="87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EA78FA8A-6F3F-4BE7-BDB5-1AE745912DBC}" dt="2023-02-02T07:35:44.672" v="87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EA78FA8A-6F3F-4BE7-BDB5-1AE745912DBC}" dt="2023-02-02T07:35:44.672" v="87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EA78FA8A-6F3F-4BE7-BDB5-1AE745912DBC}" dt="2023-02-02T07:39:32.742" v="132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EA78FA8A-6F3F-4BE7-BDB5-1AE745912DBC}" dt="2023-02-02T07:35:44.672" v="87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EA78FA8A-6F3F-4BE7-BDB5-1AE745912DBC}" dt="2023-02-02T07:35:48.965" v="89"/>
          <ac:picMkLst>
            <pc:docMk/>
            <pc:sldMk cId="4186401560" sldId="280"/>
            <ac:picMk id="13" creationId="{37B3E00C-8C17-D61B-CDC2-D9D86138FBE5}"/>
          </ac:picMkLst>
        </pc:picChg>
        <pc:picChg chg="mod">
          <ac:chgData name="Michaela Popelková" userId="4da947f916a43c95" providerId="LiveId" clId="{EA78FA8A-6F3F-4BE7-BDB5-1AE745912DBC}" dt="2023-02-02T07:35:48.965" v="89"/>
          <ac:picMkLst>
            <pc:docMk/>
            <pc:sldMk cId="4186401560" sldId="280"/>
            <ac:picMk id="17" creationId="{2D9306F4-87D9-476A-8B5B-BD6606D4CFD4}"/>
          </ac:picMkLst>
        </pc:picChg>
        <pc:picChg chg="mod">
          <ac:chgData name="Michaela Popelková" userId="4da947f916a43c95" providerId="LiveId" clId="{EA78FA8A-6F3F-4BE7-BDB5-1AE745912DBC}" dt="2023-02-02T07:35:48.965" v="89"/>
          <ac:picMkLst>
            <pc:docMk/>
            <pc:sldMk cId="4186401560" sldId="280"/>
            <ac:picMk id="22" creationId="{A54876D1-6EFE-4702-3A9F-AA458865FFD9}"/>
          </ac:picMkLst>
        </pc:picChg>
        <pc:picChg chg="mod">
          <ac:chgData name="Michaela Popelková" userId="4da947f916a43c95" providerId="LiveId" clId="{EA78FA8A-6F3F-4BE7-BDB5-1AE745912DBC}" dt="2023-02-02T07:35:44.672" v="87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EA78FA8A-6F3F-4BE7-BDB5-1AE745912DBC}" dt="2023-02-02T07:35:44.672" v="87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EA78FA8A-6F3F-4BE7-BDB5-1AE745912DBC}" dt="2023-02-02T07:35:44.672" v="87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EA78FA8A-6F3F-4BE7-BDB5-1AE745912DBC}" dt="2023-02-02T07:39:59.311" v="135" actId="164"/>
        <pc:sldMkLst>
          <pc:docMk/>
          <pc:sldMk cId="2926952622" sldId="281"/>
        </pc:sldMkLst>
        <pc:spChg chg="mod topLvl">
          <ac:chgData name="Michaela Popelková" userId="4da947f916a43c95" providerId="LiveId" clId="{EA78FA8A-6F3F-4BE7-BDB5-1AE745912DBC}" dt="2023-02-02T07:39:59.311" v="135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EA78FA8A-6F3F-4BE7-BDB5-1AE745912DBC}" dt="2023-02-02T07:39:59.311" v="135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EA78FA8A-6F3F-4BE7-BDB5-1AE745912DBC}" dt="2023-02-02T07:39:59.311" v="135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EA78FA8A-6F3F-4BE7-BDB5-1AE745912DBC}" dt="2023-02-02T07:36:54.540" v="105"/>
          <ac:spMkLst>
            <pc:docMk/>
            <pc:sldMk cId="2926952622" sldId="281"/>
            <ac:spMk id="9" creationId="{5BBC3BF5-29F7-E570-FF63-48701A01714F}"/>
          </ac:spMkLst>
        </pc:spChg>
        <pc:spChg chg="mod">
          <ac:chgData name="Michaela Popelková" userId="4da947f916a43c95" providerId="LiveId" clId="{EA78FA8A-6F3F-4BE7-BDB5-1AE745912DBC}" dt="2023-02-02T07:36:54.540" v="105"/>
          <ac:spMkLst>
            <pc:docMk/>
            <pc:sldMk cId="2926952622" sldId="281"/>
            <ac:spMk id="11" creationId="{7232D56E-9D15-91A8-7AC1-BB115BFE0365}"/>
          </ac:spMkLst>
        </pc:spChg>
        <pc:spChg chg="mod">
          <ac:chgData name="Michaela Popelková" userId="4da947f916a43c95" providerId="LiveId" clId="{EA78FA8A-6F3F-4BE7-BDB5-1AE745912DBC}" dt="2023-02-02T07:36:54.540" v="105"/>
          <ac:spMkLst>
            <pc:docMk/>
            <pc:sldMk cId="2926952622" sldId="281"/>
            <ac:spMk id="16" creationId="{F1BA5A8B-469B-A348-CE22-853DA77C8615}"/>
          </ac:spMkLst>
        </pc:spChg>
        <pc:spChg chg="mod">
          <ac:chgData name="Michaela Popelková" userId="4da947f916a43c95" providerId="LiveId" clId="{EA78FA8A-6F3F-4BE7-BDB5-1AE745912DBC}" dt="2023-02-02T07:36:54.540" v="105"/>
          <ac:spMkLst>
            <pc:docMk/>
            <pc:sldMk cId="2926952622" sldId="281"/>
            <ac:spMk id="17" creationId="{A8A477AC-F547-C2F2-9660-9D82CC397E1D}"/>
          </ac:spMkLst>
        </pc:spChg>
        <pc:spChg chg="mod">
          <ac:chgData name="Michaela Popelková" userId="4da947f916a43c95" providerId="LiveId" clId="{EA78FA8A-6F3F-4BE7-BDB5-1AE745912DBC}" dt="2023-02-02T07:36:50.779" v="103" actId="165"/>
          <ac:spMkLst>
            <pc:docMk/>
            <pc:sldMk cId="2926952622" sldId="281"/>
            <ac:spMk id="18" creationId="{2E4740BA-7E7B-C2C1-6207-E6E879B3C5D5}"/>
          </ac:spMkLst>
        </pc:spChg>
        <pc:spChg chg="del">
          <ac:chgData name="Michaela Popelková" userId="4da947f916a43c95" providerId="LiveId" clId="{EA78FA8A-6F3F-4BE7-BDB5-1AE745912DBC}" dt="2023-02-02T07:36:45.377" v="102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EA78FA8A-6F3F-4BE7-BDB5-1AE745912DBC}" dt="2023-02-02T07:39:59.311" v="135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EA78FA8A-6F3F-4BE7-BDB5-1AE745912DBC}" dt="2023-02-02T07:39:59.311" v="135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EA78FA8A-6F3F-4BE7-BDB5-1AE745912DBC}" dt="2023-02-02T07:36:50.779" v="103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EA78FA8A-6F3F-4BE7-BDB5-1AE745912DBC}" dt="2023-02-02T07:36:50.779" v="103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EA78FA8A-6F3F-4BE7-BDB5-1AE745912DBC}" dt="2023-02-02T07:36:43.226" v="101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EA78FA8A-6F3F-4BE7-BDB5-1AE745912DBC}" dt="2023-02-02T07:36:50.779" v="103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EA78FA8A-6F3F-4BE7-BDB5-1AE745912DBC}" dt="2023-02-02T07:36:54.540" v="105"/>
          <ac:spMkLst>
            <pc:docMk/>
            <pc:sldMk cId="2926952622" sldId="281"/>
            <ac:spMk id="34" creationId="{23F32875-CE7A-9624-5F9E-12E55E7390A9}"/>
          </ac:spMkLst>
        </pc:spChg>
        <pc:spChg chg="add mod">
          <ac:chgData name="Michaela Popelková" userId="4da947f916a43c95" providerId="LiveId" clId="{EA78FA8A-6F3F-4BE7-BDB5-1AE745912DBC}" dt="2023-02-02T07:39:59.311" v="135" actId="164"/>
          <ac:spMkLst>
            <pc:docMk/>
            <pc:sldMk cId="2926952622" sldId="281"/>
            <ac:spMk id="36" creationId="{728B7974-371B-D163-BB66-1B1885CABEAD}"/>
          </ac:spMkLst>
        </pc:spChg>
        <pc:grpChg chg="add mod">
          <ac:chgData name="Michaela Popelková" userId="4da947f916a43c95" providerId="LiveId" clId="{EA78FA8A-6F3F-4BE7-BDB5-1AE745912DBC}" dt="2023-02-02T07:39:59.311" v="135" actId="164"/>
          <ac:grpSpMkLst>
            <pc:docMk/>
            <pc:sldMk cId="2926952622" sldId="281"/>
            <ac:grpSpMk id="3" creationId="{CF1AD43A-9E63-6B13-9D59-FF56E947BD40}"/>
          </ac:grpSpMkLst>
        </pc:grpChg>
        <pc:grpChg chg="del">
          <ac:chgData name="Michaela Popelková" userId="4da947f916a43c95" providerId="LiveId" clId="{EA78FA8A-6F3F-4BE7-BDB5-1AE745912DBC}" dt="2023-02-02T07:36:43.226" v="101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EA78FA8A-6F3F-4BE7-BDB5-1AE745912DBC}" dt="2023-02-02T07:39:59.311" v="135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EA78FA8A-6F3F-4BE7-BDB5-1AE745912DBC}" dt="2023-02-02T07:39:59.311" v="135" actId="164"/>
          <ac:grpSpMkLst>
            <pc:docMk/>
            <pc:sldMk cId="2926952622" sldId="281"/>
            <ac:grpSpMk id="13" creationId="{B8C90B41-657E-85C7-1830-8EC760718577}"/>
          </ac:grpSpMkLst>
        </pc:grpChg>
        <pc:grpChg chg="mod">
          <ac:chgData name="Michaela Popelková" userId="4da947f916a43c95" providerId="LiveId" clId="{EA78FA8A-6F3F-4BE7-BDB5-1AE745912DBC}" dt="2023-02-02T07:36:54.540" v="105"/>
          <ac:grpSpMkLst>
            <pc:docMk/>
            <pc:sldMk cId="2926952622" sldId="281"/>
            <ac:grpSpMk id="14" creationId="{9EA192AA-092A-76E7-A33B-E7FCE7030DAF}"/>
          </ac:grpSpMkLst>
        </pc:grpChg>
        <pc:grpChg chg="del mod topLvl">
          <ac:chgData name="Michaela Popelková" userId="4da947f916a43c95" providerId="LiveId" clId="{EA78FA8A-6F3F-4BE7-BDB5-1AE745912DBC}" dt="2023-02-02T07:36:53.516" v="104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EA78FA8A-6F3F-4BE7-BDB5-1AE745912DBC}" dt="2023-02-02T07:36:50.779" v="103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EA78FA8A-6F3F-4BE7-BDB5-1AE745912DBC}" dt="2023-02-02T07:36:50.779" v="103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EA78FA8A-6F3F-4BE7-BDB5-1AE745912DBC}" dt="2023-02-02T07:36:50.779" v="103" actId="165"/>
          <ac:grpSpMkLst>
            <pc:docMk/>
            <pc:sldMk cId="2926952622" sldId="281"/>
            <ac:grpSpMk id="32" creationId="{25AF0874-7567-0E29-0C8E-88BE2737F34A}"/>
          </ac:grpSpMkLst>
        </pc:grpChg>
        <pc:grpChg chg="mod">
          <ac:chgData name="Michaela Popelková" userId="4da947f916a43c95" providerId="LiveId" clId="{EA78FA8A-6F3F-4BE7-BDB5-1AE745912DBC}" dt="2023-02-02T07:36:54.540" v="105"/>
          <ac:grpSpMkLst>
            <pc:docMk/>
            <pc:sldMk cId="2926952622" sldId="281"/>
            <ac:grpSpMk id="33" creationId="{361CDB2F-6BE3-4289-36F5-7485E40887E4}"/>
          </ac:grpSpMkLst>
        </pc:grpChg>
        <pc:grpChg chg="add mod">
          <ac:chgData name="Michaela Popelková" userId="4da947f916a43c95" providerId="LiveId" clId="{EA78FA8A-6F3F-4BE7-BDB5-1AE745912DBC}" dt="2023-02-02T07:39:59.311" v="135" actId="164"/>
          <ac:grpSpMkLst>
            <pc:docMk/>
            <pc:sldMk cId="2926952622" sldId="281"/>
            <ac:grpSpMk id="37" creationId="{2C145879-5301-4D1B-940C-2C581B4B7C3B}"/>
          </ac:grpSpMkLst>
        </pc:grpChg>
        <pc:picChg chg="mod topLvl">
          <ac:chgData name="Michaela Popelková" userId="4da947f916a43c95" providerId="LiveId" clId="{EA78FA8A-6F3F-4BE7-BDB5-1AE745912DBC}" dt="2023-02-02T07:39:59.311" v="135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EA78FA8A-6F3F-4BE7-BDB5-1AE745912DBC}" dt="2023-02-02T07:39:59.311" v="135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EA78FA8A-6F3F-4BE7-BDB5-1AE745912DBC}" dt="2023-02-02T07:36:54.540" v="105"/>
          <ac:picMkLst>
            <pc:docMk/>
            <pc:sldMk cId="2926952622" sldId="281"/>
            <ac:picMk id="12" creationId="{CBEFE514-81C0-C9B4-70C5-C5DD1F3371AE}"/>
          </ac:picMkLst>
        </pc:picChg>
        <pc:picChg chg="mod">
          <ac:chgData name="Michaela Popelková" userId="4da947f916a43c95" providerId="LiveId" clId="{EA78FA8A-6F3F-4BE7-BDB5-1AE745912DBC}" dt="2023-02-02T07:36:54.540" v="105"/>
          <ac:picMkLst>
            <pc:docMk/>
            <pc:sldMk cId="2926952622" sldId="281"/>
            <ac:picMk id="15" creationId="{6DB135CD-3651-DDD6-06B9-4B5B23710DEE}"/>
          </ac:picMkLst>
        </pc:picChg>
        <pc:picChg chg="mod">
          <ac:chgData name="Michaela Popelková" userId="4da947f916a43c95" providerId="LiveId" clId="{EA78FA8A-6F3F-4BE7-BDB5-1AE745912DBC}" dt="2023-02-02T07:36:50.779" v="103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EA78FA8A-6F3F-4BE7-BDB5-1AE745912DBC}" dt="2023-02-02T07:36:50.779" v="103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EA78FA8A-6F3F-4BE7-BDB5-1AE745912DBC}" dt="2023-02-02T07:36:50.779" v="103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EA78FA8A-6F3F-4BE7-BDB5-1AE745912DBC}" dt="2023-02-02T07:36:54.540" v="105"/>
          <ac:picMkLst>
            <pc:docMk/>
            <pc:sldMk cId="2926952622" sldId="281"/>
            <ac:picMk id="35" creationId="{657D2C58-CC94-4567-0091-9A10A980ABDC}"/>
          </ac:picMkLst>
        </pc:picChg>
      </pc:sldChg>
      <pc:sldChg chg="addSp delSp modSp mod">
        <pc:chgData name="Michaela Popelková" userId="4da947f916a43c95" providerId="LiveId" clId="{EA78FA8A-6F3F-4BE7-BDB5-1AE745912DBC}" dt="2023-02-02T07:40:04.508" v="136" actId="164"/>
        <pc:sldMkLst>
          <pc:docMk/>
          <pc:sldMk cId="49387073" sldId="284"/>
        </pc:sldMkLst>
        <pc:spChg chg="mod topLvl">
          <ac:chgData name="Michaela Popelková" userId="4da947f916a43c95" providerId="LiveId" clId="{EA78FA8A-6F3F-4BE7-BDB5-1AE745912DBC}" dt="2023-02-02T07:40:04.508" v="136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EA78FA8A-6F3F-4BE7-BDB5-1AE745912DBC}" dt="2023-02-02T07:40:04.508" v="136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EA78FA8A-6F3F-4BE7-BDB5-1AE745912DBC}" dt="2023-02-02T07:40:04.508" v="136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EA78FA8A-6F3F-4BE7-BDB5-1AE745912DBC}" dt="2023-02-02T07:37:16.215" v="110"/>
          <ac:spMkLst>
            <pc:docMk/>
            <pc:sldMk cId="49387073" sldId="284"/>
            <ac:spMk id="9" creationId="{31A9112F-D88F-F192-16C6-73653057DF75}"/>
          </ac:spMkLst>
        </pc:spChg>
        <pc:spChg chg="mod">
          <ac:chgData name="Michaela Popelková" userId="4da947f916a43c95" providerId="LiveId" clId="{EA78FA8A-6F3F-4BE7-BDB5-1AE745912DBC}" dt="2023-02-02T07:37:16.215" v="110"/>
          <ac:spMkLst>
            <pc:docMk/>
            <pc:sldMk cId="49387073" sldId="284"/>
            <ac:spMk id="11" creationId="{0C12DED3-9595-F9E2-626B-CE271349CC37}"/>
          </ac:spMkLst>
        </pc:spChg>
        <pc:spChg chg="mod">
          <ac:chgData name="Michaela Popelková" userId="4da947f916a43c95" providerId="LiveId" clId="{EA78FA8A-6F3F-4BE7-BDB5-1AE745912DBC}" dt="2023-02-02T07:37:16.215" v="110"/>
          <ac:spMkLst>
            <pc:docMk/>
            <pc:sldMk cId="49387073" sldId="284"/>
            <ac:spMk id="16" creationId="{6E8DDBBB-53F9-EC0B-B078-FF635133FBB3}"/>
          </ac:spMkLst>
        </pc:spChg>
        <pc:spChg chg="mod">
          <ac:chgData name="Michaela Popelková" userId="4da947f916a43c95" providerId="LiveId" clId="{EA78FA8A-6F3F-4BE7-BDB5-1AE745912DBC}" dt="2023-02-02T07:37:16.215" v="110"/>
          <ac:spMkLst>
            <pc:docMk/>
            <pc:sldMk cId="49387073" sldId="284"/>
            <ac:spMk id="17" creationId="{FE403D06-444E-CB2E-E55C-CD4FB4528614}"/>
          </ac:spMkLst>
        </pc:spChg>
        <pc:spChg chg="mod">
          <ac:chgData name="Michaela Popelková" userId="4da947f916a43c95" providerId="LiveId" clId="{EA78FA8A-6F3F-4BE7-BDB5-1AE745912DBC}" dt="2023-02-02T07:37:11.803" v="108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EA78FA8A-6F3F-4BE7-BDB5-1AE745912DBC}" dt="2023-02-02T07:37:06.077" v="107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EA78FA8A-6F3F-4BE7-BDB5-1AE745912DBC}" dt="2023-02-02T07:40:04.508" v="136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EA78FA8A-6F3F-4BE7-BDB5-1AE745912DBC}" dt="2023-02-02T07:40:04.508" v="136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EA78FA8A-6F3F-4BE7-BDB5-1AE745912DBC}" dt="2023-02-02T07:37:11.803" v="108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EA78FA8A-6F3F-4BE7-BDB5-1AE745912DBC}" dt="2023-02-02T07:37:11.803" v="108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EA78FA8A-6F3F-4BE7-BDB5-1AE745912DBC}" dt="2023-02-02T07:37:11.803" v="108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EA78FA8A-6F3F-4BE7-BDB5-1AE745912DBC}" dt="2023-02-02T07:37:03.767" v="106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EA78FA8A-6F3F-4BE7-BDB5-1AE745912DBC}" dt="2023-02-02T07:37:16.215" v="110"/>
          <ac:spMkLst>
            <pc:docMk/>
            <pc:sldMk cId="49387073" sldId="284"/>
            <ac:spMk id="34" creationId="{290215BC-753A-E6D4-1F2D-7888C193FABC}"/>
          </ac:spMkLst>
        </pc:spChg>
        <pc:spChg chg="add mod">
          <ac:chgData name="Michaela Popelková" userId="4da947f916a43c95" providerId="LiveId" clId="{EA78FA8A-6F3F-4BE7-BDB5-1AE745912DBC}" dt="2023-02-02T07:40:04.508" v="136" actId="164"/>
          <ac:spMkLst>
            <pc:docMk/>
            <pc:sldMk cId="49387073" sldId="284"/>
            <ac:spMk id="36" creationId="{377DDB52-C167-0E17-F306-573BBF9AA682}"/>
          </ac:spMkLst>
        </pc:spChg>
        <pc:grpChg chg="add mod">
          <ac:chgData name="Michaela Popelková" userId="4da947f916a43c95" providerId="LiveId" clId="{EA78FA8A-6F3F-4BE7-BDB5-1AE745912DBC}" dt="2023-02-02T07:40:04.508" v="136" actId="164"/>
          <ac:grpSpMkLst>
            <pc:docMk/>
            <pc:sldMk cId="49387073" sldId="284"/>
            <ac:grpSpMk id="3" creationId="{3B23B847-63CC-EE23-C261-B552E94576B2}"/>
          </ac:grpSpMkLst>
        </pc:grpChg>
        <pc:grpChg chg="del">
          <ac:chgData name="Michaela Popelková" userId="4da947f916a43c95" providerId="LiveId" clId="{EA78FA8A-6F3F-4BE7-BDB5-1AE745912DBC}" dt="2023-02-02T07:37:03.767" v="106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EA78FA8A-6F3F-4BE7-BDB5-1AE745912DBC}" dt="2023-02-02T07:40:04.508" v="136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EA78FA8A-6F3F-4BE7-BDB5-1AE745912DBC}" dt="2023-02-02T07:40:04.508" v="136" actId="164"/>
          <ac:grpSpMkLst>
            <pc:docMk/>
            <pc:sldMk cId="49387073" sldId="284"/>
            <ac:grpSpMk id="13" creationId="{E8990772-34AD-CD20-5817-D9B263420714}"/>
          </ac:grpSpMkLst>
        </pc:grpChg>
        <pc:grpChg chg="mod">
          <ac:chgData name="Michaela Popelková" userId="4da947f916a43c95" providerId="LiveId" clId="{EA78FA8A-6F3F-4BE7-BDB5-1AE745912DBC}" dt="2023-02-02T07:37:16.215" v="110"/>
          <ac:grpSpMkLst>
            <pc:docMk/>
            <pc:sldMk cId="49387073" sldId="284"/>
            <ac:grpSpMk id="14" creationId="{8C3E6BE2-2C65-DAAF-984C-A733782FC644}"/>
          </ac:grpSpMkLst>
        </pc:grpChg>
        <pc:grpChg chg="del mod topLvl">
          <ac:chgData name="Michaela Popelková" userId="4da947f916a43c95" providerId="LiveId" clId="{EA78FA8A-6F3F-4BE7-BDB5-1AE745912DBC}" dt="2023-02-02T07:37:15.017" v="109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EA78FA8A-6F3F-4BE7-BDB5-1AE745912DBC}" dt="2023-02-02T07:37:11.803" v="108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EA78FA8A-6F3F-4BE7-BDB5-1AE745912DBC}" dt="2023-02-02T07:37:11.803" v="108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EA78FA8A-6F3F-4BE7-BDB5-1AE745912DBC}" dt="2023-02-02T07:37:11.803" v="108" actId="165"/>
          <ac:grpSpMkLst>
            <pc:docMk/>
            <pc:sldMk cId="49387073" sldId="284"/>
            <ac:grpSpMk id="31" creationId="{25238C12-2B49-E80A-69B1-1AFED45BE6F9}"/>
          </ac:grpSpMkLst>
        </pc:grpChg>
        <pc:grpChg chg="mod">
          <ac:chgData name="Michaela Popelková" userId="4da947f916a43c95" providerId="LiveId" clId="{EA78FA8A-6F3F-4BE7-BDB5-1AE745912DBC}" dt="2023-02-02T07:37:16.215" v="110"/>
          <ac:grpSpMkLst>
            <pc:docMk/>
            <pc:sldMk cId="49387073" sldId="284"/>
            <ac:grpSpMk id="33" creationId="{30158D4C-C54C-E184-B1F6-1FF76C1155FE}"/>
          </ac:grpSpMkLst>
        </pc:grpChg>
        <pc:grpChg chg="add mod">
          <ac:chgData name="Michaela Popelková" userId="4da947f916a43c95" providerId="LiveId" clId="{EA78FA8A-6F3F-4BE7-BDB5-1AE745912DBC}" dt="2023-02-02T07:40:04.508" v="136" actId="164"/>
          <ac:grpSpMkLst>
            <pc:docMk/>
            <pc:sldMk cId="49387073" sldId="284"/>
            <ac:grpSpMk id="37" creationId="{AF44BBEB-7505-8647-2A72-13DF4E09EA90}"/>
          </ac:grpSpMkLst>
        </pc:grpChg>
        <pc:picChg chg="mod topLvl">
          <ac:chgData name="Michaela Popelková" userId="4da947f916a43c95" providerId="LiveId" clId="{EA78FA8A-6F3F-4BE7-BDB5-1AE745912DBC}" dt="2023-02-02T07:40:04.508" v="136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EA78FA8A-6F3F-4BE7-BDB5-1AE745912DBC}" dt="2023-02-02T07:40:04.508" v="136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EA78FA8A-6F3F-4BE7-BDB5-1AE745912DBC}" dt="2023-02-02T07:37:16.215" v="110"/>
          <ac:picMkLst>
            <pc:docMk/>
            <pc:sldMk cId="49387073" sldId="284"/>
            <ac:picMk id="12" creationId="{09C9767B-C2B0-DE66-ABEE-D5657EC4891E}"/>
          </ac:picMkLst>
        </pc:picChg>
        <pc:picChg chg="mod">
          <ac:chgData name="Michaela Popelková" userId="4da947f916a43c95" providerId="LiveId" clId="{EA78FA8A-6F3F-4BE7-BDB5-1AE745912DBC}" dt="2023-02-02T07:37:16.215" v="110"/>
          <ac:picMkLst>
            <pc:docMk/>
            <pc:sldMk cId="49387073" sldId="284"/>
            <ac:picMk id="15" creationId="{5E46852B-ADAC-9C1E-4842-FE7EF734E794}"/>
          </ac:picMkLst>
        </pc:picChg>
        <pc:picChg chg="mod">
          <ac:chgData name="Michaela Popelková" userId="4da947f916a43c95" providerId="LiveId" clId="{EA78FA8A-6F3F-4BE7-BDB5-1AE745912DBC}" dt="2023-02-02T07:37:11.803" v="108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EA78FA8A-6F3F-4BE7-BDB5-1AE745912DBC}" dt="2023-02-02T07:37:11.803" v="108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EA78FA8A-6F3F-4BE7-BDB5-1AE745912DBC}" dt="2023-02-02T07:37:11.803" v="108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EA78FA8A-6F3F-4BE7-BDB5-1AE745912DBC}" dt="2023-02-02T07:37:16.215" v="110"/>
          <ac:picMkLst>
            <pc:docMk/>
            <pc:sldMk cId="49387073" sldId="284"/>
            <ac:picMk id="35" creationId="{A439BD69-D8F2-95C5-7863-CE285683D4CC}"/>
          </ac:picMkLst>
        </pc:picChg>
      </pc:sldChg>
      <pc:sldChg chg="addSp delSp modSp mod">
        <pc:chgData name="Michaela Popelková" userId="4da947f916a43c95" providerId="LiveId" clId="{EA78FA8A-6F3F-4BE7-BDB5-1AE745912DBC}" dt="2023-02-02T07:39:04.223" v="127" actId="164"/>
        <pc:sldMkLst>
          <pc:docMk/>
          <pc:sldMk cId="3479976610" sldId="286"/>
        </pc:sldMkLst>
        <pc:spChg chg="mod">
          <ac:chgData name="Michaela Popelková" userId="4da947f916a43c95" providerId="LiveId" clId="{EA78FA8A-6F3F-4BE7-BDB5-1AE745912DBC}" dt="2023-02-02T07:32:45.853" v="63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EA78FA8A-6F3F-4BE7-BDB5-1AE745912DBC}" dt="2023-02-02T07:32:45.853" v="63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EA78FA8A-6F3F-4BE7-BDB5-1AE745912DBC}" dt="2023-02-02T07:32:45.853" v="63" actId="165"/>
          <ac:spMkLst>
            <pc:docMk/>
            <pc:sldMk cId="3479976610" sldId="286"/>
            <ac:spMk id="10" creationId="{D26E9B05-45E7-C008-AA2A-A195900F363B}"/>
          </ac:spMkLst>
        </pc:spChg>
        <pc:spChg chg="add del mod">
          <ac:chgData name="Michaela Popelková" userId="4da947f916a43c95" providerId="LiveId" clId="{EA78FA8A-6F3F-4BE7-BDB5-1AE745912DBC}" dt="2023-02-02T07:32:53.010" v="66" actId="478"/>
          <ac:spMkLst>
            <pc:docMk/>
            <pc:sldMk cId="3479976610" sldId="286"/>
            <ac:spMk id="14" creationId="{7ACF46A3-4FAD-8969-FC2E-B7C9A6956FD0}"/>
          </ac:spMkLst>
        </pc:spChg>
        <pc:spChg chg="add del mod">
          <ac:chgData name="Michaela Popelková" userId="4da947f916a43c95" providerId="LiveId" clId="{EA78FA8A-6F3F-4BE7-BDB5-1AE745912DBC}" dt="2023-02-02T07:32:53.010" v="66" actId="478"/>
          <ac:spMkLst>
            <pc:docMk/>
            <pc:sldMk cId="3479976610" sldId="286"/>
            <ac:spMk id="15" creationId="{511F920C-87D4-8707-8963-D9FCA376BF5B}"/>
          </ac:spMkLst>
        </pc:spChg>
        <pc:spChg chg="add mod">
          <ac:chgData name="Michaela Popelková" userId="4da947f916a43c95" providerId="LiveId" clId="{EA78FA8A-6F3F-4BE7-BDB5-1AE745912DBC}" dt="2023-02-02T07:39:04.223" v="127" actId="164"/>
          <ac:spMkLst>
            <pc:docMk/>
            <pc:sldMk cId="3479976610" sldId="286"/>
            <ac:spMk id="16" creationId="{3F9456E4-72C6-70F6-D1CE-2CE36BDB1A9C}"/>
          </ac:spMkLst>
        </pc:spChg>
        <pc:spChg chg="mod topLvl">
          <ac:chgData name="Michaela Popelková" userId="4da947f916a43c95" providerId="LiveId" clId="{EA78FA8A-6F3F-4BE7-BDB5-1AE745912DBC}" dt="2023-02-02T07:39:04.223" v="127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EA78FA8A-6F3F-4BE7-BDB5-1AE745912DBC}" dt="2023-02-02T07:39:04.223" v="127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EA78FA8A-6F3F-4BE7-BDB5-1AE745912DBC}" dt="2023-02-02T07:33:19.466" v="68" actId="207"/>
          <ac:spMkLst>
            <pc:docMk/>
            <pc:sldMk cId="3479976610" sldId="286"/>
            <ac:spMk id="22" creationId="{2338EE9B-77F7-2DFA-0C77-9D631BBEC219}"/>
          </ac:spMkLst>
        </pc:spChg>
        <pc:spChg chg="mod">
          <ac:chgData name="Michaela Popelková" userId="4da947f916a43c95" providerId="LiveId" clId="{EA78FA8A-6F3F-4BE7-BDB5-1AE745912DBC}" dt="2023-02-02T07:33:19.466" v="68" actId="207"/>
          <ac:spMkLst>
            <pc:docMk/>
            <pc:sldMk cId="3479976610" sldId="286"/>
            <ac:spMk id="23" creationId="{AF457812-2E38-6CA0-B5E4-B426761855E4}"/>
          </ac:spMkLst>
        </pc:spChg>
        <pc:spChg chg="mod">
          <ac:chgData name="Michaela Popelková" userId="4da947f916a43c95" providerId="LiveId" clId="{EA78FA8A-6F3F-4BE7-BDB5-1AE745912DBC}" dt="2023-02-02T07:33:19.466" v="68" actId="207"/>
          <ac:spMkLst>
            <pc:docMk/>
            <pc:sldMk cId="3479976610" sldId="286"/>
            <ac:spMk id="25" creationId="{DC0A87EA-7D48-15FD-1CA3-AD79921559F5}"/>
          </ac:spMkLst>
        </pc:spChg>
        <pc:spChg chg="mod">
          <ac:chgData name="Michaela Popelková" userId="4da947f916a43c95" providerId="LiveId" clId="{EA78FA8A-6F3F-4BE7-BDB5-1AE745912DBC}" dt="2023-02-02T07:32:45.853" v="63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EA78FA8A-6F3F-4BE7-BDB5-1AE745912DBC}" dt="2023-02-02T07:32:45.853" v="63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EA78FA8A-6F3F-4BE7-BDB5-1AE745912DBC}" dt="2023-02-02T07:32:45.853" v="63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EA78FA8A-6F3F-4BE7-BDB5-1AE745912DBC}" dt="2023-02-02T07:39:04.223" v="127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EA78FA8A-6F3F-4BE7-BDB5-1AE745912DBC}" dt="2023-02-02T07:32:37.371" v="62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EA78FA8A-6F3F-4BE7-BDB5-1AE745912DBC}" dt="2023-02-02T07:39:04.223" v="127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EA78FA8A-6F3F-4BE7-BDB5-1AE745912DBC}" dt="2023-02-02T07:32:48.980" v="64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EA78FA8A-6F3F-4BE7-BDB5-1AE745912DBC}" dt="2023-02-02T07:39:04.223" v="127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EA78FA8A-6F3F-4BE7-BDB5-1AE745912DBC}" dt="2023-02-02T07:32:45.853" v="63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EA78FA8A-6F3F-4BE7-BDB5-1AE745912DBC}" dt="2023-02-02T07:32:45.853" v="63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EA78FA8A-6F3F-4BE7-BDB5-1AE745912DBC}" dt="2023-02-02T07:32:45.853" v="63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EA78FA8A-6F3F-4BE7-BDB5-1AE745912DBC}" dt="2023-02-02T07:39:04.223" v="127" actId="164"/>
          <ac:grpSpMkLst>
            <pc:docMk/>
            <pc:sldMk cId="3479976610" sldId="286"/>
            <ac:grpSpMk id="17" creationId="{37468640-5DD7-5EB0-1528-B9C079711899}"/>
          </ac:grpSpMkLst>
        </pc:grpChg>
        <pc:grpChg chg="mod">
          <ac:chgData name="Michaela Popelková" userId="4da947f916a43c95" providerId="LiveId" clId="{EA78FA8A-6F3F-4BE7-BDB5-1AE745912DBC}" dt="2023-02-02T07:33:14.519" v="67"/>
          <ac:grpSpMkLst>
            <pc:docMk/>
            <pc:sldMk cId="3479976610" sldId="286"/>
            <ac:grpSpMk id="18" creationId="{0C28E7AB-D9D8-55AA-50F6-4AC17790E5C3}"/>
          </ac:grpSpMkLst>
        </pc:grpChg>
        <pc:grpChg chg="mod">
          <ac:chgData name="Michaela Popelková" userId="4da947f916a43c95" providerId="LiveId" clId="{EA78FA8A-6F3F-4BE7-BDB5-1AE745912DBC}" dt="2023-02-02T07:33:14.519" v="67"/>
          <ac:grpSpMkLst>
            <pc:docMk/>
            <pc:sldMk cId="3479976610" sldId="286"/>
            <ac:grpSpMk id="24" creationId="{57B0520B-231D-A88B-13CB-7C0213F83C23}"/>
          </ac:grpSpMkLst>
        </pc:grpChg>
        <pc:grpChg chg="add mod">
          <ac:chgData name="Michaela Popelková" userId="4da947f916a43c95" providerId="LiveId" clId="{EA78FA8A-6F3F-4BE7-BDB5-1AE745912DBC}" dt="2023-02-02T07:39:04.223" v="127" actId="164"/>
          <ac:grpSpMkLst>
            <pc:docMk/>
            <pc:sldMk cId="3479976610" sldId="286"/>
            <ac:grpSpMk id="27" creationId="{7290E9BE-CBC4-A4EB-B7EE-067480597843}"/>
          </ac:grpSpMkLst>
        </pc:grpChg>
        <pc:grpChg chg="mod topLvl">
          <ac:chgData name="Michaela Popelková" userId="4da947f916a43c95" providerId="LiveId" clId="{EA78FA8A-6F3F-4BE7-BDB5-1AE745912DBC}" dt="2023-02-02T07:39:04.223" v="127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">
          <ac:chgData name="Michaela Popelková" userId="4da947f916a43c95" providerId="LiveId" clId="{EA78FA8A-6F3F-4BE7-BDB5-1AE745912DBC}" dt="2023-02-02T07:32:37.371" v="62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EA78FA8A-6F3F-4BE7-BDB5-1AE745912DBC}" dt="2023-02-02T07:32:45.853" v="63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EA78FA8A-6F3F-4BE7-BDB5-1AE745912DBC}" dt="2023-02-02T07:32:45.853" v="63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EA78FA8A-6F3F-4BE7-BDB5-1AE745912DBC}" dt="2023-02-02T07:32:45.853" v="63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EA78FA8A-6F3F-4BE7-BDB5-1AE745912DBC}" dt="2023-02-02T07:39:04.223" v="127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EA78FA8A-6F3F-4BE7-BDB5-1AE745912DBC}" dt="2023-02-02T07:33:14.519" v="67"/>
          <ac:picMkLst>
            <pc:docMk/>
            <pc:sldMk cId="3479976610" sldId="286"/>
            <ac:picMk id="21" creationId="{EF679363-0851-7953-7E52-B149CF9647ED}"/>
          </ac:picMkLst>
        </pc:picChg>
        <pc:picChg chg="mod">
          <ac:chgData name="Michaela Popelková" userId="4da947f916a43c95" providerId="LiveId" clId="{EA78FA8A-6F3F-4BE7-BDB5-1AE745912DBC}" dt="2023-02-02T07:33:14.519" v="67"/>
          <ac:picMkLst>
            <pc:docMk/>
            <pc:sldMk cId="3479976610" sldId="286"/>
            <ac:picMk id="26" creationId="{E786BEBC-E07D-89C1-95BB-9A037249EA10}"/>
          </ac:picMkLst>
        </pc:picChg>
        <pc:picChg chg="mod">
          <ac:chgData name="Michaela Popelková" userId="4da947f916a43c95" providerId="LiveId" clId="{EA78FA8A-6F3F-4BE7-BDB5-1AE745912DBC}" dt="2023-02-02T07:32:45.853" v="63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EA78FA8A-6F3F-4BE7-BDB5-1AE745912DBC}" dt="2023-02-02T07:39:52.836" v="134" actId="164"/>
        <pc:sldMkLst>
          <pc:docMk/>
          <pc:sldMk cId="2515640667" sldId="287"/>
        </pc:sldMkLst>
        <pc:spChg chg="mod topLvl">
          <ac:chgData name="Michaela Popelková" userId="4da947f916a43c95" providerId="LiveId" clId="{EA78FA8A-6F3F-4BE7-BDB5-1AE745912DBC}" dt="2023-02-02T07:39:52.836" v="134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EA78FA8A-6F3F-4BE7-BDB5-1AE745912DBC}" dt="2023-02-02T07:39:52.836" v="134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EA78FA8A-6F3F-4BE7-BDB5-1AE745912DBC}" dt="2023-02-02T07:36:18.645" v="96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EA78FA8A-6F3F-4BE7-BDB5-1AE745912DBC}" dt="2023-02-02T07:36:18.645" v="96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EA78FA8A-6F3F-4BE7-BDB5-1AE745912DBC}" dt="2023-02-02T07:36:13.797" v="95" actId="478"/>
          <ac:spMkLst>
            <pc:docMk/>
            <pc:sldMk cId="2515640667" sldId="287"/>
            <ac:spMk id="9" creationId="{36AEC50C-712F-FEF2-80EF-0C08C05A826A}"/>
          </ac:spMkLst>
        </pc:spChg>
        <pc:spChg chg="mod">
          <ac:chgData name="Michaela Popelková" userId="4da947f916a43c95" providerId="LiveId" clId="{EA78FA8A-6F3F-4BE7-BDB5-1AE745912DBC}" dt="2023-02-02T07:36:22.733" v="98"/>
          <ac:spMkLst>
            <pc:docMk/>
            <pc:sldMk cId="2515640667" sldId="287"/>
            <ac:spMk id="13" creationId="{DB4B7CC6-7C78-EC40-88FE-61C852EA1C4B}"/>
          </ac:spMkLst>
        </pc:spChg>
        <pc:spChg chg="mod">
          <ac:chgData name="Michaela Popelková" userId="4da947f916a43c95" providerId="LiveId" clId="{EA78FA8A-6F3F-4BE7-BDB5-1AE745912DBC}" dt="2023-02-02T07:36:22.733" v="98"/>
          <ac:spMkLst>
            <pc:docMk/>
            <pc:sldMk cId="2515640667" sldId="287"/>
            <ac:spMk id="14" creationId="{CA33531C-CE65-6063-5D11-594299382E68}"/>
          </ac:spMkLst>
        </pc:spChg>
        <pc:spChg chg="mod">
          <ac:chgData name="Michaela Popelková" userId="4da947f916a43c95" providerId="LiveId" clId="{EA78FA8A-6F3F-4BE7-BDB5-1AE745912DBC}" dt="2023-02-02T07:36:22.733" v="98"/>
          <ac:spMkLst>
            <pc:docMk/>
            <pc:sldMk cId="2515640667" sldId="287"/>
            <ac:spMk id="22" creationId="{A86E489C-03FF-7410-CA65-3B0C51AD1C8C}"/>
          </ac:spMkLst>
        </pc:spChg>
        <pc:spChg chg="mod">
          <ac:chgData name="Michaela Popelková" userId="4da947f916a43c95" providerId="LiveId" clId="{EA78FA8A-6F3F-4BE7-BDB5-1AE745912DBC}" dt="2023-02-02T07:36:18.645" v="96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EA78FA8A-6F3F-4BE7-BDB5-1AE745912DBC}" dt="2023-02-02T07:36:18.645" v="96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EA78FA8A-6F3F-4BE7-BDB5-1AE745912DBC}" dt="2023-02-02T07:36:18.645" v="96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EA78FA8A-6F3F-4BE7-BDB5-1AE745912DBC}" dt="2023-02-02T07:36:22.733" v="98"/>
          <ac:spMkLst>
            <pc:docMk/>
            <pc:sldMk cId="2515640667" sldId="287"/>
            <ac:spMk id="29" creationId="{4EB37AA1-733F-DC4F-F7CB-548C05C7A0BE}"/>
          </ac:spMkLst>
        </pc:spChg>
        <pc:spChg chg="mod">
          <ac:chgData name="Michaela Popelková" userId="4da947f916a43c95" providerId="LiveId" clId="{EA78FA8A-6F3F-4BE7-BDB5-1AE745912DBC}" dt="2023-02-02T07:36:22.733" v="98"/>
          <ac:spMkLst>
            <pc:docMk/>
            <pc:sldMk cId="2515640667" sldId="287"/>
            <ac:spMk id="31" creationId="{112DB9FF-822A-CABF-94A0-C97135334356}"/>
          </ac:spMkLst>
        </pc:spChg>
        <pc:spChg chg="add del mod">
          <ac:chgData name="Michaela Popelková" userId="4da947f916a43c95" providerId="LiveId" clId="{EA78FA8A-6F3F-4BE7-BDB5-1AE745912DBC}" dt="2023-02-02T07:36:28.376" v="99" actId="478"/>
          <ac:spMkLst>
            <pc:docMk/>
            <pc:sldMk cId="2515640667" sldId="287"/>
            <ac:spMk id="33" creationId="{60436AC2-87E7-1955-9B14-4F114379DC61}"/>
          </ac:spMkLst>
        </pc:spChg>
        <pc:spChg chg="add mod">
          <ac:chgData name="Michaela Popelková" userId="4da947f916a43c95" providerId="LiveId" clId="{EA78FA8A-6F3F-4BE7-BDB5-1AE745912DBC}" dt="2023-02-02T07:39:52.836" v="134" actId="164"/>
          <ac:spMkLst>
            <pc:docMk/>
            <pc:sldMk cId="2515640667" sldId="287"/>
            <ac:spMk id="34" creationId="{9CE143C8-4E73-307B-ED43-E77C8709063F}"/>
          </ac:spMkLst>
        </pc:spChg>
        <pc:spChg chg="mod topLvl">
          <ac:chgData name="Michaela Popelková" userId="4da947f916a43c95" providerId="LiveId" clId="{EA78FA8A-6F3F-4BE7-BDB5-1AE745912DBC}" dt="2023-02-02T07:39:52.836" v="134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EA78FA8A-6F3F-4BE7-BDB5-1AE745912DBC}" dt="2023-02-02T07:39:52.836" v="134" actId="164"/>
          <ac:spMkLst>
            <pc:docMk/>
            <pc:sldMk cId="2515640667" sldId="287"/>
            <ac:spMk id="57" creationId="{8E8A3043-603E-6CED-2B04-9EE75E5226DD}"/>
          </ac:spMkLst>
        </pc:spChg>
        <pc:spChg chg="del mod topLvl">
          <ac:chgData name="Michaela Popelková" userId="4da947f916a43c95" providerId="LiveId" clId="{EA78FA8A-6F3F-4BE7-BDB5-1AE745912DBC}" dt="2023-02-02T07:36:32.128" v="100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EA78FA8A-6F3F-4BE7-BDB5-1AE745912DBC}" dt="2023-02-02T07:39:52.836" v="134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EA78FA8A-6F3F-4BE7-BDB5-1AE745912DBC}" dt="2023-02-02T07:39:52.836" v="134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EA78FA8A-6F3F-4BE7-BDB5-1AE745912DBC}" dt="2023-02-02T07:39:52.836" v="134" actId="164"/>
          <ac:grpSpMkLst>
            <pc:docMk/>
            <pc:sldMk cId="2515640667" sldId="287"/>
            <ac:grpSpMk id="12" creationId="{BDE85061-3B54-12D8-292B-E7923E26F884}"/>
          </ac:grpSpMkLst>
        </pc:grpChg>
        <pc:grpChg chg="add mod">
          <ac:chgData name="Michaela Popelková" userId="4da947f916a43c95" providerId="LiveId" clId="{EA78FA8A-6F3F-4BE7-BDB5-1AE745912DBC}" dt="2023-02-02T07:39:52.836" v="134" actId="164"/>
          <ac:grpSpMkLst>
            <pc:docMk/>
            <pc:sldMk cId="2515640667" sldId="287"/>
            <ac:grpSpMk id="16" creationId="{805C2206-F113-81CB-8DE2-8D611266D8E2}"/>
          </ac:grpSpMkLst>
        </pc:grpChg>
        <pc:grpChg chg="mod">
          <ac:chgData name="Michaela Popelková" userId="4da947f916a43c95" providerId="LiveId" clId="{EA78FA8A-6F3F-4BE7-BDB5-1AE745912DBC}" dt="2023-02-02T07:36:22.733" v="98"/>
          <ac:grpSpMkLst>
            <pc:docMk/>
            <pc:sldMk cId="2515640667" sldId="287"/>
            <ac:grpSpMk id="17" creationId="{B179CA37-4DD0-6DE2-47C2-81BFBC1A9B47}"/>
          </ac:grpSpMkLst>
        </pc:grpChg>
        <pc:grpChg chg="del mod topLvl">
          <ac:chgData name="Michaela Popelková" userId="4da947f916a43c95" providerId="LiveId" clId="{EA78FA8A-6F3F-4BE7-BDB5-1AE745912DBC}" dt="2023-02-02T07:36:21.545" v="97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EA78FA8A-6F3F-4BE7-BDB5-1AE745912DBC}" dt="2023-02-02T07:36:18.645" v="96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EA78FA8A-6F3F-4BE7-BDB5-1AE745912DBC}" dt="2023-02-02T07:36:18.645" v="96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EA78FA8A-6F3F-4BE7-BDB5-1AE745912DBC}" dt="2023-02-02T07:36:18.645" v="96" actId="165"/>
          <ac:grpSpMkLst>
            <pc:docMk/>
            <pc:sldMk cId="2515640667" sldId="287"/>
            <ac:grpSpMk id="28" creationId="{E88140A5-AF0A-2ABD-E763-76E6F7747B6C}"/>
          </ac:grpSpMkLst>
        </pc:grpChg>
        <pc:grpChg chg="mod">
          <ac:chgData name="Michaela Popelková" userId="4da947f916a43c95" providerId="LiveId" clId="{EA78FA8A-6F3F-4BE7-BDB5-1AE745912DBC}" dt="2023-02-02T07:36:22.733" v="98"/>
          <ac:grpSpMkLst>
            <pc:docMk/>
            <pc:sldMk cId="2515640667" sldId="287"/>
            <ac:grpSpMk id="30" creationId="{213C15D7-B778-43D3-68AB-86897F77DE83}"/>
          </ac:grpSpMkLst>
        </pc:grpChg>
        <pc:grpChg chg="add mod">
          <ac:chgData name="Michaela Popelková" userId="4da947f916a43c95" providerId="LiveId" clId="{EA78FA8A-6F3F-4BE7-BDB5-1AE745912DBC}" dt="2023-02-02T07:39:52.836" v="134" actId="164"/>
          <ac:grpSpMkLst>
            <pc:docMk/>
            <pc:sldMk cId="2515640667" sldId="287"/>
            <ac:grpSpMk id="35" creationId="{9B169725-CC7D-97B8-DB1D-36D56BE09B78}"/>
          </ac:grpSpMkLst>
        </pc:grpChg>
        <pc:grpChg chg="del mod topLvl">
          <ac:chgData name="Michaela Popelková" userId="4da947f916a43c95" providerId="LiveId" clId="{EA78FA8A-6F3F-4BE7-BDB5-1AE745912DBC}" dt="2023-02-02T07:36:32.128" v="100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EA78FA8A-6F3F-4BE7-BDB5-1AE745912DBC}" dt="2023-02-02T07:36:18.645" v="96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EA78FA8A-6F3F-4BE7-BDB5-1AE745912DBC}" dt="2023-02-02T07:36:18.645" v="96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EA78FA8A-6F3F-4BE7-BDB5-1AE745912DBC}" dt="2023-02-02T07:39:52.836" v="134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EA78FA8A-6F3F-4BE7-BDB5-1AE745912DBC}" dt="2023-02-02T07:36:22.733" v="98"/>
          <ac:picMkLst>
            <pc:docMk/>
            <pc:sldMk cId="2515640667" sldId="287"/>
            <ac:picMk id="15" creationId="{14455314-9C7E-FC26-F5E7-57E44E07C9DB}"/>
          </ac:picMkLst>
        </pc:picChg>
        <pc:picChg chg="mod">
          <ac:chgData name="Michaela Popelková" userId="4da947f916a43c95" providerId="LiveId" clId="{EA78FA8A-6F3F-4BE7-BDB5-1AE745912DBC}" dt="2023-02-02T07:36:22.733" v="98"/>
          <ac:picMkLst>
            <pc:docMk/>
            <pc:sldMk cId="2515640667" sldId="287"/>
            <ac:picMk id="18" creationId="{379EB0B6-1AD0-3EC4-5C61-5E6949F622DD}"/>
          </ac:picMkLst>
        </pc:picChg>
        <pc:picChg chg="mod">
          <ac:chgData name="Michaela Popelková" userId="4da947f916a43c95" providerId="LiveId" clId="{EA78FA8A-6F3F-4BE7-BDB5-1AE745912DBC}" dt="2023-02-02T07:36:18.645" v="96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EA78FA8A-6F3F-4BE7-BDB5-1AE745912DBC}" dt="2023-02-02T07:36:18.645" v="96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EA78FA8A-6F3F-4BE7-BDB5-1AE745912DBC}" dt="2023-02-02T07:36:22.733" v="98"/>
          <ac:picMkLst>
            <pc:docMk/>
            <pc:sldMk cId="2515640667" sldId="287"/>
            <ac:picMk id="32" creationId="{BE7AF14C-5D1B-18D7-DBBC-147D7829AAE8}"/>
          </ac:picMkLst>
        </pc:picChg>
      </pc:sldChg>
      <pc:sldChg chg="addSp delSp modSp mod">
        <pc:chgData name="Michaela Popelková" userId="4da947f916a43c95" providerId="LiveId" clId="{EA78FA8A-6F3F-4BE7-BDB5-1AE745912DBC}" dt="2023-02-02T07:39:40.164" v="133" actId="338"/>
        <pc:sldMkLst>
          <pc:docMk/>
          <pc:sldMk cId="1272606788" sldId="288"/>
        </pc:sldMkLst>
        <pc:spChg chg="mod topLvl">
          <ac:chgData name="Michaela Popelková" userId="4da947f916a43c95" providerId="LiveId" clId="{EA78FA8A-6F3F-4BE7-BDB5-1AE745912DBC}" dt="2023-02-02T07:39:40.164" v="133" actId="338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EA78FA8A-6F3F-4BE7-BDB5-1AE745912DBC}" dt="2023-02-02T07:39:40.164" v="133" actId="338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EA78FA8A-6F3F-4BE7-BDB5-1AE745912DBC}" dt="2023-02-02T07:39:40.164" v="133" actId="338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EA78FA8A-6F3F-4BE7-BDB5-1AE745912DBC}" dt="2023-02-02T07:36:08.023" v="94"/>
          <ac:spMkLst>
            <pc:docMk/>
            <pc:sldMk cId="1272606788" sldId="288"/>
            <ac:spMk id="9" creationId="{EACB742F-B1C1-09C2-28A2-C4C295A91E0F}"/>
          </ac:spMkLst>
        </pc:spChg>
        <pc:spChg chg="mod">
          <ac:chgData name="Michaela Popelková" userId="4da947f916a43c95" providerId="LiveId" clId="{EA78FA8A-6F3F-4BE7-BDB5-1AE745912DBC}" dt="2023-02-02T07:36:08.023" v="94"/>
          <ac:spMkLst>
            <pc:docMk/>
            <pc:sldMk cId="1272606788" sldId="288"/>
            <ac:spMk id="11" creationId="{19E82E25-E8B0-C320-1797-810CD7BCF771}"/>
          </ac:spMkLst>
        </pc:spChg>
        <pc:spChg chg="mod">
          <ac:chgData name="Michaela Popelková" userId="4da947f916a43c95" providerId="LiveId" clId="{EA78FA8A-6F3F-4BE7-BDB5-1AE745912DBC}" dt="2023-02-02T07:36:08.023" v="94"/>
          <ac:spMkLst>
            <pc:docMk/>
            <pc:sldMk cId="1272606788" sldId="288"/>
            <ac:spMk id="16" creationId="{DEEA45B0-71F5-E729-B56E-F25A4388BA47}"/>
          </ac:spMkLst>
        </pc:spChg>
        <pc:spChg chg="mod">
          <ac:chgData name="Michaela Popelková" userId="4da947f916a43c95" providerId="LiveId" clId="{EA78FA8A-6F3F-4BE7-BDB5-1AE745912DBC}" dt="2023-02-02T07:36:08.023" v="94"/>
          <ac:spMkLst>
            <pc:docMk/>
            <pc:sldMk cId="1272606788" sldId="288"/>
            <ac:spMk id="17" creationId="{1031E2B9-C0C2-EA4F-DF5F-079C806E4D7B}"/>
          </ac:spMkLst>
        </pc:spChg>
        <pc:spChg chg="mod">
          <ac:chgData name="Michaela Popelková" userId="4da947f916a43c95" providerId="LiveId" clId="{EA78FA8A-6F3F-4BE7-BDB5-1AE745912DBC}" dt="2023-02-02T07:36:03.485" v="92" actId="165"/>
          <ac:spMkLst>
            <pc:docMk/>
            <pc:sldMk cId="1272606788" sldId="288"/>
            <ac:spMk id="18" creationId="{4963385C-21D4-B497-F077-285D169D50B4}"/>
          </ac:spMkLst>
        </pc:spChg>
        <pc:spChg chg="del">
          <ac:chgData name="Michaela Popelková" userId="4da947f916a43c95" providerId="LiveId" clId="{EA78FA8A-6F3F-4BE7-BDB5-1AE745912DBC}" dt="2023-02-02T07:35:58.544" v="91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EA78FA8A-6F3F-4BE7-BDB5-1AE745912DBC}" dt="2023-02-02T07:39:40.164" v="133" actId="338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EA78FA8A-6F3F-4BE7-BDB5-1AE745912DBC}" dt="2023-02-02T07:39:40.164" v="133" actId="338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EA78FA8A-6F3F-4BE7-BDB5-1AE745912DBC}" dt="2023-02-02T07:36:03.485" v="92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EA78FA8A-6F3F-4BE7-BDB5-1AE745912DBC}" dt="2023-02-02T07:36:03.485" v="92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EA78FA8A-6F3F-4BE7-BDB5-1AE745912DBC}" dt="2023-02-02T07:35:55.706" v="90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EA78FA8A-6F3F-4BE7-BDB5-1AE745912DBC}" dt="2023-02-02T07:36:03.485" v="92" actId="165"/>
          <ac:spMkLst>
            <pc:docMk/>
            <pc:sldMk cId="1272606788" sldId="288"/>
            <ac:spMk id="31" creationId="{D79222B2-46F8-FD2F-53F6-9115229F9545}"/>
          </ac:spMkLst>
        </pc:spChg>
        <pc:spChg chg="mod">
          <ac:chgData name="Michaela Popelková" userId="4da947f916a43c95" providerId="LiveId" clId="{EA78FA8A-6F3F-4BE7-BDB5-1AE745912DBC}" dt="2023-02-02T07:36:08.023" v="94"/>
          <ac:spMkLst>
            <pc:docMk/>
            <pc:sldMk cId="1272606788" sldId="288"/>
            <ac:spMk id="34" creationId="{CA58D8AE-7A27-3A47-7781-F6DF6B803EF5}"/>
          </ac:spMkLst>
        </pc:spChg>
        <pc:spChg chg="add mod">
          <ac:chgData name="Michaela Popelková" userId="4da947f916a43c95" providerId="LiveId" clId="{EA78FA8A-6F3F-4BE7-BDB5-1AE745912DBC}" dt="2023-02-02T07:36:08.023" v="94"/>
          <ac:spMkLst>
            <pc:docMk/>
            <pc:sldMk cId="1272606788" sldId="288"/>
            <ac:spMk id="36" creationId="{9EEFE46D-6E38-B735-936B-813C901E4479}"/>
          </ac:spMkLst>
        </pc:spChg>
        <pc:grpChg chg="add mod">
          <ac:chgData name="Michaela Popelková" userId="4da947f916a43c95" providerId="LiveId" clId="{EA78FA8A-6F3F-4BE7-BDB5-1AE745912DBC}" dt="2023-02-02T07:36:08.023" v="94"/>
          <ac:grpSpMkLst>
            <pc:docMk/>
            <pc:sldMk cId="1272606788" sldId="288"/>
            <ac:grpSpMk id="3" creationId="{FE8158FE-7BA3-D2D0-0560-D74A4E5AB195}"/>
          </ac:grpSpMkLst>
        </pc:grpChg>
        <pc:grpChg chg="del">
          <ac:chgData name="Michaela Popelková" userId="4da947f916a43c95" providerId="LiveId" clId="{EA78FA8A-6F3F-4BE7-BDB5-1AE745912DBC}" dt="2023-02-02T07:35:55.706" v="90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EA78FA8A-6F3F-4BE7-BDB5-1AE745912DBC}" dt="2023-02-02T07:39:40.164" v="133" actId="338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EA78FA8A-6F3F-4BE7-BDB5-1AE745912DBC}" dt="2023-02-02T07:36:08.023" v="94"/>
          <ac:grpSpMkLst>
            <pc:docMk/>
            <pc:sldMk cId="1272606788" sldId="288"/>
            <ac:grpSpMk id="13" creationId="{0276EDAC-8BFF-6036-638E-641E6F70DF32}"/>
          </ac:grpSpMkLst>
        </pc:grpChg>
        <pc:grpChg chg="mod">
          <ac:chgData name="Michaela Popelková" userId="4da947f916a43c95" providerId="LiveId" clId="{EA78FA8A-6F3F-4BE7-BDB5-1AE745912DBC}" dt="2023-02-02T07:36:08.023" v="94"/>
          <ac:grpSpMkLst>
            <pc:docMk/>
            <pc:sldMk cId="1272606788" sldId="288"/>
            <ac:grpSpMk id="14" creationId="{23C65CD5-DAA4-DD57-0E52-1F4AE60C2484}"/>
          </ac:grpSpMkLst>
        </pc:grpChg>
        <pc:grpChg chg="mod">
          <ac:chgData name="Michaela Popelková" userId="4da947f916a43c95" providerId="LiveId" clId="{EA78FA8A-6F3F-4BE7-BDB5-1AE745912DBC}" dt="2023-02-02T07:36:08.023" v="94"/>
          <ac:grpSpMkLst>
            <pc:docMk/>
            <pc:sldMk cId="1272606788" sldId="288"/>
            <ac:grpSpMk id="19" creationId="{4F123583-A7AF-C4F9-2189-E78590A8AA97}"/>
          </ac:grpSpMkLst>
        </pc:grpChg>
        <pc:grpChg chg="del mod topLvl">
          <ac:chgData name="Michaela Popelková" userId="4da947f916a43c95" providerId="LiveId" clId="{EA78FA8A-6F3F-4BE7-BDB5-1AE745912DBC}" dt="2023-02-02T07:36:06.265" v="93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EA78FA8A-6F3F-4BE7-BDB5-1AE745912DBC}" dt="2023-02-02T07:36:03.485" v="92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EA78FA8A-6F3F-4BE7-BDB5-1AE745912DBC}" dt="2023-02-02T07:36:03.485" v="92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EA78FA8A-6F3F-4BE7-BDB5-1AE745912DBC}" dt="2023-02-02T07:36:03.485" v="92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EA78FA8A-6F3F-4BE7-BDB5-1AE745912DBC}" dt="2023-02-02T07:39:40.164" v="133" actId="338"/>
          <ac:grpSpMkLst>
            <pc:docMk/>
            <pc:sldMk cId="1272606788" sldId="288"/>
            <ac:grpSpMk id="37" creationId="{EBE3CEB6-D620-61CD-A0AC-42729F2621C7}"/>
          </ac:grpSpMkLst>
        </pc:grpChg>
        <pc:picChg chg="mod topLvl">
          <ac:chgData name="Michaela Popelková" userId="4da947f916a43c95" providerId="LiveId" clId="{EA78FA8A-6F3F-4BE7-BDB5-1AE745912DBC}" dt="2023-02-02T07:39:40.164" v="133" actId="338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EA78FA8A-6F3F-4BE7-BDB5-1AE745912DBC}" dt="2023-02-02T07:39:40.164" v="133" actId="338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EA78FA8A-6F3F-4BE7-BDB5-1AE745912DBC}" dt="2023-02-02T07:36:08.023" v="94"/>
          <ac:picMkLst>
            <pc:docMk/>
            <pc:sldMk cId="1272606788" sldId="288"/>
            <ac:picMk id="12" creationId="{262F5801-1255-993E-4EAA-3FC3053006D5}"/>
          </ac:picMkLst>
        </pc:picChg>
        <pc:picChg chg="mod">
          <ac:chgData name="Michaela Popelková" userId="4da947f916a43c95" providerId="LiveId" clId="{EA78FA8A-6F3F-4BE7-BDB5-1AE745912DBC}" dt="2023-02-02T07:36:08.023" v="94"/>
          <ac:picMkLst>
            <pc:docMk/>
            <pc:sldMk cId="1272606788" sldId="288"/>
            <ac:picMk id="15" creationId="{483B2DA5-8743-5018-8416-0A3B832E8543}"/>
          </ac:picMkLst>
        </pc:picChg>
        <pc:picChg chg="mod">
          <ac:chgData name="Michaela Popelková" userId="4da947f916a43c95" providerId="LiveId" clId="{EA78FA8A-6F3F-4BE7-BDB5-1AE745912DBC}" dt="2023-02-02T07:36:03.485" v="92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EA78FA8A-6F3F-4BE7-BDB5-1AE745912DBC}" dt="2023-02-02T07:36:03.485" v="92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EA78FA8A-6F3F-4BE7-BDB5-1AE745912DBC}" dt="2023-02-02T07:36:03.485" v="92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EA78FA8A-6F3F-4BE7-BDB5-1AE745912DBC}" dt="2023-02-02T07:36:08.023" v="94"/>
          <ac:picMkLst>
            <pc:docMk/>
            <pc:sldMk cId="1272606788" sldId="288"/>
            <ac:picMk id="35" creationId="{3317078C-42BD-015C-F769-F87DA632F4E7}"/>
          </ac:picMkLst>
        </pc:picChg>
      </pc:sldChg>
      <pc:sldChg chg="addSp delSp modSp mod">
        <pc:chgData name="Michaela Popelková" userId="4da947f916a43c95" providerId="LiveId" clId="{EA78FA8A-6F3F-4BE7-BDB5-1AE745912DBC}" dt="2023-02-02T07:39:27.342" v="131" actId="164"/>
        <pc:sldMkLst>
          <pc:docMk/>
          <pc:sldMk cId="1860668214" sldId="291"/>
        </pc:sldMkLst>
        <pc:spChg chg="mod ord topLvl">
          <ac:chgData name="Michaela Popelková" userId="4da947f916a43c95" providerId="LiveId" clId="{EA78FA8A-6F3F-4BE7-BDB5-1AE745912DBC}" dt="2023-02-02T07:39:27.342" v="131" actId="164"/>
          <ac:spMkLst>
            <pc:docMk/>
            <pc:sldMk cId="1860668214" sldId="291"/>
            <ac:spMk id="2" creationId="{DE322BCE-0271-4C8E-9878-A7CF42C7A47B}"/>
          </ac:spMkLst>
        </pc:spChg>
        <pc:spChg chg="mod ord topLvl">
          <ac:chgData name="Michaela Popelková" userId="4da947f916a43c95" providerId="LiveId" clId="{EA78FA8A-6F3F-4BE7-BDB5-1AE745912DBC}" dt="2023-02-02T07:39:27.342" v="131" actId="164"/>
          <ac:spMkLst>
            <pc:docMk/>
            <pc:sldMk cId="1860668214" sldId="291"/>
            <ac:spMk id="5" creationId="{E579DCE4-6DC1-63CA-EAE2-3A3096D8E950}"/>
          </ac:spMkLst>
        </pc:spChg>
        <pc:spChg chg="mod ord topLvl">
          <ac:chgData name="Michaela Popelková" userId="4da947f916a43c95" providerId="LiveId" clId="{EA78FA8A-6F3F-4BE7-BDB5-1AE745912DBC}" dt="2023-02-02T07:39:27.342" v="131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EA78FA8A-6F3F-4BE7-BDB5-1AE745912DBC}" dt="2023-02-02T07:35:18.351" v="83"/>
          <ac:spMkLst>
            <pc:docMk/>
            <pc:sldMk cId="1860668214" sldId="291"/>
            <ac:spMk id="9" creationId="{32D049DA-4049-0575-85D6-9EFCD06EFADC}"/>
          </ac:spMkLst>
        </pc:spChg>
        <pc:spChg chg="mod">
          <ac:chgData name="Michaela Popelková" userId="4da947f916a43c95" providerId="LiveId" clId="{EA78FA8A-6F3F-4BE7-BDB5-1AE745912DBC}" dt="2023-02-02T07:35:18.351" v="83"/>
          <ac:spMkLst>
            <pc:docMk/>
            <pc:sldMk cId="1860668214" sldId="291"/>
            <ac:spMk id="11" creationId="{24693C3A-886C-E728-FD89-5D7A357A4934}"/>
          </ac:spMkLst>
        </pc:spChg>
        <pc:spChg chg="mod">
          <ac:chgData name="Michaela Popelková" userId="4da947f916a43c95" providerId="LiveId" clId="{EA78FA8A-6F3F-4BE7-BDB5-1AE745912DBC}" dt="2023-02-02T07:35:18.351" v="83"/>
          <ac:spMkLst>
            <pc:docMk/>
            <pc:sldMk cId="1860668214" sldId="291"/>
            <ac:spMk id="16" creationId="{14380954-EC77-2324-69AB-8D81E5E690B5}"/>
          </ac:spMkLst>
        </pc:spChg>
        <pc:spChg chg="mod">
          <ac:chgData name="Michaela Popelková" userId="4da947f916a43c95" providerId="LiveId" clId="{EA78FA8A-6F3F-4BE7-BDB5-1AE745912DBC}" dt="2023-02-02T07:35:18.351" v="83"/>
          <ac:spMkLst>
            <pc:docMk/>
            <pc:sldMk cId="1860668214" sldId="291"/>
            <ac:spMk id="17" creationId="{E15B8A3B-9C50-11B7-1F0F-5C662601DE75}"/>
          </ac:spMkLst>
        </pc:spChg>
        <pc:spChg chg="mod">
          <ac:chgData name="Michaela Popelková" userId="4da947f916a43c95" providerId="LiveId" clId="{EA78FA8A-6F3F-4BE7-BDB5-1AE745912DBC}" dt="2023-02-02T07:35:09.021" v="79" actId="165"/>
          <ac:spMkLst>
            <pc:docMk/>
            <pc:sldMk cId="1860668214" sldId="291"/>
            <ac:spMk id="18" creationId="{66988BAD-D05C-44FC-52D5-9B1834F46822}"/>
          </ac:spMkLst>
        </pc:spChg>
        <pc:spChg chg="del mod">
          <ac:chgData name="Michaela Popelková" userId="4da947f916a43c95" providerId="LiveId" clId="{EA78FA8A-6F3F-4BE7-BDB5-1AE745912DBC}" dt="2023-02-02T07:35:14.864" v="81" actId="478"/>
          <ac:spMkLst>
            <pc:docMk/>
            <pc:sldMk cId="1860668214" sldId="291"/>
            <ac:spMk id="22" creationId="{DE340C8A-3101-F57D-0D5E-307F23894EE9}"/>
          </ac:spMkLst>
        </pc:spChg>
        <pc:spChg chg="mod ord topLvl">
          <ac:chgData name="Michaela Popelková" userId="4da947f916a43c95" providerId="LiveId" clId="{EA78FA8A-6F3F-4BE7-BDB5-1AE745912DBC}" dt="2023-02-02T07:39:27.342" v="131" actId="164"/>
          <ac:spMkLst>
            <pc:docMk/>
            <pc:sldMk cId="1860668214" sldId="291"/>
            <ac:spMk id="24" creationId="{4BF7A467-576E-2A7D-F047-13D594A1166D}"/>
          </ac:spMkLst>
        </pc:spChg>
        <pc:spChg chg="mod ord topLvl">
          <ac:chgData name="Michaela Popelková" userId="4da947f916a43c95" providerId="LiveId" clId="{EA78FA8A-6F3F-4BE7-BDB5-1AE745912DBC}" dt="2023-02-02T07:39:27.342" v="131" actId="164"/>
          <ac:spMkLst>
            <pc:docMk/>
            <pc:sldMk cId="1860668214" sldId="291"/>
            <ac:spMk id="25" creationId="{1390292E-CF4A-4AAE-B8F3-6810A56F228D}"/>
          </ac:spMkLst>
        </pc:spChg>
        <pc:spChg chg="del mod topLvl">
          <ac:chgData name="Michaela Popelková" userId="4da947f916a43c95" providerId="LiveId" clId="{EA78FA8A-6F3F-4BE7-BDB5-1AE745912DBC}" dt="2023-02-02T07:35:12.714" v="80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EA78FA8A-6F3F-4BE7-BDB5-1AE745912DBC}" dt="2023-02-02T07:35:09.021" v="79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EA78FA8A-6F3F-4BE7-BDB5-1AE745912DBC}" dt="2023-02-02T07:35:09.021" v="79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EA78FA8A-6F3F-4BE7-BDB5-1AE745912DBC}" dt="2023-02-02T07:35:09.021" v="79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EA78FA8A-6F3F-4BE7-BDB5-1AE745912DBC}" dt="2023-02-02T07:35:18.351" v="83"/>
          <ac:spMkLst>
            <pc:docMk/>
            <pc:sldMk cId="1860668214" sldId="291"/>
            <ac:spMk id="34" creationId="{B5BA1611-5A9E-84A8-3E02-0D9D0897F028}"/>
          </ac:spMkLst>
        </pc:spChg>
        <pc:spChg chg="add mod ord">
          <ac:chgData name="Michaela Popelková" userId="4da947f916a43c95" providerId="LiveId" clId="{EA78FA8A-6F3F-4BE7-BDB5-1AE745912DBC}" dt="2023-02-02T07:39:27.342" v="131" actId="164"/>
          <ac:spMkLst>
            <pc:docMk/>
            <pc:sldMk cId="1860668214" sldId="291"/>
            <ac:spMk id="36" creationId="{83629668-C7B7-B278-C467-7408E63D144E}"/>
          </ac:spMkLst>
        </pc:spChg>
        <pc:grpChg chg="add mod ord">
          <ac:chgData name="Michaela Popelková" userId="4da947f916a43c95" providerId="LiveId" clId="{EA78FA8A-6F3F-4BE7-BDB5-1AE745912DBC}" dt="2023-02-02T07:39:27.342" v="131" actId="164"/>
          <ac:grpSpMkLst>
            <pc:docMk/>
            <pc:sldMk cId="1860668214" sldId="291"/>
            <ac:grpSpMk id="3" creationId="{4F6CEF97-C5BE-1DC0-CD3D-D326EB829BB2}"/>
          </ac:grpSpMkLst>
        </pc:grpChg>
        <pc:grpChg chg="del mod topLvl">
          <ac:chgData name="Michaela Popelková" userId="4da947f916a43c95" providerId="LiveId" clId="{EA78FA8A-6F3F-4BE7-BDB5-1AE745912DBC}" dt="2023-02-02T07:35:12.714" v="80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ord topLvl">
          <ac:chgData name="Michaela Popelková" userId="4da947f916a43c95" providerId="LiveId" clId="{EA78FA8A-6F3F-4BE7-BDB5-1AE745912DBC}" dt="2023-02-02T07:39:27.342" v="131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 ord">
          <ac:chgData name="Michaela Popelková" userId="4da947f916a43c95" providerId="LiveId" clId="{EA78FA8A-6F3F-4BE7-BDB5-1AE745912DBC}" dt="2023-02-02T07:39:27.342" v="131" actId="164"/>
          <ac:grpSpMkLst>
            <pc:docMk/>
            <pc:sldMk cId="1860668214" sldId="291"/>
            <ac:grpSpMk id="13" creationId="{865F453F-AAB0-328C-B611-9F117619E52E}"/>
          </ac:grpSpMkLst>
        </pc:grpChg>
        <pc:grpChg chg="mod">
          <ac:chgData name="Michaela Popelková" userId="4da947f916a43c95" providerId="LiveId" clId="{EA78FA8A-6F3F-4BE7-BDB5-1AE745912DBC}" dt="2023-02-02T07:35:18.351" v="83"/>
          <ac:grpSpMkLst>
            <pc:docMk/>
            <pc:sldMk cId="1860668214" sldId="291"/>
            <ac:grpSpMk id="14" creationId="{41D203CB-E901-BB85-2115-EF127E96A2BF}"/>
          </ac:grpSpMkLst>
        </pc:grpChg>
        <pc:grpChg chg="del mod topLvl">
          <ac:chgData name="Michaela Popelková" userId="4da947f916a43c95" providerId="LiveId" clId="{EA78FA8A-6F3F-4BE7-BDB5-1AE745912DBC}" dt="2023-02-02T07:35:16.683" v="82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EA78FA8A-6F3F-4BE7-BDB5-1AE745912DBC}" dt="2023-02-02T07:35:09.021" v="79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EA78FA8A-6F3F-4BE7-BDB5-1AE745912DBC}" dt="2023-02-02T07:35:09.021" v="79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EA78FA8A-6F3F-4BE7-BDB5-1AE745912DBC}" dt="2023-02-02T07:35:09.021" v="79" actId="165"/>
          <ac:grpSpMkLst>
            <pc:docMk/>
            <pc:sldMk cId="1860668214" sldId="291"/>
            <ac:grpSpMk id="32" creationId="{02912DC3-1298-3958-20B0-2D6B36633E6A}"/>
          </ac:grpSpMkLst>
        </pc:grpChg>
        <pc:grpChg chg="mod">
          <ac:chgData name="Michaela Popelková" userId="4da947f916a43c95" providerId="LiveId" clId="{EA78FA8A-6F3F-4BE7-BDB5-1AE745912DBC}" dt="2023-02-02T07:35:18.351" v="83"/>
          <ac:grpSpMkLst>
            <pc:docMk/>
            <pc:sldMk cId="1860668214" sldId="291"/>
            <ac:grpSpMk id="33" creationId="{EF065C90-1E11-5793-C6F5-0EB396DC7641}"/>
          </ac:grpSpMkLst>
        </pc:grpChg>
        <pc:grpChg chg="add mod">
          <ac:chgData name="Michaela Popelková" userId="4da947f916a43c95" providerId="LiveId" clId="{EA78FA8A-6F3F-4BE7-BDB5-1AE745912DBC}" dt="2023-02-02T07:39:27.342" v="131" actId="164"/>
          <ac:grpSpMkLst>
            <pc:docMk/>
            <pc:sldMk cId="1860668214" sldId="291"/>
            <ac:grpSpMk id="37" creationId="{C51B62B4-FFC3-DAF9-AE0F-78FAD5C4A26F}"/>
          </ac:grpSpMkLst>
        </pc:grpChg>
        <pc:picChg chg="mod ord topLvl">
          <ac:chgData name="Michaela Popelková" userId="4da947f916a43c95" providerId="LiveId" clId="{EA78FA8A-6F3F-4BE7-BDB5-1AE745912DBC}" dt="2023-02-02T07:39:27.342" v="131" actId="164"/>
          <ac:picMkLst>
            <pc:docMk/>
            <pc:sldMk cId="1860668214" sldId="291"/>
            <ac:picMk id="4" creationId="{40F52DF6-A752-DDA5-1414-8EA47FB58EC7}"/>
          </ac:picMkLst>
        </pc:picChg>
        <pc:picChg chg="mod ord topLvl">
          <ac:chgData name="Michaela Popelková" userId="4da947f916a43c95" providerId="LiveId" clId="{EA78FA8A-6F3F-4BE7-BDB5-1AE745912DBC}" dt="2023-02-02T07:39:27.342" v="131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EA78FA8A-6F3F-4BE7-BDB5-1AE745912DBC}" dt="2023-02-02T07:35:18.351" v="83"/>
          <ac:picMkLst>
            <pc:docMk/>
            <pc:sldMk cId="1860668214" sldId="291"/>
            <ac:picMk id="12" creationId="{AF9E94B1-8B1C-DFA7-7BF0-FF6654024A96}"/>
          </ac:picMkLst>
        </pc:picChg>
        <pc:picChg chg="mod">
          <ac:chgData name="Michaela Popelková" userId="4da947f916a43c95" providerId="LiveId" clId="{EA78FA8A-6F3F-4BE7-BDB5-1AE745912DBC}" dt="2023-02-02T07:35:18.351" v="83"/>
          <ac:picMkLst>
            <pc:docMk/>
            <pc:sldMk cId="1860668214" sldId="291"/>
            <ac:picMk id="15" creationId="{9D28A141-83B5-EB26-B54C-D27056C939D7}"/>
          </ac:picMkLst>
        </pc:picChg>
        <pc:picChg chg="mod">
          <ac:chgData name="Michaela Popelková" userId="4da947f916a43c95" providerId="LiveId" clId="{EA78FA8A-6F3F-4BE7-BDB5-1AE745912DBC}" dt="2023-02-02T07:35:09.021" v="79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EA78FA8A-6F3F-4BE7-BDB5-1AE745912DBC}" dt="2023-02-02T07:35:09.021" v="79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EA78FA8A-6F3F-4BE7-BDB5-1AE745912DBC}" dt="2023-02-02T07:35:09.021" v="79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EA78FA8A-6F3F-4BE7-BDB5-1AE745912DBC}" dt="2023-02-02T07:35:18.351" v="83"/>
          <ac:picMkLst>
            <pc:docMk/>
            <pc:sldMk cId="1860668214" sldId="291"/>
            <ac:picMk id="35" creationId="{660EACB9-9771-E08E-3305-75E8D5331407}"/>
          </ac:picMkLst>
        </pc:picChg>
      </pc:sldChg>
      <pc:sldChg chg="addSp delSp modSp mod">
        <pc:chgData name="Michaela Popelková" userId="4da947f916a43c95" providerId="LiveId" clId="{EA78FA8A-6F3F-4BE7-BDB5-1AE745912DBC}" dt="2023-02-02T07:40:09.489" v="137" actId="164"/>
        <pc:sldMkLst>
          <pc:docMk/>
          <pc:sldMk cId="1787566185" sldId="294"/>
        </pc:sldMkLst>
        <pc:spChg chg="mod topLvl">
          <ac:chgData name="Michaela Popelková" userId="4da947f916a43c95" providerId="LiveId" clId="{EA78FA8A-6F3F-4BE7-BDB5-1AE745912DBC}" dt="2023-02-02T07:40:09.489" v="137" actId="164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EA78FA8A-6F3F-4BE7-BDB5-1AE745912DBC}" dt="2023-02-02T07:37:38.134" v="115"/>
          <ac:spMkLst>
            <pc:docMk/>
            <pc:sldMk cId="1787566185" sldId="294"/>
            <ac:spMk id="4" creationId="{59773E9D-7398-1F1E-F330-05A89DBBD73E}"/>
          </ac:spMkLst>
        </pc:spChg>
        <pc:spChg chg="mod topLvl">
          <ac:chgData name="Michaela Popelková" userId="4da947f916a43c95" providerId="LiveId" clId="{EA78FA8A-6F3F-4BE7-BDB5-1AE745912DBC}" dt="2023-02-02T07:40:09.489" v="137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EA78FA8A-6F3F-4BE7-BDB5-1AE745912DBC}" dt="2023-02-02T07:40:09.489" v="137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EA78FA8A-6F3F-4BE7-BDB5-1AE745912DBC}" dt="2023-02-02T07:37:38.134" v="115"/>
          <ac:spMkLst>
            <pc:docMk/>
            <pc:sldMk cId="1787566185" sldId="294"/>
            <ac:spMk id="10" creationId="{92A70D83-5716-824B-ED2B-B27D7B62D487}"/>
          </ac:spMkLst>
        </pc:spChg>
        <pc:spChg chg="mod">
          <ac:chgData name="Michaela Popelková" userId="4da947f916a43c95" providerId="LiveId" clId="{EA78FA8A-6F3F-4BE7-BDB5-1AE745912DBC}" dt="2023-02-02T07:37:38.134" v="115"/>
          <ac:spMkLst>
            <pc:docMk/>
            <pc:sldMk cId="1787566185" sldId="294"/>
            <ac:spMk id="16" creationId="{D6ED9E16-0089-4A58-6336-E24587D7C4A8}"/>
          </ac:spMkLst>
        </pc:spChg>
        <pc:spChg chg="mod">
          <ac:chgData name="Michaela Popelková" userId="4da947f916a43c95" providerId="LiveId" clId="{EA78FA8A-6F3F-4BE7-BDB5-1AE745912DBC}" dt="2023-02-02T07:37:38.134" v="115"/>
          <ac:spMkLst>
            <pc:docMk/>
            <pc:sldMk cId="1787566185" sldId="294"/>
            <ac:spMk id="17" creationId="{E0540830-E89E-AD50-368D-5AA7F0A4579D}"/>
          </ac:spMkLst>
        </pc:spChg>
        <pc:spChg chg="mod">
          <ac:chgData name="Michaela Popelková" userId="4da947f916a43c95" providerId="LiveId" clId="{EA78FA8A-6F3F-4BE7-BDB5-1AE745912DBC}" dt="2023-02-02T07:37:38.134" v="115"/>
          <ac:spMkLst>
            <pc:docMk/>
            <pc:sldMk cId="1787566185" sldId="294"/>
            <ac:spMk id="19" creationId="{19C4C7BE-EA2F-F92A-6314-319F6A642CCA}"/>
          </ac:spMkLst>
        </pc:spChg>
        <pc:spChg chg="add mod">
          <ac:chgData name="Michaela Popelková" userId="4da947f916a43c95" providerId="LiveId" clId="{EA78FA8A-6F3F-4BE7-BDB5-1AE745912DBC}" dt="2023-02-02T07:40:09.489" v="137" actId="164"/>
          <ac:spMkLst>
            <pc:docMk/>
            <pc:sldMk cId="1787566185" sldId="294"/>
            <ac:spMk id="21" creationId="{424D15C2-D7FD-993A-F04E-2E8F422411CD}"/>
          </ac:spMkLst>
        </pc:spChg>
        <pc:spChg chg="mod">
          <ac:chgData name="Michaela Popelková" userId="4da947f916a43c95" providerId="LiveId" clId="{EA78FA8A-6F3F-4BE7-BDB5-1AE745912DBC}" dt="2023-02-02T07:37:34.060" v="113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EA78FA8A-6F3F-4BE7-BDB5-1AE745912DBC}" dt="2023-02-02T07:37:28.567" v="112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EA78FA8A-6F3F-4BE7-BDB5-1AE745912DBC}" dt="2023-02-02T07:40:09.489" v="137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EA78FA8A-6F3F-4BE7-BDB5-1AE745912DBC}" dt="2023-02-02T07:40:09.489" v="137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EA78FA8A-6F3F-4BE7-BDB5-1AE745912DBC}" dt="2023-02-02T07:37:26.719" v="111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EA78FA8A-6F3F-4BE7-BDB5-1AE745912DBC}" dt="2023-02-02T07:37:34.060" v="113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EA78FA8A-6F3F-4BE7-BDB5-1AE745912DBC}" dt="2023-02-02T07:37:34.060" v="113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EA78FA8A-6F3F-4BE7-BDB5-1AE745912DBC}" dt="2023-02-02T07:37:34.060" v="113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EA78FA8A-6F3F-4BE7-BDB5-1AE745912DBC}" dt="2023-02-02T07:40:09.489" v="137" actId="164"/>
          <ac:grpSpMkLst>
            <pc:docMk/>
            <pc:sldMk cId="1787566185" sldId="294"/>
            <ac:grpSpMk id="3" creationId="{3456DF80-4575-7E7E-27FF-6341971CC198}"/>
          </ac:grpSpMkLst>
        </pc:grpChg>
        <pc:grpChg chg="del">
          <ac:chgData name="Michaela Popelková" userId="4da947f916a43c95" providerId="LiveId" clId="{EA78FA8A-6F3F-4BE7-BDB5-1AE745912DBC}" dt="2023-02-02T07:37:26.719" v="111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EA78FA8A-6F3F-4BE7-BDB5-1AE745912DBC}" dt="2023-02-02T07:40:09.489" v="137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EA78FA8A-6F3F-4BE7-BDB5-1AE745912DBC}" dt="2023-02-02T07:40:09.489" v="137" actId="164"/>
          <ac:grpSpMkLst>
            <pc:docMk/>
            <pc:sldMk cId="1787566185" sldId="294"/>
            <ac:grpSpMk id="13" creationId="{BE4FCD3D-DDAC-41C8-5740-ED43C708D79C}"/>
          </ac:grpSpMkLst>
        </pc:grpChg>
        <pc:grpChg chg="mod">
          <ac:chgData name="Michaela Popelková" userId="4da947f916a43c95" providerId="LiveId" clId="{EA78FA8A-6F3F-4BE7-BDB5-1AE745912DBC}" dt="2023-02-02T07:37:38.134" v="115"/>
          <ac:grpSpMkLst>
            <pc:docMk/>
            <pc:sldMk cId="1787566185" sldId="294"/>
            <ac:grpSpMk id="14" creationId="{EE2502AF-565C-2D29-0A83-7E2A2B8F171C}"/>
          </ac:grpSpMkLst>
        </pc:grpChg>
        <pc:grpChg chg="mod">
          <ac:chgData name="Michaela Popelková" userId="4da947f916a43c95" providerId="LiveId" clId="{EA78FA8A-6F3F-4BE7-BDB5-1AE745912DBC}" dt="2023-02-02T07:37:38.134" v="115"/>
          <ac:grpSpMkLst>
            <pc:docMk/>
            <pc:sldMk cId="1787566185" sldId="294"/>
            <ac:grpSpMk id="18" creationId="{474B015C-B492-40E3-C497-EE7222E6C133}"/>
          </ac:grpSpMkLst>
        </pc:grpChg>
        <pc:grpChg chg="add mod">
          <ac:chgData name="Michaela Popelková" userId="4da947f916a43c95" providerId="LiveId" clId="{EA78FA8A-6F3F-4BE7-BDB5-1AE745912DBC}" dt="2023-02-02T07:40:09.489" v="137" actId="164"/>
          <ac:grpSpMkLst>
            <pc:docMk/>
            <pc:sldMk cId="1787566185" sldId="294"/>
            <ac:grpSpMk id="26" creationId="{2BF7D868-0D22-39C8-2C89-E58E4D35880D}"/>
          </ac:grpSpMkLst>
        </pc:grpChg>
        <pc:grpChg chg="del mod topLvl">
          <ac:chgData name="Michaela Popelková" userId="4da947f916a43c95" providerId="LiveId" clId="{EA78FA8A-6F3F-4BE7-BDB5-1AE745912DBC}" dt="2023-02-02T07:37:37.047" v="114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EA78FA8A-6F3F-4BE7-BDB5-1AE745912DBC}" dt="2023-02-02T07:37:34.060" v="113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EA78FA8A-6F3F-4BE7-BDB5-1AE745912DBC}" dt="2023-02-02T07:37:34.060" v="113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EA78FA8A-6F3F-4BE7-BDB5-1AE745912DBC}" dt="2023-02-02T07:37:34.060" v="113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EA78FA8A-6F3F-4BE7-BDB5-1AE745912DBC}" dt="2023-02-02T07:40:09.489" v="137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EA78FA8A-6F3F-4BE7-BDB5-1AE745912DBC}" dt="2023-02-02T07:40:09.489" v="137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EA78FA8A-6F3F-4BE7-BDB5-1AE745912DBC}" dt="2023-02-02T07:37:38.134" v="115"/>
          <ac:picMkLst>
            <pc:docMk/>
            <pc:sldMk cId="1787566185" sldId="294"/>
            <ac:picMk id="12" creationId="{711F0C95-BEF2-EEFF-ECCE-3687A748C6D3}"/>
          </ac:picMkLst>
        </pc:picChg>
        <pc:picChg chg="mod">
          <ac:chgData name="Michaela Popelková" userId="4da947f916a43c95" providerId="LiveId" clId="{EA78FA8A-6F3F-4BE7-BDB5-1AE745912DBC}" dt="2023-02-02T07:37:38.134" v="115"/>
          <ac:picMkLst>
            <pc:docMk/>
            <pc:sldMk cId="1787566185" sldId="294"/>
            <ac:picMk id="15" creationId="{36DAE1D5-51D0-F8B3-A25B-84D3243D4BA0}"/>
          </ac:picMkLst>
        </pc:picChg>
        <pc:picChg chg="mod">
          <ac:chgData name="Michaela Popelková" userId="4da947f916a43c95" providerId="LiveId" clId="{EA78FA8A-6F3F-4BE7-BDB5-1AE745912DBC}" dt="2023-02-02T07:37:38.134" v="115"/>
          <ac:picMkLst>
            <pc:docMk/>
            <pc:sldMk cId="1787566185" sldId="294"/>
            <ac:picMk id="20" creationId="{4E672369-3031-5600-F4DA-15D407A15D13}"/>
          </ac:picMkLst>
        </pc:picChg>
        <pc:picChg chg="mod">
          <ac:chgData name="Michaela Popelková" userId="4da947f916a43c95" providerId="LiveId" clId="{EA78FA8A-6F3F-4BE7-BDB5-1AE745912DBC}" dt="2023-02-02T07:37:34.060" v="113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EA78FA8A-6F3F-4BE7-BDB5-1AE745912DBC}" dt="2023-02-02T07:40:09.489" v="137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EA78FA8A-6F3F-4BE7-BDB5-1AE745912DBC}" dt="2023-02-02T07:37:34.060" v="113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EA78FA8A-6F3F-4BE7-BDB5-1AE745912DBC}" dt="2023-02-02T07:37:34.060" v="113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EA78FA8A-6F3F-4BE7-BDB5-1AE745912DBC}" dt="2023-02-02T07:39:15.407" v="129" actId="164"/>
        <pc:sldMkLst>
          <pc:docMk/>
          <pc:sldMk cId="2370978212" sldId="295"/>
        </pc:sldMkLst>
        <pc:spChg chg="mod topLvl">
          <ac:chgData name="Michaela Popelková" userId="4da947f916a43c95" providerId="LiveId" clId="{EA78FA8A-6F3F-4BE7-BDB5-1AE745912DBC}" dt="2023-02-02T07:39:15.407" v="129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EA78FA8A-6F3F-4BE7-BDB5-1AE745912DBC}" dt="2023-02-02T07:39:15.407" v="129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EA78FA8A-6F3F-4BE7-BDB5-1AE745912DBC}" dt="2023-02-02T07:39:15.407" v="129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EA78FA8A-6F3F-4BE7-BDB5-1AE745912DBC}" dt="2023-02-02T07:35:27.492" v="84"/>
          <ac:spMkLst>
            <pc:docMk/>
            <pc:sldMk cId="2370978212" sldId="295"/>
            <ac:spMk id="9" creationId="{C10A905A-48D9-B8A2-1EDF-694135F756F2}"/>
          </ac:spMkLst>
        </pc:spChg>
        <pc:spChg chg="mod">
          <ac:chgData name="Michaela Popelková" userId="4da947f916a43c95" providerId="LiveId" clId="{EA78FA8A-6F3F-4BE7-BDB5-1AE745912DBC}" dt="2023-02-02T07:35:27.492" v="84"/>
          <ac:spMkLst>
            <pc:docMk/>
            <pc:sldMk cId="2370978212" sldId="295"/>
            <ac:spMk id="11" creationId="{76EBED45-537E-E68B-B9DD-C5C81E1B845E}"/>
          </ac:spMkLst>
        </pc:spChg>
        <pc:spChg chg="mod">
          <ac:chgData name="Michaela Popelková" userId="4da947f916a43c95" providerId="LiveId" clId="{EA78FA8A-6F3F-4BE7-BDB5-1AE745912DBC}" dt="2023-02-02T07:35:27.492" v="84"/>
          <ac:spMkLst>
            <pc:docMk/>
            <pc:sldMk cId="2370978212" sldId="295"/>
            <ac:spMk id="16" creationId="{B4692B6A-3318-89C5-F1AE-DFECEAA93A29}"/>
          </ac:spMkLst>
        </pc:spChg>
        <pc:spChg chg="mod">
          <ac:chgData name="Michaela Popelková" userId="4da947f916a43c95" providerId="LiveId" clId="{EA78FA8A-6F3F-4BE7-BDB5-1AE745912DBC}" dt="2023-02-02T07:35:27.492" v="84"/>
          <ac:spMkLst>
            <pc:docMk/>
            <pc:sldMk cId="2370978212" sldId="295"/>
            <ac:spMk id="17" creationId="{DAC5ADB8-BF67-444B-6B5B-528CDC650D5E}"/>
          </ac:spMkLst>
        </pc:spChg>
        <pc:spChg chg="mod">
          <ac:chgData name="Michaela Popelková" userId="4da947f916a43c95" providerId="LiveId" clId="{EA78FA8A-6F3F-4BE7-BDB5-1AE745912DBC}" dt="2023-02-02T07:34:59.119" v="77" actId="165"/>
          <ac:spMkLst>
            <pc:docMk/>
            <pc:sldMk cId="2370978212" sldId="295"/>
            <ac:spMk id="18" creationId="{78F9B10F-CC5E-D5BC-EB60-3EC8EC20FD18}"/>
          </ac:spMkLst>
        </pc:spChg>
        <pc:spChg chg="del">
          <ac:chgData name="Michaela Popelková" userId="4da947f916a43c95" providerId="LiveId" clId="{EA78FA8A-6F3F-4BE7-BDB5-1AE745912DBC}" dt="2023-02-02T07:34:51.594" v="76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EA78FA8A-6F3F-4BE7-BDB5-1AE745912DBC}" dt="2023-02-02T07:39:15.407" v="129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EA78FA8A-6F3F-4BE7-BDB5-1AE745912DBC}" dt="2023-02-02T07:39:15.407" v="129" actId="164"/>
          <ac:spMkLst>
            <pc:docMk/>
            <pc:sldMk cId="2370978212" sldId="295"/>
            <ac:spMk id="25" creationId="{1390292E-CF4A-4AAE-B8F3-6810A56F228D}"/>
          </ac:spMkLst>
        </pc:spChg>
        <pc:spChg chg="del">
          <ac:chgData name="Michaela Popelková" userId="4da947f916a43c95" providerId="LiveId" clId="{EA78FA8A-6F3F-4BE7-BDB5-1AE745912DBC}" dt="2023-02-02T07:34:49.294" v="75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EA78FA8A-6F3F-4BE7-BDB5-1AE745912DBC}" dt="2023-02-02T07:34:59.119" v="77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EA78FA8A-6F3F-4BE7-BDB5-1AE745912DBC}" dt="2023-02-02T07:34:59.119" v="77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EA78FA8A-6F3F-4BE7-BDB5-1AE745912DBC}" dt="2023-02-02T07:34:59.119" v="77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EA78FA8A-6F3F-4BE7-BDB5-1AE745912DBC}" dt="2023-02-02T07:35:27.492" v="84"/>
          <ac:spMkLst>
            <pc:docMk/>
            <pc:sldMk cId="2370978212" sldId="295"/>
            <ac:spMk id="34" creationId="{C10F980B-CCF5-97DF-10CB-441D6DC35DDA}"/>
          </ac:spMkLst>
        </pc:spChg>
        <pc:spChg chg="add mod">
          <ac:chgData name="Michaela Popelková" userId="4da947f916a43c95" providerId="LiveId" clId="{EA78FA8A-6F3F-4BE7-BDB5-1AE745912DBC}" dt="2023-02-02T07:39:15.407" v="129" actId="164"/>
          <ac:spMkLst>
            <pc:docMk/>
            <pc:sldMk cId="2370978212" sldId="295"/>
            <ac:spMk id="36" creationId="{0B9EA5A7-62EA-FE11-166A-47D0803EF4A5}"/>
          </ac:spMkLst>
        </pc:spChg>
        <pc:grpChg chg="add mod">
          <ac:chgData name="Michaela Popelková" userId="4da947f916a43c95" providerId="LiveId" clId="{EA78FA8A-6F3F-4BE7-BDB5-1AE745912DBC}" dt="2023-02-02T07:39:15.407" v="129" actId="164"/>
          <ac:grpSpMkLst>
            <pc:docMk/>
            <pc:sldMk cId="2370978212" sldId="295"/>
            <ac:grpSpMk id="3" creationId="{2A10926C-398B-8D92-EA1D-5300856596F1}"/>
          </ac:grpSpMkLst>
        </pc:grpChg>
        <pc:grpChg chg="del">
          <ac:chgData name="Michaela Popelková" userId="4da947f916a43c95" providerId="LiveId" clId="{EA78FA8A-6F3F-4BE7-BDB5-1AE745912DBC}" dt="2023-02-02T07:34:49.294" v="75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EA78FA8A-6F3F-4BE7-BDB5-1AE745912DBC}" dt="2023-02-02T07:39:15.407" v="129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EA78FA8A-6F3F-4BE7-BDB5-1AE745912DBC}" dt="2023-02-02T07:39:15.407" v="129" actId="164"/>
          <ac:grpSpMkLst>
            <pc:docMk/>
            <pc:sldMk cId="2370978212" sldId="295"/>
            <ac:grpSpMk id="13" creationId="{560FEDEC-A127-9768-A714-AD08B7BC336A}"/>
          </ac:grpSpMkLst>
        </pc:grpChg>
        <pc:grpChg chg="mod">
          <ac:chgData name="Michaela Popelková" userId="4da947f916a43c95" providerId="LiveId" clId="{EA78FA8A-6F3F-4BE7-BDB5-1AE745912DBC}" dt="2023-02-02T07:35:27.492" v="84"/>
          <ac:grpSpMkLst>
            <pc:docMk/>
            <pc:sldMk cId="2370978212" sldId="295"/>
            <ac:grpSpMk id="14" creationId="{61C453FB-A0A9-7190-665E-17A9A9E0DE5C}"/>
          </ac:grpSpMkLst>
        </pc:grpChg>
        <pc:grpChg chg="del mod topLvl">
          <ac:chgData name="Michaela Popelková" userId="4da947f916a43c95" providerId="LiveId" clId="{EA78FA8A-6F3F-4BE7-BDB5-1AE745912DBC}" dt="2023-02-02T07:35:02.204" v="78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EA78FA8A-6F3F-4BE7-BDB5-1AE745912DBC}" dt="2023-02-02T07:34:59.119" v="77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EA78FA8A-6F3F-4BE7-BDB5-1AE745912DBC}" dt="2023-02-02T07:34:59.119" v="77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EA78FA8A-6F3F-4BE7-BDB5-1AE745912DBC}" dt="2023-02-02T07:34:59.119" v="77" actId="165"/>
          <ac:grpSpMkLst>
            <pc:docMk/>
            <pc:sldMk cId="2370978212" sldId="295"/>
            <ac:grpSpMk id="32" creationId="{52667D0F-3C8B-0A7A-8A0F-6E97945DE919}"/>
          </ac:grpSpMkLst>
        </pc:grpChg>
        <pc:grpChg chg="mod">
          <ac:chgData name="Michaela Popelková" userId="4da947f916a43c95" providerId="LiveId" clId="{EA78FA8A-6F3F-4BE7-BDB5-1AE745912DBC}" dt="2023-02-02T07:35:27.492" v="84"/>
          <ac:grpSpMkLst>
            <pc:docMk/>
            <pc:sldMk cId="2370978212" sldId="295"/>
            <ac:grpSpMk id="33" creationId="{9ED99D9F-6917-2299-8579-B1ABEDB4904B}"/>
          </ac:grpSpMkLst>
        </pc:grpChg>
        <pc:grpChg chg="add mod">
          <ac:chgData name="Michaela Popelková" userId="4da947f916a43c95" providerId="LiveId" clId="{EA78FA8A-6F3F-4BE7-BDB5-1AE745912DBC}" dt="2023-02-02T07:39:15.407" v="129" actId="164"/>
          <ac:grpSpMkLst>
            <pc:docMk/>
            <pc:sldMk cId="2370978212" sldId="295"/>
            <ac:grpSpMk id="37" creationId="{224AE9B0-11B3-F4C1-E64E-BC40E2D29121}"/>
          </ac:grpSpMkLst>
        </pc:grpChg>
        <pc:picChg chg="mod topLvl">
          <ac:chgData name="Michaela Popelková" userId="4da947f916a43c95" providerId="LiveId" clId="{EA78FA8A-6F3F-4BE7-BDB5-1AE745912DBC}" dt="2023-02-02T07:39:15.407" v="129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EA78FA8A-6F3F-4BE7-BDB5-1AE745912DBC}" dt="2023-02-02T07:39:15.407" v="129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EA78FA8A-6F3F-4BE7-BDB5-1AE745912DBC}" dt="2023-02-02T07:35:27.492" v="84"/>
          <ac:picMkLst>
            <pc:docMk/>
            <pc:sldMk cId="2370978212" sldId="295"/>
            <ac:picMk id="12" creationId="{897F1D99-82D0-57FD-774F-99001D799973}"/>
          </ac:picMkLst>
        </pc:picChg>
        <pc:picChg chg="mod">
          <ac:chgData name="Michaela Popelková" userId="4da947f916a43c95" providerId="LiveId" clId="{EA78FA8A-6F3F-4BE7-BDB5-1AE745912DBC}" dt="2023-02-02T07:35:27.492" v="84"/>
          <ac:picMkLst>
            <pc:docMk/>
            <pc:sldMk cId="2370978212" sldId="295"/>
            <ac:picMk id="15" creationId="{8211D762-E614-A036-D3CB-9176DA5E4826}"/>
          </ac:picMkLst>
        </pc:picChg>
        <pc:picChg chg="mod">
          <ac:chgData name="Michaela Popelková" userId="4da947f916a43c95" providerId="LiveId" clId="{EA78FA8A-6F3F-4BE7-BDB5-1AE745912DBC}" dt="2023-02-02T07:34:59.119" v="77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EA78FA8A-6F3F-4BE7-BDB5-1AE745912DBC}" dt="2023-02-02T07:34:59.119" v="77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EA78FA8A-6F3F-4BE7-BDB5-1AE745912DBC}" dt="2023-02-02T07:34:59.119" v="77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EA78FA8A-6F3F-4BE7-BDB5-1AE745912DBC}" dt="2023-02-02T07:35:27.492" v="84"/>
          <ac:picMkLst>
            <pc:docMk/>
            <pc:sldMk cId="2370978212" sldId="295"/>
            <ac:picMk id="35" creationId="{BBC4B588-2DD7-A69C-9338-928A98D36C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290E9BE-CBC4-A4EB-B7EE-067480597843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3F9456E4-72C6-70F6-D1CE-2CE36BDB1A9C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Toplum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için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mesajlar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37468640-5DD7-5EB0-1528-B9C07971189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0C28E7AB-D9D8-55AA-50F6-4AC17790E5C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2" name="Rectangle 12">
                  <a:extLst>
                    <a:ext uri="{FF2B5EF4-FFF2-40B4-BE49-F238E27FC236}">
                      <a16:creationId xmlns:a16="http://schemas.microsoft.com/office/drawing/2014/main" id="{2338EE9B-77F7-2DFA-0C77-9D631BBEC21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3" name="TextBox 13">
                  <a:extLst>
                    <a:ext uri="{FF2B5EF4-FFF2-40B4-BE49-F238E27FC236}">
                      <a16:creationId xmlns:a16="http://schemas.microsoft.com/office/drawing/2014/main" id="{AF457812-2E38-6CA0-B5E4-B426761855E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4" name="Group 14">
                  <a:extLst>
                    <a:ext uri="{FF2B5EF4-FFF2-40B4-BE49-F238E27FC236}">
                      <a16:creationId xmlns:a16="http://schemas.microsoft.com/office/drawing/2014/main" id="{57B0520B-231D-A88B-13CB-7C0213F83C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5" name="Ovaal 2">
                    <a:extLst>
                      <a:ext uri="{FF2B5EF4-FFF2-40B4-BE49-F238E27FC236}">
                        <a16:creationId xmlns:a16="http://schemas.microsoft.com/office/drawing/2014/main" id="{DC0A87EA-7D48-15FD-1CA3-AD79921559F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6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786BEBC-E07D-89C1-95BB-9A037249EA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1">
                <a:extLst>
                  <a:ext uri="{FF2B5EF4-FFF2-40B4-BE49-F238E27FC236}">
                    <a16:creationId xmlns:a16="http://schemas.microsoft.com/office/drawing/2014/main" id="{EF679363-0851-7953-7E52-B149CF964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BF7D868-0D22-39C8-2C89-E58E4D35880D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85" y="454072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Nöbetlerinizde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sağlıklı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yemekler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seçtiğinizden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emin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olun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56DF80-4575-7E7E-27FF-6341971CC198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59773E9D-7398-1F1E-F330-05A89DBBD73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92A70D83-5716-824B-ED2B-B27D7B62D487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11F0C95-BEF2-EEFF-ECCE-3687A748C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BE4FCD3D-DDAC-41C8-5740-ED43C708D79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EE2502AF-565C-2D29-0A83-7E2A2B8F171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D6ED9E16-0089-4A58-6336-E24587D7C4A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3">
                  <a:extLst>
                    <a:ext uri="{FF2B5EF4-FFF2-40B4-BE49-F238E27FC236}">
                      <a16:creationId xmlns:a16="http://schemas.microsoft.com/office/drawing/2014/main" id="{E0540830-E89E-AD50-368D-5AA7F0A4579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8" name="Group 14">
                  <a:extLst>
                    <a:ext uri="{FF2B5EF4-FFF2-40B4-BE49-F238E27FC236}">
                      <a16:creationId xmlns:a16="http://schemas.microsoft.com/office/drawing/2014/main" id="{474B015C-B492-40E3-C497-EE7222E6C13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9" name="Ovaal 2">
                    <a:extLst>
                      <a:ext uri="{FF2B5EF4-FFF2-40B4-BE49-F238E27FC236}">
                        <a16:creationId xmlns:a16="http://schemas.microsoft.com/office/drawing/2014/main" id="{19C4C7BE-EA2F-F92A-6314-319F6A642CC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0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E672369-3031-5600-F4DA-15D407A15D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1">
                <a:extLst>
                  <a:ext uri="{FF2B5EF4-FFF2-40B4-BE49-F238E27FC236}">
                    <a16:creationId xmlns:a16="http://schemas.microsoft.com/office/drawing/2014/main" id="{36DAE1D5-51D0-F8B3-A25B-84D3243D4B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424D15C2-D7FD-993A-F04E-2E8F422411CD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8304B9C-00E6-BB17-2B65-C9252DD68557}"/>
              </a:ext>
            </a:extLst>
          </p:cNvPr>
          <p:cNvGrpSpPr/>
          <p:nvPr/>
        </p:nvGrpSpPr>
        <p:grpSpPr>
          <a:xfrm>
            <a:off x="-10968" y="3"/>
            <a:ext cx="7200462" cy="10020558"/>
            <a:chOff x="-10968" y="3"/>
            <a:chExt cx="7200462" cy="10020558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E18F67-BC47-BBF2-32BC-05E86B62D580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C8BBD4D1-BEEF-4E3B-4DDA-758C01F84BE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5A7150A0-3D5A-D243-E4EC-B8250DCB283C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EFB7E0E5-98D9-BD72-04DF-A887E070A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062F437-4580-E97F-6368-4944BA60DC5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862E6711-520D-61FE-2125-275663A1DA4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5" name="Rectangle 12">
                  <a:extLst>
                    <a:ext uri="{FF2B5EF4-FFF2-40B4-BE49-F238E27FC236}">
                      <a16:creationId xmlns:a16="http://schemas.microsoft.com/office/drawing/2014/main" id="{6C5FEDE1-F5AF-7078-4506-A20AAA6CAC9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6" name="TextBox 13">
                  <a:extLst>
                    <a:ext uri="{FF2B5EF4-FFF2-40B4-BE49-F238E27FC236}">
                      <a16:creationId xmlns:a16="http://schemas.microsoft.com/office/drawing/2014/main" id="{EF68D600-266C-3D01-4350-26BDC8724CC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2" name="Group 14">
                  <a:extLst>
                    <a:ext uri="{FF2B5EF4-FFF2-40B4-BE49-F238E27FC236}">
                      <a16:creationId xmlns:a16="http://schemas.microsoft.com/office/drawing/2014/main" id="{93EBFF86-ECD3-852B-CE64-6E9F28B43AB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3" name="Ovaal 2">
                    <a:extLst>
                      <a:ext uri="{FF2B5EF4-FFF2-40B4-BE49-F238E27FC236}">
                        <a16:creationId xmlns:a16="http://schemas.microsoft.com/office/drawing/2014/main" id="{E674FB9B-97C4-B79C-1D3A-FA0A01AEE74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6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80813C3-C4D1-EE5C-9190-888A25F477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4" name="Graphic 11">
                <a:extLst>
                  <a:ext uri="{FF2B5EF4-FFF2-40B4-BE49-F238E27FC236}">
                    <a16:creationId xmlns:a16="http://schemas.microsoft.com/office/drawing/2014/main" id="{C5F52D45-A56C-843F-A362-BB54CDABF2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7" name="Rectangle 4">
              <a:extLst>
                <a:ext uri="{FF2B5EF4-FFF2-40B4-BE49-F238E27FC236}">
                  <a16:creationId xmlns:a16="http://schemas.microsoft.com/office/drawing/2014/main" id="{5246CED0-9E51-E060-A988-214738053E19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F05EC55F-06C2-95EC-18D9-7225901A8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66" y="3395512"/>
              <a:ext cx="27082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9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Fotoğrafınızı</a:t>
              </a:r>
              <a:r>
                <a:rPr lang="en-US" sz="2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ekleyin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id="{F8410015-ABBC-339D-EE1E-EED66C6F37D2}"/>
                </a:ext>
              </a:extLst>
            </p:cNvPr>
            <p:cNvSpPr txBox="1"/>
            <p:nvPr/>
          </p:nvSpPr>
          <p:spPr>
            <a:xfrm>
              <a:off x="1804695" y="5705939"/>
              <a:ext cx="53847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91B512"/>
                </a:solidFill>
              </a:endParaRPr>
            </a:p>
            <a:p>
              <a:pPr algn="ctr"/>
              <a:r>
                <a:rPr lang="en-GB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Özelleştirilmiş</a:t>
              </a:r>
              <a:r>
                <a:rPr lang="en-GB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metin</a:t>
              </a:r>
              <a:endParaRPr lang="en-GB" sz="48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46A70DA-F1F7-A89A-1510-25DDE0A314A3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417" y="3853260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Bol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miktarda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kepekli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tahıl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bakliyat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sebze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meyve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yiyin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2BD5DEA-C96C-2BD0-2CE0-AC10DE872A82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3890CDE-16C3-101E-8383-C6369C4CF29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B8A003B7-93C7-FCC8-C46C-226FDD06F684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AB2BB771-4395-E5AC-8F05-F8F141572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7F93D7AC-F7BF-68EC-35ED-3A72171C2F8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2C4155DB-ADD5-DD41-C368-5479573BBA7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1" name="Rectangle 12">
                  <a:extLst>
                    <a:ext uri="{FF2B5EF4-FFF2-40B4-BE49-F238E27FC236}">
                      <a16:creationId xmlns:a16="http://schemas.microsoft.com/office/drawing/2014/main" id="{6A3C27B5-F570-C9DF-A78C-56A2008C30B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3">
                  <a:extLst>
                    <a:ext uri="{FF2B5EF4-FFF2-40B4-BE49-F238E27FC236}">
                      <a16:creationId xmlns:a16="http://schemas.microsoft.com/office/drawing/2014/main" id="{652CCBCF-2374-6D5B-CFA6-381119B2A93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A0D7B851-1A24-9820-4140-F159EB084B7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C72F8BDE-3303-9018-477B-44F91D6CB87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4B636A9-6553-1772-DB26-3D5F52F2F9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1">
                <a:extLst>
                  <a:ext uri="{FF2B5EF4-FFF2-40B4-BE49-F238E27FC236}">
                    <a16:creationId xmlns:a16="http://schemas.microsoft.com/office/drawing/2014/main" id="{8F4704FF-0A11-A518-BFE4-31158E193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FE92F019-9D96-B109-E8AF-6DD8A7396705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24AE9B0-11B3-F4C1-E64E-BC40E2D29121}"/>
              </a:ext>
            </a:extLst>
          </p:cNvPr>
          <p:cNvGrpSpPr/>
          <p:nvPr/>
        </p:nvGrpSpPr>
        <p:grpSpPr>
          <a:xfrm>
            <a:off x="-10968" y="0"/>
            <a:ext cx="6874170" cy="10020561"/>
            <a:chOff x="-10968" y="0"/>
            <a:chExt cx="6874170" cy="10020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10024" y="4181422"/>
              <a:ext cx="5802243" cy="3815830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66" y="4334061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Yüksek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kalorili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yiyecekleri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şeker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veya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yağ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oranı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yüksek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yiyecekler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)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sınırlayın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şekerli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içeceklerden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kaçının</a:t>
              </a: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10926C-398B-8D92-EA1D-5300856596F1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C10A905A-48D9-B8A2-1EDF-694135F756F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76EBED45-537E-E68B-B9DD-C5C81E1B845E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897F1D99-82D0-57FD-774F-99001D799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560FEDEC-A127-9768-A714-AD08B7BC336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61C453FB-A0A9-7190-665E-17A9A9E0DE5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B4692B6A-3318-89C5-F1AE-DFECEAA93A2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3">
                  <a:extLst>
                    <a:ext uri="{FF2B5EF4-FFF2-40B4-BE49-F238E27FC236}">
                      <a16:creationId xmlns:a16="http://schemas.microsoft.com/office/drawing/2014/main" id="{DAC5ADB8-BF67-444B-6B5B-528CDC650D5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4">
                  <a:extLst>
                    <a:ext uri="{FF2B5EF4-FFF2-40B4-BE49-F238E27FC236}">
                      <a16:creationId xmlns:a16="http://schemas.microsoft.com/office/drawing/2014/main" id="{9ED99D9F-6917-2299-8579-B1ABEDB4904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C10F980B-CCF5-97DF-10CB-441D6DC35DD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BC4B588-2DD7-A69C-9338-928A98D36C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1">
                <a:extLst>
                  <a:ext uri="{FF2B5EF4-FFF2-40B4-BE49-F238E27FC236}">
                    <a16:creationId xmlns:a16="http://schemas.microsoft.com/office/drawing/2014/main" id="{8211D762-E614-A036-D3CB-9176DA5E48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0B9EA5A7-62EA-FE11-166A-47D0803EF4A5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51B62B4-FFC3-DAF9-AE0F-78FAD5C4A26F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144200" cy="3118757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672" y="3760380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İşlenmiş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etten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kaçının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kırmızı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eti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tuzu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yüksek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yiyecekleri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sınırlayın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F6CEF97-C5BE-1DC0-CD3D-D326EB829BB2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32D049DA-4049-0575-85D6-9EFCD06EFAD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24693C3A-886C-E728-FD89-5D7A357A4934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AF9E94B1-8B1C-DFA7-7BF0-FF6654024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65F453F-AAB0-328C-B611-9F117619E52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41D203CB-E901-BB85-2115-EF127E96A2B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14380954-EC77-2324-69AB-8D81E5E690B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3">
                  <a:extLst>
                    <a:ext uri="{FF2B5EF4-FFF2-40B4-BE49-F238E27FC236}">
                      <a16:creationId xmlns:a16="http://schemas.microsoft.com/office/drawing/2014/main" id="{E15B8A3B-9C50-11B7-1F0F-5C662601DE7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4">
                  <a:extLst>
                    <a:ext uri="{FF2B5EF4-FFF2-40B4-BE49-F238E27FC236}">
                      <a16:creationId xmlns:a16="http://schemas.microsoft.com/office/drawing/2014/main" id="{EF065C90-1E11-5793-C6F5-0EB396DC764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B5BA1611-5A9E-84A8-3E02-0D9D0897F02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60EACB9-9771-E08E-3305-75E8D53314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1">
                <a:extLst>
                  <a:ext uri="{FF2B5EF4-FFF2-40B4-BE49-F238E27FC236}">
                    <a16:creationId xmlns:a16="http://schemas.microsoft.com/office/drawing/2014/main" id="{9D28A141-83B5-EB26-B54C-D27056C93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83629668-C7B7-B278-C467-7408E63D144E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2E1CF58-D6F1-9CEF-8C81-7D8D0C749A97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70650" y="6476681"/>
              <a:ext cx="4876990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" y="631918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Sağlıklı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beslenme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kanser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riskini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azaltabilir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49ABBF-E11E-D3AB-7AC3-E54147D74711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4BD7ACEB-D362-4D3D-4623-60360DC2E66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5AB11CAC-284E-C9D5-599A-C8D9A35E2E89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37B3E00C-8C17-D61B-CDC2-D9D86138F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98AD3845-9270-2C3E-5866-C864B6B1CBD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7D9A5DBF-7BD2-9F13-2226-1B34F124C58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8" name="Rectangle 12">
                  <a:extLst>
                    <a:ext uri="{FF2B5EF4-FFF2-40B4-BE49-F238E27FC236}">
                      <a16:creationId xmlns:a16="http://schemas.microsoft.com/office/drawing/2014/main" id="{4DD57603-A858-4183-04E6-949D49710B2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9" name="TextBox 13">
                  <a:extLst>
                    <a:ext uri="{FF2B5EF4-FFF2-40B4-BE49-F238E27FC236}">
                      <a16:creationId xmlns:a16="http://schemas.microsoft.com/office/drawing/2014/main" id="{F3AE0254-4AB5-C743-EE80-D63B587A6D8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0" name="Group 14">
                  <a:extLst>
                    <a:ext uri="{FF2B5EF4-FFF2-40B4-BE49-F238E27FC236}">
                      <a16:creationId xmlns:a16="http://schemas.microsoft.com/office/drawing/2014/main" id="{10CD0291-C692-4846-1795-67244ADDE83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1" name="Ovaal 2">
                    <a:extLst>
                      <a:ext uri="{FF2B5EF4-FFF2-40B4-BE49-F238E27FC236}">
                        <a16:creationId xmlns:a16="http://schemas.microsoft.com/office/drawing/2014/main" id="{26DC5B3F-767E-5A68-758D-3CBE36AD0F5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2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54876D1-6EFE-4702-3A9F-AA458865FF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2D9306F4-87D9-476A-8B5B-BD6606D4CF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DAD1D626-5CB7-AFC9-F99A-7C11AC0817A0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EBE3CEB6-D620-61CD-A0AC-42729F2621C7}"/>
              </a:ext>
            </a:extLst>
          </p:cNvPr>
          <p:cNvGrpSpPr/>
          <p:nvPr/>
        </p:nvGrpSpPr>
        <p:grpSpPr>
          <a:xfrm>
            <a:off x="-6973" y="0"/>
            <a:ext cx="6858000" cy="9930176"/>
            <a:chOff x="-6973" y="0"/>
            <a:chExt cx="6858000" cy="9930176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46027" y="3677884"/>
              <a:ext cx="5617788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15" y="3674987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Sağlıklı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yiyeceklerin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pişirilmesi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pahalı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zaman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alıcı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veya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karmaşık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olmak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zorunda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değildir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8158FE-7BA3-D2D0-0560-D74A4E5AB195}"/>
              </a:ext>
            </a:extLst>
          </p:cNvPr>
          <p:cNvGrpSpPr/>
          <p:nvPr/>
        </p:nvGrpSpPr>
        <p:grpSpPr>
          <a:xfrm>
            <a:off x="2481539" y="375565"/>
            <a:ext cx="1946763" cy="2152697"/>
            <a:chOff x="2481539" y="375565"/>
            <a:chExt cx="1946763" cy="2152697"/>
          </a:xfrm>
        </p:grpSpPr>
        <p:sp>
          <p:nvSpPr>
            <p:cNvPr id="9" name="Ovaal 41">
              <a:extLst>
                <a:ext uri="{FF2B5EF4-FFF2-40B4-BE49-F238E27FC236}">
                  <a16:creationId xmlns:a16="http://schemas.microsoft.com/office/drawing/2014/main" id="{EACB742F-B1C1-09C2-28A2-C4C295A91E0F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91B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9E82E25-E8B0-C320-1797-810CD7BCF771}"/>
                </a:ext>
              </a:extLst>
            </p:cNvPr>
            <p:cNvSpPr txBox="1"/>
            <p:nvPr/>
          </p:nvSpPr>
          <p:spPr>
            <a:xfrm>
              <a:off x="2481539" y="881707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SAĞLİKLİ BESLENIN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262F5801-1255-993E-4EAA-3FC305300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04765"/>
              <a:ext cx="548640" cy="548640"/>
            </a:xfrm>
            <a:prstGeom prst="rect">
              <a:avLst/>
            </a:prstGeom>
          </p:spPr>
        </p:pic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0276EDAC-8BFF-6036-638E-641E6F70DF32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23C65CD5-DAA4-DD57-0E52-1F4AE60C248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0" y="9109018"/>
              <a:chExt cx="6879926" cy="906862"/>
            </a:xfrm>
          </p:grpSpPr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id="{DEEA45B0-71F5-E729-B56E-F25A4388BA47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1031E2B9-C0C2-EA4F-DF5F-079C806E4D7B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kampanyası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EONS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tarafından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başlatıldı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ve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kampanya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ortağı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ESMO </a:t>
                </a:r>
                <a:br>
                  <a:rPr lang="en-GB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ile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birlikte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yürütülmektedir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.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Daha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fazla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bilgi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91B512"/>
                    </a:solidFill>
                    <a:effectLst/>
                  </a:rPr>
                  <a:t>için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14">
                <a:extLst>
                  <a:ext uri="{FF2B5EF4-FFF2-40B4-BE49-F238E27FC236}">
                    <a16:creationId xmlns:a16="http://schemas.microsoft.com/office/drawing/2014/main" id="{4F123583-A7AF-C4F9-2189-E78590A8AA97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CA58D8AE-7A27-3A47-7781-F6DF6B803EF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317078C-42BD-015C-F769-F87DA632F4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15" name="Graphic 11">
              <a:extLst>
                <a:ext uri="{FF2B5EF4-FFF2-40B4-BE49-F238E27FC236}">
                  <a16:creationId xmlns:a16="http://schemas.microsoft.com/office/drawing/2014/main" id="{483B2DA5-8743-5018-8416-0A3B832E8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45268" y="9374571"/>
              <a:ext cx="702865" cy="331414"/>
            </a:xfrm>
            <a:prstGeom prst="rect">
              <a:avLst/>
            </a:prstGeom>
          </p:spPr>
        </p:pic>
      </p:grpSp>
      <p:sp>
        <p:nvSpPr>
          <p:cNvPr id="36" name="Rectangle 4">
            <a:extLst>
              <a:ext uri="{FF2B5EF4-FFF2-40B4-BE49-F238E27FC236}">
                <a16:creationId xmlns:a16="http://schemas.microsoft.com/office/drawing/2014/main" id="{9EEFE46D-6E38-B735-936B-813C901E4479}"/>
              </a:ext>
            </a:extLst>
          </p:cNvPr>
          <p:cNvSpPr/>
          <p:nvPr/>
        </p:nvSpPr>
        <p:spPr>
          <a:xfrm>
            <a:off x="593743" y="895903"/>
            <a:ext cx="1482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Kuruluşunuzun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logosunu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buraya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ekleyin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B169725-CC7D-97B8-DB1D-36D56BE09B78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DE85061-3B54-12D8-292B-E7923E26F884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DB4B7CC6-7C78-EC40-88FE-61C852EA1C4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CA33531C-CE65-6063-5D11-594299382E68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14455314-9C7E-FC26-F5E7-57E44E07C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805C2206-F113-81CB-8DE2-8D611266D8E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B179CA37-4DD0-6DE2-47C2-81BFBC1A9B4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2" name="Rectangle 12">
                  <a:extLst>
                    <a:ext uri="{FF2B5EF4-FFF2-40B4-BE49-F238E27FC236}">
                      <a16:creationId xmlns:a16="http://schemas.microsoft.com/office/drawing/2014/main" id="{A86E489C-03FF-7410-CA65-3B0C51AD1C8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9" name="TextBox 13">
                  <a:extLst>
                    <a:ext uri="{FF2B5EF4-FFF2-40B4-BE49-F238E27FC236}">
                      <a16:creationId xmlns:a16="http://schemas.microsoft.com/office/drawing/2014/main" id="{4EB37AA1-733F-DC4F-F7CB-548C05C7A0B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4">
                  <a:extLst>
                    <a:ext uri="{FF2B5EF4-FFF2-40B4-BE49-F238E27FC236}">
                      <a16:creationId xmlns:a16="http://schemas.microsoft.com/office/drawing/2014/main" id="{213C15D7-B778-43D3-68AB-86897F77DE8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112DB9FF-822A-CABF-94A0-C9713533435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2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E7AF14C-5D1B-18D7-DBBC-147D7829AA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1">
                <a:extLst>
                  <a:ext uri="{FF2B5EF4-FFF2-40B4-BE49-F238E27FC236}">
                    <a16:creationId xmlns:a16="http://schemas.microsoft.com/office/drawing/2014/main" id="{379EB0B6-1AD0-3EC4-5C61-5E6949F622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id="{9CE143C8-4E73-307B-ED43-E77C8709063F}"/>
                </a:ext>
              </a:extLst>
            </p:cNvPr>
            <p:cNvSpPr txBox="1"/>
            <p:nvPr/>
          </p:nvSpPr>
          <p:spPr>
            <a:xfrm>
              <a:off x="577264" y="4615315"/>
              <a:ext cx="5728091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Sağlık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bakım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/>
                  <a:cs typeface="Calibri"/>
                </a:rPr>
                <a:t>profesyonelleri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 </a:t>
              </a:r>
              <a:b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</a:b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/>
                  <a:cs typeface="Calibri"/>
                </a:rPr>
                <a:t>için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/>
                  <a:cs typeface="Calibri"/>
                </a:rPr>
                <a:t>mesajlar</a:t>
              </a:r>
              <a:endParaRPr lang="en-GB" sz="3200" b="1" dirty="0">
                <a:solidFill>
                  <a:srgbClr val="91B512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C145879-5301-4D1B-940C-2C581B4B7C3B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59764" y="3214898"/>
              <a:ext cx="6083055" cy="371753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218" y="342970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Hastalarınıza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ailelerine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diyetleri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gıda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alımları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hakkında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sorular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sorun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değerlendirin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tavsiyelerde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bulunun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1AD43A-9E63-6B13-9D59-FF56E947BD40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5BBC3BF5-29F7-E570-FF63-48701A0171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7232D56E-9D15-91A8-7AC1-BB115BFE0365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CBEFE514-81C0-C9B4-70C5-C5DD1F337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B8C90B41-657E-85C7-1830-8EC76071857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9EA192AA-092A-76E7-A33B-E7FCE7030DA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F1BA5A8B-469B-A348-CE22-853DA77C861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3">
                  <a:extLst>
                    <a:ext uri="{FF2B5EF4-FFF2-40B4-BE49-F238E27FC236}">
                      <a16:creationId xmlns:a16="http://schemas.microsoft.com/office/drawing/2014/main" id="{A8A477AC-F547-C2F2-9660-9D82CC397E1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4">
                  <a:extLst>
                    <a:ext uri="{FF2B5EF4-FFF2-40B4-BE49-F238E27FC236}">
                      <a16:creationId xmlns:a16="http://schemas.microsoft.com/office/drawing/2014/main" id="{361CDB2F-6BE3-4289-36F5-7485E40887E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23F32875-CE7A-9624-5F9E-12E55E7390A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57D2C58-CC94-4567-0091-9A10A980AB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1">
                <a:extLst>
                  <a:ext uri="{FF2B5EF4-FFF2-40B4-BE49-F238E27FC236}">
                    <a16:creationId xmlns:a16="http://schemas.microsoft.com/office/drawing/2014/main" id="{6DB135CD-3651-DDD6-06B9-4B5B23710D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728B7974-371B-D163-BB66-1B1885CABEAD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F44BBEB-7505-8647-2A72-13DF4E09EA90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2223" y="3054099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14" y="3394409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Kendi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sağlığınıza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hastalarınızın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ailelerinin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sağlığına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dikkat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edin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.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Sağlıklı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beslenmeyi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önerin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destekleyin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23B847-63CC-EE23-C261-B552E94576B2}"/>
                </a:ext>
              </a:extLst>
            </p:cNvPr>
            <p:cNvGrpSpPr/>
            <p:nvPr/>
          </p:nvGrpSpPr>
          <p:grpSpPr>
            <a:xfrm>
              <a:off x="2481539" y="375565"/>
              <a:ext cx="1946763" cy="2152697"/>
              <a:chOff x="2481539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31A9112F-D88F-F192-16C6-73653057DF7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0C12DED3-9595-F9E2-626B-CE271349CC37}"/>
                  </a:ext>
                </a:extLst>
              </p:cNvPr>
              <p:cNvSpPr txBox="1"/>
              <p:nvPr/>
            </p:nvSpPr>
            <p:spPr>
              <a:xfrm>
                <a:off x="2481539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SAĞLİKLİ BESLENIN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09C9767B-C2B0-DE66-ABEE-D5657EC48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E8990772-34AD-CD20-5817-D9B26342071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8C3E6BE2-2C65-DAAF-984C-A733782FC64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6E8DDBBB-53F9-EC0B-B078-FF635133FBB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3">
                  <a:extLst>
                    <a:ext uri="{FF2B5EF4-FFF2-40B4-BE49-F238E27FC236}">
                      <a16:creationId xmlns:a16="http://schemas.microsoft.com/office/drawing/2014/main" id="{FE403D06-444E-CB2E-E55C-CD4FB452861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91B51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91B51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4">
                  <a:extLst>
                    <a:ext uri="{FF2B5EF4-FFF2-40B4-BE49-F238E27FC236}">
                      <a16:creationId xmlns:a16="http://schemas.microsoft.com/office/drawing/2014/main" id="{30158D4C-C54C-E184-B1F6-1FF76C1155F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290215BC-753A-E6D4-1F2D-7888C193FAB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439BD69-D8F2-95C5-7863-CE285683D4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1">
                <a:extLst>
                  <a:ext uri="{FF2B5EF4-FFF2-40B4-BE49-F238E27FC236}">
                    <a16:creationId xmlns:a16="http://schemas.microsoft.com/office/drawing/2014/main" id="{5E46852B-ADAC-9C1E-4842-FE7EF734E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377DDB52-C167-0E17-F306-573BBF9AA682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566</Words>
  <Application>Microsoft Office PowerPoint</Application>
  <PresentationFormat>A4 Paper (210x297 mm)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2023-02-02T07:40:18Z</dcterms:modified>
</cp:coreProperties>
</file>