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CF195-FE61-4E16-95E5-FB6A7211BF0E}" v="33" dt="2023-02-14T05:09:57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5D8E40D-B7FD-DCE4-F773-D3CBA263D08A}"/>
              </a:ext>
            </a:extLst>
          </p:cNvPr>
          <p:cNvGrpSpPr/>
          <p:nvPr/>
        </p:nvGrpSpPr>
        <p:grpSpPr>
          <a:xfrm>
            <a:off x="-9019" y="153870"/>
            <a:ext cx="6868968" cy="9982303"/>
            <a:chOff x="-9019" y="153870"/>
            <a:chExt cx="6868968" cy="9982303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231360"/>
              <a:chOff x="2404003" y="375565"/>
              <a:chExt cx="2049983" cy="2231360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4003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EL CONSUMO 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ALCOHOL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E5FAD90A-49F7-B423-391B-8393607BD285}"/>
                </a:ext>
              </a:extLst>
            </p:cNvPr>
            <p:cNvSpPr txBox="1"/>
            <p:nvPr/>
          </p:nvSpPr>
          <p:spPr>
            <a:xfrm>
              <a:off x="729841" y="4551574"/>
              <a:ext cx="536935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Mensajes </a:t>
              </a:r>
              <a:b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 la población general</a:t>
              </a:r>
            </a:p>
          </p:txBody>
        </p:sp>
        <p:grpSp>
          <p:nvGrpSpPr>
            <p:cNvPr id="6" name="Skupina 12">
              <a:extLst>
                <a:ext uri="{FF2B5EF4-FFF2-40B4-BE49-F238E27FC236}">
                  <a16:creationId xmlns:a16="http://schemas.microsoft.com/office/drawing/2014/main" id="{72B3028F-893B-E715-EEBA-295CB120107D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7" name="Rectangle 11">
                <a:extLst>
                  <a:ext uri="{FF2B5EF4-FFF2-40B4-BE49-F238E27FC236}">
                    <a16:creationId xmlns:a16="http://schemas.microsoft.com/office/drawing/2014/main" id="{967C6F9C-5AD9-B3C6-3560-CEA98C869435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52C64775-993A-B22F-09AB-79731FB6010A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13">
                <a:extLst>
                  <a:ext uri="{FF2B5EF4-FFF2-40B4-BE49-F238E27FC236}">
                    <a16:creationId xmlns:a16="http://schemas.microsoft.com/office/drawing/2014/main" id="{2252CB40-5923-D811-4D53-0706FDBC0D84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4E9D0811-1388-CC05-CEA0-D7F2837C4D6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1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535D7BB-6308-0E82-BF9C-A8C8EB74D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0" name="Graphic 10">
                <a:extLst>
                  <a:ext uri="{FF2B5EF4-FFF2-40B4-BE49-F238E27FC236}">
                    <a16:creationId xmlns:a16="http://schemas.microsoft.com/office/drawing/2014/main" id="{758019BC-B7A6-0463-DD24-5CE013AE93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A5E79E93-FDF6-0D10-B99D-E7645381FBC0}"/>
              </a:ext>
            </a:extLst>
          </p:cNvPr>
          <p:cNvGrpSpPr/>
          <p:nvPr/>
        </p:nvGrpSpPr>
        <p:grpSpPr>
          <a:xfrm>
            <a:off x="-19975" y="0"/>
            <a:ext cx="6879924" cy="10136173"/>
            <a:chOff x="-19975" y="0"/>
            <a:chExt cx="6879924" cy="10136173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9975" y="0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88168" y="3824067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15" y="153871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952" y="153872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339" y="4152285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Limite el consumo de alcohol, aunque lo mejor para </a:t>
              </a:r>
              <a:br>
                <a:rPr lang="es-E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la prevención del cáncer es evitar las bebidas alcohólicas.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7223" y="375566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0130" y="370204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7393" y="375566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5138D2-A3BE-52BC-9348-BA6CE2814812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231360"/>
              <a:chOff x="2404003" y="375565"/>
              <a:chExt cx="2049983" cy="2231360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1692CC4B-9280-D2D0-AA36-02CE3E457E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1F696FC4-9694-ABFE-D641-5A5263EA6D7B}"/>
                  </a:ext>
                </a:extLst>
              </p:cNvPr>
              <p:cNvSpPr txBox="1"/>
              <p:nvPr/>
            </p:nvSpPr>
            <p:spPr>
              <a:xfrm>
                <a:off x="2404003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EL CONSUMO 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ALCOHOL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B8804E15-46F8-F320-BA41-0697F2F37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Skupina 12">
              <a:extLst>
                <a:ext uri="{FF2B5EF4-FFF2-40B4-BE49-F238E27FC236}">
                  <a16:creationId xmlns:a16="http://schemas.microsoft.com/office/drawing/2014/main" id="{A6B95602-0709-307A-D499-E43F11CC0433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5A0DD170-D9F6-1091-5EBA-9A5B991A4D05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22AC075B-4647-B5B1-D68E-4A1FC865A047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5F28C943-F762-E74C-A08C-032F1404D5D1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3DBAC2C9-A6B6-928E-4D1D-A12ED78B6A3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91826D4-D45F-2FCE-596E-695A9FE72C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0">
                <a:extLst>
                  <a:ext uri="{FF2B5EF4-FFF2-40B4-BE49-F238E27FC236}">
                    <a16:creationId xmlns:a16="http://schemas.microsoft.com/office/drawing/2014/main" id="{6D09FCE4-F25D-06D3-E6DB-223FD18BDB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FD8636CD-8B65-9831-24E1-A3ED4CDEFA5E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79D3C9C-14E6-4659-A4A6-96E6171BCD74}"/>
              </a:ext>
            </a:extLst>
          </p:cNvPr>
          <p:cNvGrpSpPr/>
          <p:nvPr/>
        </p:nvGrpSpPr>
        <p:grpSpPr>
          <a:xfrm>
            <a:off x="-9019" y="-92148"/>
            <a:ext cx="6871118" cy="10228321"/>
            <a:chOff x="-9019" y="-92148"/>
            <a:chExt cx="6871118" cy="10228321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99" y="3229898"/>
              <a:ext cx="6456955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Beber alcohol está asociado </a:t>
              </a:r>
              <a:br>
                <a:rPr lang="es-E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con al menos 8 tipos de cánceres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DF41EBB-C7D8-19D5-FEB2-89E5BDA34A61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231360"/>
              <a:chOff x="2404003" y="375565"/>
              <a:chExt cx="2049983" cy="2231360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58C8F1D1-C18C-0DCF-25FE-945A96E66FB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DFB20C88-123F-A584-84D0-E05C7F300284}"/>
                  </a:ext>
                </a:extLst>
              </p:cNvPr>
              <p:cNvSpPr txBox="1"/>
              <p:nvPr/>
            </p:nvSpPr>
            <p:spPr>
              <a:xfrm>
                <a:off x="2404003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EL CONSUMO 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ALCOHOL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0CA75194-2961-438C-51E3-FC5797FA9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Skupina 12">
              <a:extLst>
                <a:ext uri="{FF2B5EF4-FFF2-40B4-BE49-F238E27FC236}">
                  <a16:creationId xmlns:a16="http://schemas.microsoft.com/office/drawing/2014/main" id="{F66B02AC-A27E-2F59-34B6-FC71796BC699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26" name="Rectangle 11">
                <a:extLst>
                  <a:ext uri="{FF2B5EF4-FFF2-40B4-BE49-F238E27FC236}">
                    <a16:creationId xmlns:a16="http://schemas.microsoft.com/office/drawing/2014/main" id="{72B84316-5C2A-442C-AFFE-4586BCFFF664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CF5DB661-A0D8-448D-ED69-1993B5A2AF02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5698E05E-5D13-493D-9EE9-5917DDF8F0A7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A9EC322F-BB54-C917-0361-74BB9F6DE78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A16213D-6EC3-705C-D513-3DDBFA2E88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10">
                <a:extLst>
                  <a:ext uri="{FF2B5EF4-FFF2-40B4-BE49-F238E27FC236}">
                    <a16:creationId xmlns:a16="http://schemas.microsoft.com/office/drawing/2014/main" id="{2709AF30-4A78-0F5F-B0C1-C3B7735C92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32" name="Rectangle 48">
              <a:extLst>
                <a:ext uri="{FF2B5EF4-FFF2-40B4-BE49-F238E27FC236}">
                  <a16:creationId xmlns:a16="http://schemas.microsoft.com/office/drawing/2014/main" id="{0151DA72-DCB4-AF5B-C79D-4B8A43EB3737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2082DEE5-4E24-43F3-18CD-0103E0BA293C}"/>
              </a:ext>
            </a:extLst>
          </p:cNvPr>
          <p:cNvGrpSpPr/>
          <p:nvPr/>
        </p:nvGrpSpPr>
        <p:grpSpPr>
          <a:xfrm>
            <a:off x="-885702" y="-1"/>
            <a:ext cx="7761527" cy="10136174"/>
            <a:chOff x="-885702" y="-1"/>
            <a:chExt cx="7761527" cy="101361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85702" y="3322855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menor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consumo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 alcohol,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menor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riesgo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padecer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cáncer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BD222D9-2C1F-AC63-C408-3E64C135103F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231360"/>
              <a:chOff x="2404003" y="375565"/>
              <a:chExt cx="2049983" cy="2231360"/>
            </a:xfrm>
          </p:grpSpPr>
          <p:sp>
            <p:nvSpPr>
              <p:cNvPr id="24" name="Ovaal 41">
                <a:extLst>
                  <a:ext uri="{FF2B5EF4-FFF2-40B4-BE49-F238E27FC236}">
                    <a16:creationId xmlns:a16="http://schemas.microsoft.com/office/drawing/2014/main" id="{29705DEE-9FC4-6C7E-310E-D2A3DF82294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E6775431-45BA-ACE1-A6C5-2F6FF7517451}"/>
                  </a:ext>
                </a:extLst>
              </p:cNvPr>
              <p:cNvSpPr txBox="1"/>
              <p:nvPr/>
            </p:nvSpPr>
            <p:spPr>
              <a:xfrm>
                <a:off x="2404003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EL CONSUMO 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ALCOHOL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DC93D68C-64A1-09D5-8D89-E015E4564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8" name="Skupina 12">
              <a:extLst>
                <a:ext uri="{FF2B5EF4-FFF2-40B4-BE49-F238E27FC236}">
                  <a16:creationId xmlns:a16="http://schemas.microsoft.com/office/drawing/2014/main" id="{617E36E9-3E36-3F11-A278-68639F02C58A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29" name="Rectangle 11">
                <a:extLst>
                  <a:ext uri="{FF2B5EF4-FFF2-40B4-BE49-F238E27FC236}">
                    <a16:creationId xmlns:a16="http://schemas.microsoft.com/office/drawing/2014/main" id="{FD138CBA-2F4D-E4F3-9762-DCC76E8F0764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30" name="TextBox 12">
                <a:extLst>
                  <a:ext uri="{FF2B5EF4-FFF2-40B4-BE49-F238E27FC236}">
                    <a16:creationId xmlns:a16="http://schemas.microsoft.com/office/drawing/2014/main" id="{A87B2BAD-B15E-17AD-1068-C3D64F74F581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id="{B9D112DC-BB99-09A4-BC88-04581D0DBE11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B1484693-B522-0BDD-AD9B-F55E55CFC80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6387867-92C6-8612-BE8A-415BB5FBB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10">
                <a:extLst>
                  <a:ext uri="{FF2B5EF4-FFF2-40B4-BE49-F238E27FC236}">
                    <a16:creationId xmlns:a16="http://schemas.microsoft.com/office/drawing/2014/main" id="{601B67A6-5DB9-9638-636A-4605497EB2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59BD539D-2B7D-D246-99F4-EAD8F4D7F722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A99978F-8890-CBB9-2878-B230B0A497F6}"/>
              </a:ext>
            </a:extLst>
          </p:cNvPr>
          <p:cNvGrpSpPr/>
          <p:nvPr/>
        </p:nvGrpSpPr>
        <p:grpSpPr>
          <a:xfrm>
            <a:off x="-565628" y="0"/>
            <a:ext cx="7441453" cy="10136173"/>
            <a:chOff x="-565628" y="0"/>
            <a:chExt cx="7441453" cy="10136173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5175603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E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Pide apoyo </a:t>
              </a:r>
              <a:br>
                <a:rPr lang="es-E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 tu enfermera </a:t>
              </a:r>
              <a:br>
                <a:rPr lang="es-E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 profesional </a:t>
              </a:r>
              <a:br>
                <a:rPr lang="es-E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sanitario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6704CB-2829-E9C8-F3CB-0E1AA2A64344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231360"/>
              <a:chOff x="2404003" y="375565"/>
              <a:chExt cx="2049983" cy="2231360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08E28B6-4556-5A7F-17CD-40E0BB31D1E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10004296-7FB7-C208-C2EF-FAD2559C4DA2}"/>
                  </a:ext>
                </a:extLst>
              </p:cNvPr>
              <p:cNvSpPr txBox="1"/>
              <p:nvPr/>
            </p:nvSpPr>
            <p:spPr>
              <a:xfrm>
                <a:off x="2404003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EL CONSUMO 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ALCOHOL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764667E2-A2B7-6BA7-B875-4F17BC88A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Skupina 12">
              <a:extLst>
                <a:ext uri="{FF2B5EF4-FFF2-40B4-BE49-F238E27FC236}">
                  <a16:creationId xmlns:a16="http://schemas.microsoft.com/office/drawing/2014/main" id="{CFDC5900-4F88-733D-EB46-762AA8E24ACB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D2F34D85-5ED7-2493-9065-C8ABE42D60C2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39CE7E8E-A976-AED7-6010-994A34A5F645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EE42EF3F-F151-2785-3EB6-068F61FC5692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A111EEB6-3BF1-B04F-D8FA-97844D0BF4D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F82BD4F-4BE8-9532-EA6A-D8BC7E663E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0">
                <a:extLst>
                  <a:ext uri="{FF2B5EF4-FFF2-40B4-BE49-F238E27FC236}">
                    <a16:creationId xmlns:a16="http://schemas.microsoft.com/office/drawing/2014/main" id="{FFF16A84-9121-7D52-94C5-4FF6932FFD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7671B8B4-1706-7160-DA04-4D2FF3B29339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469FFE08-3B99-2ED5-DDF7-8382FD2BAA16}"/>
              </a:ext>
            </a:extLst>
          </p:cNvPr>
          <p:cNvGrpSpPr/>
          <p:nvPr/>
        </p:nvGrpSpPr>
        <p:grpSpPr>
          <a:xfrm>
            <a:off x="-9019" y="153870"/>
            <a:ext cx="6868968" cy="9982303"/>
            <a:chOff x="-9019" y="153870"/>
            <a:chExt cx="6868968" cy="9982303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259AF11-20E5-611F-924F-C35AA8E2BC93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231360"/>
              <a:chOff x="2404003" y="375565"/>
              <a:chExt cx="2049983" cy="2231360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D4A42457-DA7D-50B9-EA2F-F845B546182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254FC1B3-C67E-0C85-69C3-19977A22109A}"/>
                  </a:ext>
                </a:extLst>
              </p:cNvPr>
              <p:cNvSpPr txBox="1"/>
              <p:nvPr/>
            </p:nvSpPr>
            <p:spPr>
              <a:xfrm>
                <a:off x="2404003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EL CONSUMO 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ALCOHOL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FD05A134-D5A2-9E97-039F-4A0C582F0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Skupina 12">
              <a:extLst>
                <a:ext uri="{FF2B5EF4-FFF2-40B4-BE49-F238E27FC236}">
                  <a16:creationId xmlns:a16="http://schemas.microsoft.com/office/drawing/2014/main" id="{194DE1FE-D48C-38D3-1AD5-4BD912F94686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7D05BC99-03F4-2B0F-D7C9-A873A2F436F6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id="{546E2D6E-0993-9DAD-E394-3ADDF6A1781B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13">
                <a:extLst>
                  <a:ext uri="{FF2B5EF4-FFF2-40B4-BE49-F238E27FC236}">
                    <a16:creationId xmlns:a16="http://schemas.microsoft.com/office/drawing/2014/main" id="{E4577E5E-CD00-E994-5793-BA31EC00D2AA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4913CC7B-CA9E-0FE3-21DE-24799E8856D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AB2CE13-5DF2-BB39-EF6C-154B6ADFD6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10">
                <a:extLst>
                  <a:ext uri="{FF2B5EF4-FFF2-40B4-BE49-F238E27FC236}">
                    <a16:creationId xmlns:a16="http://schemas.microsoft.com/office/drawing/2014/main" id="{2D5278C1-22FD-2F61-53FC-89BC6EF192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29" name="TextBox 57">
              <a:extLst>
                <a:ext uri="{FF2B5EF4-FFF2-40B4-BE49-F238E27FC236}">
                  <a16:creationId xmlns:a16="http://schemas.microsoft.com/office/drawing/2014/main" id="{B2D3E5FE-E7E5-9328-E816-9CA596CE4ECB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Mensajes </a:t>
              </a:r>
              <a:b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 profesionales de la salud</a:t>
              </a:r>
            </a:p>
            <a:p>
              <a:pPr algn="ctr"/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3B86BFD-26E0-E449-0118-EFC712C0D18E}"/>
              </a:ext>
            </a:extLst>
          </p:cNvPr>
          <p:cNvGrpSpPr/>
          <p:nvPr/>
        </p:nvGrpSpPr>
        <p:grpSpPr>
          <a:xfrm>
            <a:off x="-113414" y="0"/>
            <a:ext cx="6973363" cy="10136173"/>
            <a:chOff x="-113414" y="0"/>
            <a:chExt cx="6973363" cy="10136173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2895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574" y="4010388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Siempre evalúa si </a:t>
              </a:r>
              <a:br>
                <a:rPr lang="es-ES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tus pacientes </a:t>
              </a:r>
              <a:br>
                <a:rPr lang="es-ES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s-ES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beben alcohol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46D0E9F-1850-4704-00DD-EB844D156A73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231360"/>
              <a:chOff x="2404003" y="375565"/>
              <a:chExt cx="2049983" cy="2231360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388C51EF-576B-BCF7-236D-A1B9BF44E58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4B3A55FB-AF82-D366-1389-5B35199A2BD5}"/>
                  </a:ext>
                </a:extLst>
              </p:cNvPr>
              <p:cNvSpPr txBox="1"/>
              <p:nvPr/>
            </p:nvSpPr>
            <p:spPr>
              <a:xfrm>
                <a:off x="2404003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EL CONSUMO 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ALCOHOL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C7A3FCBE-A0E8-D258-A14B-B029DE802E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Skupina 12">
              <a:extLst>
                <a:ext uri="{FF2B5EF4-FFF2-40B4-BE49-F238E27FC236}">
                  <a16:creationId xmlns:a16="http://schemas.microsoft.com/office/drawing/2014/main" id="{92C4F882-0945-6677-4FBB-FE251F7DE2FF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1A3A9BBE-A0ED-B5BA-2B2F-5B42C3F01EDC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E93F512D-2DE8-6F35-F69A-6A49DDECC24F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A90CB173-0768-23D2-3AF0-429F4068340F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B0BFFECA-BEDD-D3E6-251E-9D211A98B10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35B4019-CE00-F03F-D620-D72F53B3D2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0">
                <a:extLst>
                  <a:ext uri="{FF2B5EF4-FFF2-40B4-BE49-F238E27FC236}">
                    <a16:creationId xmlns:a16="http://schemas.microsoft.com/office/drawing/2014/main" id="{36E925BD-80E5-5468-2F68-1AA0E8DAC0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C125D719-751C-10F9-4A84-EF10F76F3585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C1F3A-5C0A-89B7-E8FD-E1E7B62E2A3B}"/>
              </a:ext>
            </a:extLst>
          </p:cNvPr>
          <p:cNvGrpSpPr/>
          <p:nvPr/>
        </p:nvGrpSpPr>
        <p:grpSpPr>
          <a:xfrm>
            <a:off x="-9019" y="0"/>
            <a:ext cx="6879423" cy="10136173"/>
            <a:chOff x="-9019" y="0"/>
            <a:chExt cx="6879423" cy="10136173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401039" y="5717640"/>
              <a:ext cx="4068323" cy="2890612"/>
              <a:chOff x="1115644" y="3283165"/>
              <a:chExt cx="5539619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115646" y="3283165"/>
                <a:ext cx="5539617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44" y="3749236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s-ES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Ofrece consejo, apoya y realiza seguimiento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15A3ED-AAD8-4439-F72D-67E01F1C04F4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231360"/>
              <a:chOff x="2404003" y="375565"/>
              <a:chExt cx="2049983" cy="2231360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BF990354-F79B-981D-20A8-E3BB2F89883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5B521E3A-9B81-6F06-B6D9-A7DDD4E9EBFB}"/>
                  </a:ext>
                </a:extLst>
              </p:cNvPr>
              <p:cNvSpPr txBox="1"/>
              <p:nvPr/>
            </p:nvSpPr>
            <p:spPr>
              <a:xfrm>
                <a:off x="2404003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EL CONSUMO 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ALCOHOL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B55D1F7-7CC5-DCC2-0DDE-426C2C738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Skupina 12">
              <a:extLst>
                <a:ext uri="{FF2B5EF4-FFF2-40B4-BE49-F238E27FC236}">
                  <a16:creationId xmlns:a16="http://schemas.microsoft.com/office/drawing/2014/main" id="{5FAFC32E-913F-B186-6709-639D5FAD77B1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26" name="Rectangle 11">
                <a:extLst>
                  <a:ext uri="{FF2B5EF4-FFF2-40B4-BE49-F238E27FC236}">
                    <a16:creationId xmlns:a16="http://schemas.microsoft.com/office/drawing/2014/main" id="{C7F12C6F-1E48-12C8-77F4-ABB693704450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E61BC145-11CA-4DD5-C608-616814AA799A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E8E0C362-6ACF-B50A-76FE-17048AEA793B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91DB2CAF-AA3F-57FC-46D9-7428ADD10A41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AF10F8F-30B6-EEA6-58C0-3CAA78DA07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10">
                <a:extLst>
                  <a:ext uri="{FF2B5EF4-FFF2-40B4-BE49-F238E27FC236}">
                    <a16:creationId xmlns:a16="http://schemas.microsoft.com/office/drawing/2014/main" id="{3F3DCCA7-C048-06B6-BB2F-AB7CAFBA2D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72B27868-7A9C-5766-AFA9-9BDA4F35FF6E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B062E6F5-D218-82E4-490D-31132CBB1F33}"/>
              </a:ext>
            </a:extLst>
          </p:cNvPr>
          <p:cNvGrpSpPr/>
          <p:nvPr/>
        </p:nvGrpSpPr>
        <p:grpSpPr>
          <a:xfrm>
            <a:off x="-18024" y="-1"/>
            <a:ext cx="6877973" cy="10136174"/>
            <a:chOff x="-18024" y="-1"/>
            <a:chExt cx="6877973" cy="10136174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76A28C-07C5-A00A-90FB-924C472AB717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2231360"/>
              <a:chOff x="2404003" y="375565"/>
              <a:chExt cx="2049983" cy="2231360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5DD78F4-C991-108B-0765-296048F7C21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2F6DB10B-38E9-B0E1-8143-1AC411903CE1}"/>
                  </a:ext>
                </a:extLst>
              </p:cNvPr>
              <p:cNvSpPr txBox="1"/>
              <p:nvPr/>
            </p:nvSpPr>
            <p:spPr>
              <a:xfrm>
                <a:off x="2404003" y="960370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LIMITE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EL CONSUMO 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ALCOHOL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C2D756AA-2648-5F70-A9B6-66AA253AB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Skupina 12">
              <a:extLst>
                <a:ext uri="{FF2B5EF4-FFF2-40B4-BE49-F238E27FC236}">
                  <a16:creationId xmlns:a16="http://schemas.microsoft.com/office/drawing/2014/main" id="{08024640-D3FF-9DEC-5401-F6E631F65D30}"/>
                </a:ext>
              </a:extLst>
            </p:cNvPr>
            <p:cNvGrpSpPr/>
            <p:nvPr/>
          </p:nvGrpSpPr>
          <p:grpSpPr>
            <a:xfrm>
              <a:off x="-9019" y="9105122"/>
              <a:ext cx="6868968" cy="1031051"/>
              <a:chOff x="-9019" y="9105122"/>
              <a:chExt cx="6868968" cy="1031051"/>
            </a:xfrm>
          </p:grpSpPr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D850DF4A-6EC7-99B5-AA68-6AE50189497D}"/>
                  </a:ext>
                </a:extLst>
              </p:cNvPr>
              <p:cNvSpPr/>
              <p:nvPr/>
            </p:nvSpPr>
            <p:spPr>
              <a:xfrm>
                <a:off x="-9019" y="9120788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00A7C599-D560-2E56-EBB6-754C62BC4E27}"/>
                  </a:ext>
                </a:extLst>
              </p:cNvPr>
              <p:cNvSpPr txBox="1"/>
              <p:nvPr/>
            </p:nvSpPr>
            <p:spPr>
              <a:xfrm>
                <a:off x="-9019" y="9105122"/>
                <a:ext cx="6847076" cy="103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La campaña </a:t>
                </a:r>
                <a:r>
                  <a:rPr lang="es-ES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© fue iniciada por la Sociedad Europea de Enfermería Oncológica (EONS)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y se desarrolla en colaboración con la Sociedad Europea de Oncología Médica (ESMO). </a:t>
                </a:r>
                <a:br>
                  <a:rPr lang="es-ES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es-ES" sz="1200" b="1" dirty="0">
                    <a:solidFill>
                      <a:srgbClr val="877C63"/>
                    </a:solidFill>
                    <a:effectLst/>
                  </a:rPr>
                  <a:t>Para más información: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3">
                <a:extLst>
                  <a:ext uri="{FF2B5EF4-FFF2-40B4-BE49-F238E27FC236}">
                    <a16:creationId xmlns:a16="http://schemas.microsoft.com/office/drawing/2014/main" id="{201BBCEA-F000-C104-F766-A57F621B06F4}"/>
                  </a:ext>
                </a:extLst>
              </p:cNvPr>
              <p:cNvGrpSpPr/>
              <p:nvPr/>
            </p:nvGrpSpPr>
            <p:grpSpPr>
              <a:xfrm>
                <a:off x="11149" y="9443948"/>
                <a:ext cx="420775" cy="41454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C9197140-D27C-DD17-FCDA-B6826E468C9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CB5409A-49F2-72FB-FB37-C76E5F599A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6850" y="2002324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0">
                <a:extLst>
                  <a:ext uri="{FF2B5EF4-FFF2-40B4-BE49-F238E27FC236}">
                    <a16:creationId xmlns:a16="http://schemas.microsoft.com/office/drawing/2014/main" id="{DE03312D-C145-7693-AFDB-773C15909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343850" y="9542481"/>
                <a:ext cx="485132" cy="226440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2DE8AA67-5AE8-5D8A-72F3-7DA9F1E3B069}"/>
                </a:ext>
              </a:extLst>
            </p:cNvPr>
            <p:cNvSpPr/>
            <p:nvPr/>
          </p:nvSpPr>
          <p:spPr>
            <a:xfrm>
              <a:off x="593940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Inserte el logo de su organización aquí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Text Box 2">
              <a:extLst>
                <a:ext uri="{FF2B5EF4-FFF2-40B4-BE49-F238E27FC236}">
                  <a16:creationId xmlns:a16="http://schemas.microsoft.com/office/drawing/2014/main" id="{A069EF35-C0CF-6DDA-BECE-AEA81631DD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260" y="5526720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4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Mensaje</a:t>
              </a:r>
              <a:r>
                <a:rPr lang="en-GB" sz="34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 </a:t>
              </a:r>
              <a:r>
                <a:rPr lang="en-GB" sz="34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personalizado</a:t>
              </a:r>
              <a:endParaRPr lang="en-GB" sz="3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AE5AFE5C-D0AA-F332-28B8-B1452A919E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308" y="3357269"/>
              <a:ext cx="1901177" cy="144107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8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Pon</a:t>
              </a:r>
              <a:r>
                <a:rPr lang="cs-CZ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 tu </a:t>
              </a:r>
              <a:br>
                <a:rPr lang="en-US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</a:br>
              <a:r>
                <a:rPr lang="cs-CZ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foto</a:t>
              </a:r>
              <a:endParaRPr lang="en-GB" sz="2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688</Words>
  <Application>Microsoft Office PowerPoint</Application>
  <PresentationFormat>A4 Paper (210x297 mm)</PresentationFormat>
  <Paragraphs>78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2023-02-21T07:27:39Z</dcterms:modified>
</cp:coreProperties>
</file>