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87" r:id="rId7"/>
    <p:sldId id="281" r:id="rId8"/>
    <p:sldId id="284" r:id="rId9"/>
    <p:sldId id="279" r:id="rId10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77C63"/>
    <a:srgbClr val="D9A7A7"/>
    <a:srgbClr val="CC3300"/>
    <a:srgbClr val="F2F2F2"/>
    <a:srgbClr val="F3F3F3"/>
    <a:srgbClr val="DEDEDE"/>
    <a:srgbClr val="E0E0E0"/>
    <a:srgbClr val="F6F6F5"/>
    <a:srgbClr val="F7F6F5"/>
    <a:srgbClr val="F9F8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4559B3E-B87A-4D2C-BE9F-1E8651A30678}" v="33" dt="2023-02-14T04:54:08.47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5/10/relationships/revisionInfo" Target="revisionInfo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20/02/2023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8.jpeg"/><Relationship Id="rId7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microsoft.com/office/2007/relationships/hdphoto" Target="../media/hdphoto1.wdp"/><Relationship Id="rId7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microsoft.com/office/2007/relationships/hdphoto" Target="../media/hdphoto2.wdp"/><Relationship Id="rId10" Type="http://schemas.openxmlformats.org/officeDocument/2006/relationships/image" Target="../media/image5.sv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974275C6-9C9E-34EC-3CB9-1E17FBD64E4E}"/>
              </a:ext>
            </a:extLst>
          </p:cNvPr>
          <p:cNvGrpSpPr/>
          <p:nvPr/>
        </p:nvGrpSpPr>
        <p:grpSpPr>
          <a:xfrm>
            <a:off x="-10968" y="153870"/>
            <a:ext cx="6868968" cy="9948560"/>
            <a:chOff x="-10968" y="153870"/>
            <a:chExt cx="6868968" cy="9948560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9657B27-8444-E264-CB37-237EA3FBB72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3" name="Picture 2" descr="Icon&#10;&#10;Description automatically generated">
                <a:extLst>
                  <a:ext uri="{FF2B5EF4-FFF2-40B4-BE49-F238E27FC236}">
                    <a16:creationId xmlns:a16="http://schemas.microsoft.com/office/drawing/2014/main" id="{F9A5E901-5689-E571-D9A6-8235B4D044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5" name="TextBox 18">
              <a:extLst>
                <a:ext uri="{FF2B5EF4-FFF2-40B4-BE49-F238E27FC236}">
                  <a16:creationId xmlns:a16="http://schemas.microsoft.com/office/drawing/2014/main" id="{7D0A7970-0229-F518-C7DF-B9590A333B99}"/>
                </a:ext>
              </a:extLst>
            </p:cNvPr>
            <p:cNvSpPr txBox="1"/>
            <p:nvPr/>
          </p:nvSpPr>
          <p:spPr>
            <a:xfrm>
              <a:off x="782258" y="4804775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877C63"/>
                </a:solidFill>
              </a:endParaRPr>
            </a:p>
            <a:p>
              <a:pPr algn="ctr"/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Sporočila</a:t>
              </a:r>
              <a: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za </a:t>
              </a:r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širšo</a:t>
              </a:r>
              <a: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javnost</a:t>
              </a:r>
              <a:endParaRPr lang="en-GB" sz="32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Skupina 12">
              <a:extLst>
                <a:ext uri="{FF2B5EF4-FFF2-40B4-BE49-F238E27FC236}">
                  <a16:creationId xmlns:a16="http://schemas.microsoft.com/office/drawing/2014/main" id="{D4F1B826-ECDF-9A4E-5B75-3C407E9C8C97}"/>
                </a:ext>
              </a:extLst>
            </p:cNvPr>
            <p:cNvGrpSpPr/>
            <p:nvPr/>
          </p:nvGrpSpPr>
          <p:grpSpPr>
            <a:xfrm>
              <a:off x="-10968" y="9128434"/>
              <a:ext cx="6868968" cy="973996"/>
              <a:chOff x="-10968" y="9149699"/>
              <a:chExt cx="6868968" cy="973996"/>
            </a:xfrm>
          </p:grpSpPr>
          <p:sp>
            <p:nvSpPr>
              <p:cNvPr id="7" name="Rectangle 11">
                <a:extLst>
                  <a:ext uri="{FF2B5EF4-FFF2-40B4-BE49-F238E27FC236}">
                    <a16:creationId xmlns:a16="http://schemas.microsoft.com/office/drawing/2014/main" id="{74C45F57-4C97-BE9D-611C-0C51FC8A799C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8" name="TextBox 12">
                <a:extLst>
                  <a:ext uri="{FF2B5EF4-FFF2-40B4-BE49-F238E27FC236}">
                    <a16:creationId xmlns:a16="http://schemas.microsoft.com/office/drawing/2014/main" id="{9D3569DE-57C2-51F3-EC28-71F6B5BB2C2C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877C63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877C63"/>
                    </a:solidFill>
                  </a:rPr>
                </a:br>
                <a:r>
                  <a:rPr lang="en-GB" sz="1200" b="1" dirty="0" err="1">
                    <a:solidFill>
                      <a:srgbClr val="877C63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877C63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877C63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/>
                  </a:rPr>
                </a:br>
                <a:endParaRPr lang="en-GB" sz="1200" b="1" dirty="0">
                  <a:solidFill>
                    <a:srgbClr val="877C63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9" name="Group 13">
                <a:extLst>
                  <a:ext uri="{FF2B5EF4-FFF2-40B4-BE49-F238E27FC236}">
                    <a16:creationId xmlns:a16="http://schemas.microsoft.com/office/drawing/2014/main" id="{BC0F827B-5325-0EA2-6F22-B3DC6FDD28FB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11" name="Ovaal 2">
                  <a:extLst>
                    <a:ext uri="{FF2B5EF4-FFF2-40B4-BE49-F238E27FC236}">
                      <a16:creationId xmlns:a16="http://schemas.microsoft.com/office/drawing/2014/main" id="{C6C9DBCB-052E-58CE-E422-3252CF3FC239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12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42A95661-797B-5118-7611-87C3945B4D6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10" name="Graphic 10">
                <a:extLst>
                  <a:ext uri="{FF2B5EF4-FFF2-40B4-BE49-F238E27FC236}">
                    <a16:creationId xmlns:a16="http://schemas.microsoft.com/office/drawing/2014/main" id="{BBD839A1-C4DD-E416-9E04-F4B832E9C4D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13" name="TextBox 7">
              <a:extLst>
                <a:ext uri="{FF2B5EF4-FFF2-40B4-BE49-F238E27FC236}">
                  <a16:creationId xmlns:a16="http://schemas.microsoft.com/office/drawing/2014/main" id="{9D6BDF96-3133-DFC8-5AA7-CA36F436423F}"/>
                </a:ext>
              </a:extLst>
            </p:cNvPr>
            <p:cNvSpPr txBox="1"/>
            <p:nvPr/>
          </p:nvSpPr>
          <p:spPr>
            <a:xfrm>
              <a:off x="2391092" y="932264"/>
              <a:ext cx="2049983" cy="164655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</a:pPr>
              <a:endParaRPr lang="en-GB" sz="300" b="1" kern="1200" dirty="0">
                <a:solidFill>
                  <a:srgbClr val="FFFFFF"/>
                </a:solidFill>
                <a:effectLst/>
                <a:latin typeface="Verdana" panose="020B060403050404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algn="ctr" fontAlgn="base"/>
              <a:r>
                <a:rPr lang="en-US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OMEJITE PITJE VSEH VRST ALKOHOLNIH PIJA</a:t>
              </a:r>
              <a:r>
                <a:rPr lang="cs-CZ" sz="150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rPr>
                <a:t>Č</a:t>
              </a:r>
              <a:endParaRPr lang="en-GB" sz="150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  <a:p>
              <a:pPr algn="ctr" rtl="0" fontAlgn="base"/>
              <a:endParaRPr lang="en-GB" sz="1050" b="0" i="0" dirty="0">
                <a:solidFill>
                  <a:schemeClr val="bg1"/>
                </a:solidFill>
                <a:effectLst/>
                <a:latin typeface="Verdana" panose="020B0604030504040204" pitchFamily="34" charset="0"/>
                <a:ea typeface="Verdana" panose="020B060403050404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77C4A65A-05D2-1F90-A02E-CF15401614CF}"/>
              </a:ext>
            </a:extLst>
          </p:cNvPr>
          <p:cNvGrpSpPr/>
          <p:nvPr/>
        </p:nvGrpSpPr>
        <p:grpSpPr>
          <a:xfrm>
            <a:off x="-19975" y="0"/>
            <a:ext cx="6877975" cy="10102430"/>
            <a:chOff x="-19975" y="0"/>
            <a:chExt cx="6877975" cy="10102430"/>
          </a:xfrm>
        </p:grpSpPr>
        <p:pic>
          <p:nvPicPr>
            <p:cNvPr id="8" name="Picture 7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D4BE5E82-68F1-A8F1-A5B2-0909D0BAFD6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9975" y="0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04800" y="3824067"/>
              <a:ext cx="6230679" cy="3348759"/>
            </a:xfrm>
            <a:prstGeom prst="roundRect">
              <a:avLst/>
            </a:prstGeom>
            <a:solidFill>
              <a:schemeClr val="bg1">
                <a:alpha val="70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15" y="153871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7952" y="153872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6050" y="4152285"/>
              <a:ext cx="5874928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Omejite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pitje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vseh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vrst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alkoholnih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pijač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. </a:t>
              </a:r>
              <a:b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Za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preprečevanje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raka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je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najbolje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, da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jih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sploh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ne </a:t>
              </a:r>
              <a:r>
                <a:rPr lang="en-GB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pijete</a:t>
              </a:r>
              <a:r>
                <a:rPr lang="en-GB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60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7223" y="375566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0130" y="370204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7CA8915-E5D5-4993-87C7-CB344724FBB3}"/>
                </a:ext>
              </a:extLst>
            </p:cNvPr>
            <p:cNvGrpSpPr/>
            <p:nvPr/>
          </p:nvGrpSpPr>
          <p:grpSpPr>
            <a:xfrm>
              <a:off x="2391092" y="375566"/>
              <a:ext cx="2049983" cy="2203253"/>
              <a:chOff x="2393043" y="375565"/>
              <a:chExt cx="2049983" cy="2203253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689072D-6CE6-37F2-D231-920DF48304B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5" name="TextBox 7">
                <a:extLst>
                  <a:ext uri="{FF2B5EF4-FFF2-40B4-BE49-F238E27FC236}">
                    <a16:creationId xmlns:a16="http://schemas.microsoft.com/office/drawing/2014/main" id="{BC7DECD0-401C-038C-557C-34CD6E91C1D7}"/>
                  </a:ext>
                </a:extLst>
              </p:cNvPr>
              <p:cNvSpPr txBox="1"/>
              <p:nvPr/>
            </p:nvSpPr>
            <p:spPr>
              <a:xfrm>
                <a:off x="2393043" y="932263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OMEJITE PITJE VSEH VRST ALKOHOLNIH PIJA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Č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E8F58A8F-9152-8B8B-C385-B9F9170927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17" name="Rectangle 4">
              <a:extLst>
                <a:ext uri="{FF2B5EF4-FFF2-40B4-BE49-F238E27FC236}">
                  <a16:creationId xmlns:a16="http://schemas.microsoft.com/office/drawing/2014/main" id="{AF64D8C2-7505-5C84-B30C-19D53A265C77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8" name="Skupina 12">
              <a:extLst>
                <a:ext uri="{FF2B5EF4-FFF2-40B4-BE49-F238E27FC236}">
                  <a16:creationId xmlns:a16="http://schemas.microsoft.com/office/drawing/2014/main" id="{BC3B605F-9FAC-61BD-68EE-C2EED8257B78}"/>
                </a:ext>
              </a:extLst>
            </p:cNvPr>
            <p:cNvGrpSpPr/>
            <p:nvPr/>
          </p:nvGrpSpPr>
          <p:grpSpPr>
            <a:xfrm>
              <a:off x="-10968" y="9128434"/>
              <a:ext cx="6868968" cy="973996"/>
              <a:chOff x="-10968" y="9149699"/>
              <a:chExt cx="6868968" cy="973996"/>
            </a:xfrm>
          </p:grpSpPr>
          <p:sp>
            <p:nvSpPr>
              <p:cNvPr id="21" name="Rectangle 11">
                <a:extLst>
                  <a:ext uri="{FF2B5EF4-FFF2-40B4-BE49-F238E27FC236}">
                    <a16:creationId xmlns:a16="http://schemas.microsoft.com/office/drawing/2014/main" id="{0F16DF9D-5CAC-E107-BAB2-88B28F027404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2" name="TextBox 12">
                <a:extLst>
                  <a:ext uri="{FF2B5EF4-FFF2-40B4-BE49-F238E27FC236}">
                    <a16:creationId xmlns:a16="http://schemas.microsoft.com/office/drawing/2014/main" id="{8B6BD58D-E9AD-E090-C8A2-E3AD768210DB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877C63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877C63"/>
                    </a:solidFill>
                  </a:rPr>
                </a:br>
                <a:r>
                  <a:rPr lang="en-GB" sz="1200" b="1" dirty="0" err="1">
                    <a:solidFill>
                      <a:srgbClr val="877C63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877C63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877C63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/>
                  </a:rPr>
                </a:br>
                <a:endParaRPr lang="en-GB" sz="1200" b="1" dirty="0">
                  <a:solidFill>
                    <a:srgbClr val="877C63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23" name="Group 13">
                <a:extLst>
                  <a:ext uri="{FF2B5EF4-FFF2-40B4-BE49-F238E27FC236}">
                    <a16:creationId xmlns:a16="http://schemas.microsoft.com/office/drawing/2014/main" id="{13E35025-7931-A8A6-65F4-FBED278FBD3F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6" name="Ovaal 2">
                  <a:extLst>
                    <a:ext uri="{FF2B5EF4-FFF2-40B4-BE49-F238E27FC236}">
                      <a16:creationId xmlns:a16="http://schemas.microsoft.com/office/drawing/2014/main" id="{390AB58F-29B1-ECCE-6440-E8CE17774F22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7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692EEFD0-6C98-4196-F8CC-3D75C027A40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4" name="Graphic 10">
                <a:extLst>
                  <a:ext uri="{FF2B5EF4-FFF2-40B4-BE49-F238E27FC236}">
                    <a16:creationId xmlns:a16="http://schemas.microsoft.com/office/drawing/2014/main" id="{CB613D5A-A19F-1521-ABA2-E87444472B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8E6A95CA-1028-357A-2C96-2124824572C2}"/>
              </a:ext>
            </a:extLst>
          </p:cNvPr>
          <p:cNvGrpSpPr/>
          <p:nvPr/>
        </p:nvGrpSpPr>
        <p:grpSpPr>
          <a:xfrm>
            <a:off x="-10968" y="-92148"/>
            <a:ext cx="6873067" cy="10194578"/>
            <a:chOff x="-10968" y="-92148"/>
            <a:chExt cx="6873067" cy="10194578"/>
          </a:xfrm>
        </p:grpSpPr>
        <p:pic>
          <p:nvPicPr>
            <p:cNvPr id="9" name="Picture 8" descr="A glass of water on a table&#10;&#10;Description automatically generated with low confidence">
              <a:extLst>
                <a:ext uri="{FF2B5EF4-FFF2-40B4-BE49-F238E27FC236}">
                  <a16:creationId xmlns:a16="http://schemas.microsoft.com/office/drawing/2014/main" id="{AC4B3333-6DE3-550F-3238-29E65CFEBA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03" t="16964" r="3562" b="29804"/>
            <a:stretch/>
          </p:blipFill>
          <p:spPr>
            <a:xfrm>
              <a:off x="-4101" y="-92148"/>
              <a:ext cx="6862101" cy="9998148"/>
            </a:xfrm>
            <a:prstGeom prst="rect">
              <a:avLst/>
            </a:prstGeom>
          </p:spPr>
        </p:pic>
        <p:pic>
          <p:nvPicPr>
            <p:cNvPr id="11" name="Picture 10" descr="Shape, arrow&#10;&#10;Description automatically generated">
              <a:extLst>
                <a:ext uri="{FF2B5EF4-FFF2-40B4-BE49-F238E27FC236}">
                  <a16:creationId xmlns:a16="http://schemas.microsoft.com/office/drawing/2014/main" id="{59BCD5CA-8A51-49B5-6256-B88299D89FF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alphaModFix amt="3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60" r="2565"/>
            <a:stretch/>
          </p:blipFill>
          <p:spPr>
            <a:xfrm rot="5400000">
              <a:off x="-1580114" y="1487965"/>
              <a:ext cx="10022325" cy="68621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67030" y="2924881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2513" y="3233442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Uživanje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alkoholnih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pijač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poveča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tveganje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za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vsaj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osem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vrst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raka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82E753D-52AB-5C88-1BE3-BAFCAD3264C1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B2C9E221-E9F0-48C7-0D19-D29B2316AEB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D87F890A-ECBA-CE77-687D-5C3A1E36EE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1638D15-718A-19C4-66C7-89762FC9A5A5}"/>
                </a:ext>
              </a:extLst>
            </p:cNvPr>
            <p:cNvGrpSpPr/>
            <p:nvPr/>
          </p:nvGrpSpPr>
          <p:grpSpPr>
            <a:xfrm>
              <a:off x="2391092" y="375566"/>
              <a:ext cx="2049983" cy="2203253"/>
              <a:chOff x="2393043" y="375565"/>
              <a:chExt cx="2049983" cy="2203253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D87C4672-35CB-935B-8785-3CFE47B3035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68AEEE99-EEF1-58F0-F670-3F3BEACAD901}"/>
                  </a:ext>
                </a:extLst>
              </p:cNvPr>
              <p:cNvSpPr txBox="1"/>
              <p:nvPr/>
            </p:nvSpPr>
            <p:spPr>
              <a:xfrm>
                <a:off x="2393043" y="932263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OMEJITE PITJE VSEH VRST ALKOHOLNIH PIJA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Č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AFA0FA55-5FCE-F206-7A16-1AB68BBC1F3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FE58AE4B-A78C-686B-6AA2-19E3AC5FAAB9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6" name="Skupina 12">
              <a:extLst>
                <a:ext uri="{FF2B5EF4-FFF2-40B4-BE49-F238E27FC236}">
                  <a16:creationId xmlns:a16="http://schemas.microsoft.com/office/drawing/2014/main" id="{BDB65F8C-EB53-0D16-0FA9-895CDC0E4132}"/>
                </a:ext>
              </a:extLst>
            </p:cNvPr>
            <p:cNvGrpSpPr/>
            <p:nvPr/>
          </p:nvGrpSpPr>
          <p:grpSpPr>
            <a:xfrm>
              <a:off x="-10968" y="9128434"/>
              <a:ext cx="6868968" cy="973996"/>
              <a:chOff x="-10968" y="9149699"/>
              <a:chExt cx="6868968" cy="973996"/>
            </a:xfrm>
          </p:grpSpPr>
          <p:sp>
            <p:nvSpPr>
              <p:cNvPr id="27" name="Rectangle 11">
                <a:extLst>
                  <a:ext uri="{FF2B5EF4-FFF2-40B4-BE49-F238E27FC236}">
                    <a16:creationId xmlns:a16="http://schemas.microsoft.com/office/drawing/2014/main" id="{AA157CF4-A4DD-C641-AE72-80966D181FF5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8" name="TextBox 12">
                <a:extLst>
                  <a:ext uri="{FF2B5EF4-FFF2-40B4-BE49-F238E27FC236}">
                    <a16:creationId xmlns:a16="http://schemas.microsoft.com/office/drawing/2014/main" id="{FB4F1F8D-B56E-D89F-99F3-1C04768D0C33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877C63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877C63"/>
                    </a:solidFill>
                  </a:rPr>
                </a:br>
                <a:r>
                  <a:rPr lang="en-GB" sz="1200" b="1" dirty="0" err="1">
                    <a:solidFill>
                      <a:srgbClr val="877C63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877C63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877C63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/>
                  </a:rPr>
                </a:br>
                <a:endParaRPr lang="en-GB" sz="1200" b="1" dirty="0">
                  <a:solidFill>
                    <a:srgbClr val="877C63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29" name="Group 13">
                <a:extLst>
                  <a:ext uri="{FF2B5EF4-FFF2-40B4-BE49-F238E27FC236}">
                    <a16:creationId xmlns:a16="http://schemas.microsoft.com/office/drawing/2014/main" id="{B0374C73-06E7-F42A-782B-F860662030B8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1" name="Ovaal 2">
                  <a:extLst>
                    <a:ext uri="{FF2B5EF4-FFF2-40B4-BE49-F238E27FC236}">
                      <a16:creationId xmlns:a16="http://schemas.microsoft.com/office/drawing/2014/main" id="{E6C91107-0562-323F-C0D1-010AC35525B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2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BC5A8C1-6DDD-83D8-C0B4-D761755330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0" name="Graphic 10">
                <a:extLst>
                  <a:ext uri="{FF2B5EF4-FFF2-40B4-BE49-F238E27FC236}">
                    <a16:creationId xmlns:a16="http://schemas.microsoft.com/office/drawing/2014/main" id="{C232DB8D-933B-4544-FA1C-DE27EC31FE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>
            <a:extLst>
              <a:ext uri="{FF2B5EF4-FFF2-40B4-BE49-F238E27FC236}">
                <a16:creationId xmlns:a16="http://schemas.microsoft.com/office/drawing/2014/main" id="{8E2A122D-5349-0B9A-0976-9299F37221AD}"/>
              </a:ext>
            </a:extLst>
          </p:cNvPr>
          <p:cNvGrpSpPr/>
          <p:nvPr/>
        </p:nvGrpSpPr>
        <p:grpSpPr>
          <a:xfrm>
            <a:off x="-885702" y="-1"/>
            <a:ext cx="7761527" cy="10102431"/>
            <a:chOff x="-885702" y="-1"/>
            <a:chExt cx="7761527" cy="101024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469A5CC7-312B-F6A0-B405-08B7FF36C903}"/>
                </a:ext>
              </a:extLst>
            </p:cNvPr>
            <p:cNvSpPr/>
            <p:nvPr/>
          </p:nvSpPr>
          <p:spPr>
            <a:xfrm>
              <a:off x="5829" y="-1"/>
              <a:ext cx="6857999" cy="457522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rgbClr val="DEDEDE"/>
                </a:gs>
                <a:gs pos="83000">
                  <a:srgbClr val="F3F3F3"/>
                </a:gs>
                <a:gs pos="100000">
                  <a:srgbClr val="F2F2F2"/>
                </a:gs>
              </a:gsLst>
              <a:lin ang="13500000" scaled="1"/>
              <a:tileRect/>
            </a:gradFill>
            <a:ln>
              <a:solidFill>
                <a:srgbClr val="F3F3F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 descr="Abstract background of simple node and mesh">
              <a:extLst>
                <a:ext uri="{FF2B5EF4-FFF2-40B4-BE49-F238E27FC236}">
                  <a16:creationId xmlns:a16="http://schemas.microsoft.com/office/drawing/2014/main" id="{E558CEE1-0688-81D1-87D1-5E09D42656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3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20000"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26" t="-63370" r="-74" b="-654"/>
            <a:stretch/>
          </p:blipFill>
          <p:spPr>
            <a:xfrm flipH="1">
              <a:off x="-4101" y="1705170"/>
              <a:ext cx="6879926" cy="7428673"/>
            </a:xfrm>
            <a:prstGeom prst="rect">
              <a:avLst/>
            </a:prstGeom>
          </p:spPr>
        </p:pic>
        <p:pic>
          <p:nvPicPr>
            <p:cNvPr id="9" name="Picture 8" descr="A picture containing indoor, container, curtain, glass&#10;&#10;Description automatically generated">
              <a:extLst>
                <a:ext uri="{FF2B5EF4-FFF2-40B4-BE49-F238E27FC236}">
                  <a16:creationId xmlns:a16="http://schemas.microsoft.com/office/drawing/2014/main" id="{CC494FBA-7178-138A-9A88-006E1A7F0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7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" t="26816" r="25262" b="2350"/>
            <a:stretch/>
          </p:blipFill>
          <p:spPr>
            <a:xfrm>
              <a:off x="-26027" y="-1"/>
              <a:ext cx="6871724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05288" y="2737733"/>
              <a:ext cx="4023357" cy="3946602"/>
            </a:xfrm>
            <a:prstGeom prst="roundRect">
              <a:avLst/>
            </a:prstGeom>
            <a:solidFill>
              <a:schemeClr val="bg1">
                <a:alpha val="46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885702" y="3322855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Manj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ko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spijete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alkoholnih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pijač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,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manjše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tveganje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za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raka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imate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C378053-E02E-74E8-A7A5-DA1D56CE2EF9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34958285-610C-3AEE-03D8-046942338AC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9EFBBD06-6C92-76DD-06FA-899F4EE3153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398AACD-546A-1870-DE2D-1337151750ED}"/>
                </a:ext>
              </a:extLst>
            </p:cNvPr>
            <p:cNvGrpSpPr/>
            <p:nvPr/>
          </p:nvGrpSpPr>
          <p:grpSpPr>
            <a:xfrm>
              <a:off x="2391092" y="375566"/>
              <a:ext cx="2049983" cy="2203253"/>
              <a:chOff x="2393043" y="375565"/>
              <a:chExt cx="2049983" cy="2203253"/>
            </a:xfrm>
          </p:grpSpPr>
          <p:sp>
            <p:nvSpPr>
              <p:cNvPr id="22" name="Ovaal 41">
                <a:extLst>
                  <a:ext uri="{FF2B5EF4-FFF2-40B4-BE49-F238E27FC236}">
                    <a16:creationId xmlns:a16="http://schemas.microsoft.com/office/drawing/2014/main" id="{C2584DBA-8FCA-C82D-6C39-E653349CB2E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3" name="TextBox 7">
                <a:extLst>
                  <a:ext uri="{FF2B5EF4-FFF2-40B4-BE49-F238E27FC236}">
                    <a16:creationId xmlns:a16="http://schemas.microsoft.com/office/drawing/2014/main" id="{B43C4B99-0D66-2AE1-AA43-16B699625658}"/>
                  </a:ext>
                </a:extLst>
              </p:cNvPr>
              <p:cNvSpPr txBox="1"/>
              <p:nvPr/>
            </p:nvSpPr>
            <p:spPr>
              <a:xfrm>
                <a:off x="2393043" y="932263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OMEJITE PITJE VSEH VRST ALKOHOLNIH PIJA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Č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4" name="Picture 23" descr="Icon&#10;&#10;Description automatically generated">
                <a:extLst>
                  <a:ext uri="{FF2B5EF4-FFF2-40B4-BE49-F238E27FC236}">
                    <a16:creationId xmlns:a16="http://schemas.microsoft.com/office/drawing/2014/main" id="{2962FE7C-DDCA-3FD5-1FF3-943B91108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26" name="Rectangle 4">
              <a:extLst>
                <a:ext uri="{FF2B5EF4-FFF2-40B4-BE49-F238E27FC236}">
                  <a16:creationId xmlns:a16="http://schemas.microsoft.com/office/drawing/2014/main" id="{8AE13DCB-096D-5EC8-869F-411AA7FE166C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7" name="Skupina 12">
              <a:extLst>
                <a:ext uri="{FF2B5EF4-FFF2-40B4-BE49-F238E27FC236}">
                  <a16:creationId xmlns:a16="http://schemas.microsoft.com/office/drawing/2014/main" id="{AA0995D2-9CFE-79BA-A6EA-D1E970F22DB6}"/>
                </a:ext>
              </a:extLst>
            </p:cNvPr>
            <p:cNvGrpSpPr/>
            <p:nvPr/>
          </p:nvGrpSpPr>
          <p:grpSpPr>
            <a:xfrm>
              <a:off x="-10968" y="9128434"/>
              <a:ext cx="6868968" cy="973996"/>
              <a:chOff x="-10968" y="9149699"/>
              <a:chExt cx="6868968" cy="973996"/>
            </a:xfrm>
          </p:grpSpPr>
          <p:sp>
            <p:nvSpPr>
              <p:cNvPr id="28" name="Rectangle 11">
                <a:extLst>
                  <a:ext uri="{FF2B5EF4-FFF2-40B4-BE49-F238E27FC236}">
                    <a16:creationId xmlns:a16="http://schemas.microsoft.com/office/drawing/2014/main" id="{63F0FB85-FDAD-B0A1-B726-D49517A81B0E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9" name="TextBox 12">
                <a:extLst>
                  <a:ext uri="{FF2B5EF4-FFF2-40B4-BE49-F238E27FC236}">
                    <a16:creationId xmlns:a16="http://schemas.microsoft.com/office/drawing/2014/main" id="{DD31B8EC-D058-74AA-73E9-303D8324D236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877C63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877C63"/>
                    </a:solidFill>
                  </a:rPr>
                </a:br>
                <a:r>
                  <a:rPr lang="en-GB" sz="1200" b="1" dirty="0" err="1">
                    <a:solidFill>
                      <a:srgbClr val="877C63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877C63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877C63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/>
                  </a:rPr>
                </a:br>
                <a:endParaRPr lang="en-GB" sz="1200" b="1" dirty="0">
                  <a:solidFill>
                    <a:srgbClr val="877C63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30" name="Group 13">
                <a:extLst>
                  <a:ext uri="{FF2B5EF4-FFF2-40B4-BE49-F238E27FC236}">
                    <a16:creationId xmlns:a16="http://schemas.microsoft.com/office/drawing/2014/main" id="{62FA1A92-4B96-415C-A8C3-D8F1DAA4F9C7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2" name="Ovaal 2">
                  <a:extLst>
                    <a:ext uri="{FF2B5EF4-FFF2-40B4-BE49-F238E27FC236}">
                      <a16:creationId xmlns:a16="http://schemas.microsoft.com/office/drawing/2014/main" id="{AAED518A-088D-BBC3-C270-8D786C9C4FAC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3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E913AEE2-D9F5-2841-83D3-7D1AE6CBD90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1" name="Graphic 10">
                <a:extLst>
                  <a:ext uri="{FF2B5EF4-FFF2-40B4-BE49-F238E27FC236}">
                    <a16:creationId xmlns:a16="http://schemas.microsoft.com/office/drawing/2014/main" id="{32082BC6-6B24-09FF-739E-AD673EF3962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457B74CD-43C1-1D36-C1B9-C704AC82C625}"/>
              </a:ext>
            </a:extLst>
          </p:cNvPr>
          <p:cNvGrpSpPr/>
          <p:nvPr/>
        </p:nvGrpSpPr>
        <p:grpSpPr>
          <a:xfrm>
            <a:off x="-149785" y="0"/>
            <a:ext cx="7025610" cy="10102430"/>
            <a:chOff x="-149785" y="0"/>
            <a:chExt cx="7025610" cy="10102430"/>
          </a:xfrm>
        </p:grpSpPr>
        <p:pic>
          <p:nvPicPr>
            <p:cNvPr id="15" name="Picture 14" descr="Nurse holding patient's hand">
              <a:extLst>
                <a:ext uri="{FF2B5EF4-FFF2-40B4-BE49-F238E27FC236}">
                  <a16:creationId xmlns:a16="http://schemas.microsoft.com/office/drawing/2014/main" id="{7BA876DA-DA32-B83B-3193-9B63ECB44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30" t="829" r="30627"/>
            <a:stretch/>
          </p:blipFill>
          <p:spPr>
            <a:xfrm>
              <a:off x="-4101" y="0"/>
              <a:ext cx="6879926" cy="912594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71499" y="4699591"/>
              <a:ext cx="4888835" cy="3763925"/>
            </a:xfrm>
            <a:prstGeom prst="roundRect">
              <a:avLst/>
            </a:prstGeom>
            <a:solidFill>
              <a:schemeClr val="bg1">
                <a:alpha val="79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-149785" y="5065210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Obrnite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se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na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medicinsko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sestro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ali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drugo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zdravstveno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osebjepo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pomoč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AEBF94F-AF87-21CE-E786-9B657A9DEAEF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5" name="Ovaal 41">
                <a:extLst>
                  <a:ext uri="{FF2B5EF4-FFF2-40B4-BE49-F238E27FC236}">
                    <a16:creationId xmlns:a16="http://schemas.microsoft.com/office/drawing/2014/main" id="{EC25606C-326F-D9A4-0E45-48841793A3C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7" name="Picture 6" descr="Icon&#10;&#10;Description automatically generated">
                <a:extLst>
                  <a:ext uri="{FF2B5EF4-FFF2-40B4-BE49-F238E27FC236}">
                    <a16:creationId xmlns:a16="http://schemas.microsoft.com/office/drawing/2014/main" id="{41159505-7C7F-88E7-6DF8-E09AF0FE43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BBB12BE-5F42-3718-8465-71ACF05E401A}"/>
                </a:ext>
              </a:extLst>
            </p:cNvPr>
            <p:cNvGrpSpPr/>
            <p:nvPr/>
          </p:nvGrpSpPr>
          <p:grpSpPr>
            <a:xfrm>
              <a:off x="2391092" y="375566"/>
              <a:ext cx="2049983" cy="2203253"/>
              <a:chOff x="2393043" y="375565"/>
              <a:chExt cx="2049983" cy="2203253"/>
            </a:xfrm>
          </p:grpSpPr>
          <p:sp>
            <p:nvSpPr>
              <p:cNvPr id="18" name="Ovaal 41">
                <a:extLst>
                  <a:ext uri="{FF2B5EF4-FFF2-40B4-BE49-F238E27FC236}">
                    <a16:creationId xmlns:a16="http://schemas.microsoft.com/office/drawing/2014/main" id="{248B205B-1107-B355-3029-ADD0461DFD7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1" name="TextBox 7">
                <a:extLst>
                  <a:ext uri="{FF2B5EF4-FFF2-40B4-BE49-F238E27FC236}">
                    <a16:creationId xmlns:a16="http://schemas.microsoft.com/office/drawing/2014/main" id="{6B9FDC42-B1AE-404B-3D04-3D40B8A7F59C}"/>
                  </a:ext>
                </a:extLst>
              </p:cNvPr>
              <p:cNvSpPr txBox="1"/>
              <p:nvPr/>
            </p:nvSpPr>
            <p:spPr>
              <a:xfrm>
                <a:off x="2393043" y="932263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OMEJITE PITJE VSEH VRST ALKOHOLNIH PIJA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Č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2" name="Picture 21" descr="Icon&#10;&#10;Description automatically generated">
                <a:extLst>
                  <a:ext uri="{FF2B5EF4-FFF2-40B4-BE49-F238E27FC236}">
                    <a16:creationId xmlns:a16="http://schemas.microsoft.com/office/drawing/2014/main" id="{0D942E8A-B073-2F80-269D-675AE32475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23" name="Rectangle 4">
              <a:extLst>
                <a:ext uri="{FF2B5EF4-FFF2-40B4-BE49-F238E27FC236}">
                  <a16:creationId xmlns:a16="http://schemas.microsoft.com/office/drawing/2014/main" id="{EE606693-74B2-75D2-D186-9A5CD84FA5D6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4" name="Skupina 12">
              <a:extLst>
                <a:ext uri="{FF2B5EF4-FFF2-40B4-BE49-F238E27FC236}">
                  <a16:creationId xmlns:a16="http://schemas.microsoft.com/office/drawing/2014/main" id="{1071C69E-7B22-E64B-8067-7690E4B31BC4}"/>
                </a:ext>
              </a:extLst>
            </p:cNvPr>
            <p:cNvGrpSpPr/>
            <p:nvPr/>
          </p:nvGrpSpPr>
          <p:grpSpPr>
            <a:xfrm>
              <a:off x="-10968" y="9128434"/>
              <a:ext cx="6868968" cy="973996"/>
              <a:chOff x="-10968" y="9149699"/>
              <a:chExt cx="6868968" cy="973996"/>
            </a:xfrm>
          </p:grpSpPr>
          <p:sp>
            <p:nvSpPr>
              <p:cNvPr id="26" name="Rectangle 11">
                <a:extLst>
                  <a:ext uri="{FF2B5EF4-FFF2-40B4-BE49-F238E27FC236}">
                    <a16:creationId xmlns:a16="http://schemas.microsoft.com/office/drawing/2014/main" id="{2CA3127A-D283-90E5-EE7D-5237E56A950A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7" name="TextBox 12">
                <a:extLst>
                  <a:ext uri="{FF2B5EF4-FFF2-40B4-BE49-F238E27FC236}">
                    <a16:creationId xmlns:a16="http://schemas.microsoft.com/office/drawing/2014/main" id="{BCF4159B-A980-E984-CFE2-C380F391B482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877C63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877C63"/>
                    </a:solidFill>
                  </a:rPr>
                </a:br>
                <a:r>
                  <a:rPr lang="en-GB" sz="1200" b="1" dirty="0" err="1">
                    <a:solidFill>
                      <a:srgbClr val="877C63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877C63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877C63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/>
                  </a:rPr>
                </a:br>
                <a:endParaRPr lang="en-GB" sz="1200" b="1" dirty="0">
                  <a:solidFill>
                    <a:srgbClr val="877C63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28" name="Group 13">
                <a:extLst>
                  <a:ext uri="{FF2B5EF4-FFF2-40B4-BE49-F238E27FC236}">
                    <a16:creationId xmlns:a16="http://schemas.microsoft.com/office/drawing/2014/main" id="{01D08F7D-F1FE-30B1-C898-2AFD35DE04D6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0" name="Ovaal 2">
                  <a:extLst>
                    <a:ext uri="{FF2B5EF4-FFF2-40B4-BE49-F238E27FC236}">
                      <a16:creationId xmlns:a16="http://schemas.microsoft.com/office/drawing/2014/main" id="{447251CD-C006-A91F-EC50-2CBADE6A55E3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1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F5F79ECD-3541-0ABC-C2C9-CDE9456A2C4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9" name="Graphic 10">
                <a:extLst>
                  <a:ext uri="{FF2B5EF4-FFF2-40B4-BE49-F238E27FC236}">
                    <a16:creationId xmlns:a16="http://schemas.microsoft.com/office/drawing/2014/main" id="{1DE26F8B-2266-13B7-2678-690FC6F9ADB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652A7487-99F6-4ED7-3CC1-5967313E565E}"/>
              </a:ext>
            </a:extLst>
          </p:cNvPr>
          <p:cNvGrpSpPr/>
          <p:nvPr/>
        </p:nvGrpSpPr>
        <p:grpSpPr>
          <a:xfrm>
            <a:off x="-10968" y="153870"/>
            <a:ext cx="6868968" cy="9948560"/>
            <a:chOff x="-10968" y="153870"/>
            <a:chExt cx="6868968" cy="9948560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885B69A4-3EA8-7659-C0B8-D7553D54DB8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3" name="Ovaal 41">
                <a:extLst>
                  <a:ext uri="{FF2B5EF4-FFF2-40B4-BE49-F238E27FC236}">
                    <a16:creationId xmlns:a16="http://schemas.microsoft.com/office/drawing/2014/main" id="{E408ED14-35F9-F8F0-56CC-96579D3FA5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5" name="Picture 4" descr="Icon&#10;&#10;Description automatically generated">
                <a:extLst>
                  <a:ext uri="{FF2B5EF4-FFF2-40B4-BE49-F238E27FC236}">
                    <a16:creationId xmlns:a16="http://schemas.microsoft.com/office/drawing/2014/main" id="{D807BF64-89EA-98AA-E586-38627A99556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D89E55D-4BDB-E58D-9517-3E1D1645E5BD}"/>
                </a:ext>
              </a:extLst>
            </p:cNvPr>
            <p:cNvGrpSpPr/>
            <p:nvPr/>
          </p:nvGrpSpPr>
          <p:grpSpPr>
            <a:xfrm>
              <a:off x="2391092" y="375566"/>
              <a:ext cx="2049983" cy="2203253"/>
              <a:chOff x="2393043" y="375565"/>
              <a:chExt cx="2049983" cy="2203253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236F72E7-4155-287E-649A-6031208836E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EBFDF5B2-CA14-97D5-E5F7-EBF943A3B2EA}"/>
                  </a:ext>
                </a:extLst>
              </p:cNvPr>
              <p:cNvSpPr txBox="1"/>
              <p:nvPr/>
            </p:nvSpPr>
            <p:spPr>
              <a:xfrm>
                <a:off x="2393043" y="932263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OMEJITE PITJE VSEH VRST ALKOHOLNIH PIJA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Č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A400E1B2-7E3C-E39C-9AF9-82873AE1E7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2" name="Skupina 12">
              <a:extLst>
                <a:ext uri="{FF2B5EF4-FFF2-40B4-BE49-F238E27FC236}">
                  <a16:creationId xmlns:a16="http://schemas.microsoft.com/office/drawing/2014/main" id="{700BCF0C-8D23-EA19-D7D7-1240DDB26D3D}"/>
                </a:ext>
              </a:extLst>
            </p:cNvPr>
            <p:cNvGrpSpPr/>
            <p:nvPr/>
          </p:nvGrpSpPr>
          <p:grpSpPr>
            <a:xfrm>
              <a:off x="-10968" y="9128434"/>
              <a:ext cx="6868968" cy="973996"/>
              <a:chOff x="-10968" y="9149699"/>
              <a:chExt cx="6868968" cy="973996"/>
            </a:xfrm>
          </p:grpSpPr>
          <p:sp>
            <p:nvSpPr>
              <p:cNvPr id="23" name="Rectangle 11">
                <a:extLst>
                  <a:ext uri="{FF2B5EF4-FFF2-40B4-BE49-F238E27FC236}">
                    <a16:creationId xmlns:a16="http://schemas.microsoft.com/office/drawing/2014/main" id="{A46DB7E7-B9E4-C5ED-22DE-6F2F74359C22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4" name="TextBox 12">
                <a:extLst>
                  <a:ext uri="{FF2B5EF4-FFF2-40B4-BE49-F238E27FC236}">
                    <a16:creationId xmlns:a16="http://schemas.microsoft.com/office/drawing/2014/main" id="{3F44FAAF-2DC3-9299-5131-4FA579E72B59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877C63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877C63"/>
                    </a:solidFill>
                  </a:rPr>
                </a:br>
                <a:r>
                  <a:rPr lang="en-GB" sz="1200" b="1" dirty="0" err="1">
                    <a:solidFill>
                      <a:srgbClr val="877C63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877C63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877C63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/>
                  </a:rPr>
                </a:br>
                <a:endParaRPr lang="en-GB" sz="1200" b="1" dirty="0">
                  <a:solidFill>
                    <a:srgbClr val="877C63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25" name="Group 13">
                <a:extLst>
                  <a:ext uri="{FF2B5EF4-FFF2-40B4-BE49-F238E27FC236}">
                    <a16:creationId xmlns:a16="http://schemas.microsoft.com/office/drawing/2014/main" id="{849A57FA-CDF6-0BD4-4476-29BDE6045ADD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27" name="Ovaal 2">
                  <a:extLst>
                    <a:ext uri="{FF2B5EF4-FFF2-40B4-BE49-F238E27FC236}">
                      <a16:creationId xmlns:a16="http://schemas.microsoft.com/office/drawing/2014/main" id="{4CB981C8-7EA0-CDA1-C83B-664941F58D6B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28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5B67506B-CA7E-B4F4-E470-EB88AEFB6BD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6" name="Graphic 10">
                <a:extLst>
                  <a:ext uri="{FF2B5EF4-FFF2-40B4-BE49-F238E27FC236}">
                    <a16:creationId xmlns:a16="http://schemas.microsoft.com/office/drawing/2014/main" id="{C148F353-3A6C-365F-03DF-138BA6618DC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29" name="TextBox 18">
              <a:extLst>
                <a:ext uri="{FF2B5EF4-FFF2-40B4-BE49-F238E27FC236}">
                  <a16:creationId xmlns:a16="http://schemas.microsoft.com/office/drawing/2014/main" id="{88D4BA58-1F12-F21D-1200-5EC68671399C}"/>
                </a:ext>
              </a:extLst>
            </p:cNvPr>
            <p:cNvSpPr txBox="1"/>
            <p:nvPr/>
          </p:nvSpPr>
          <p:spPr>
            <a:xfrm>
              <a:off x="746317" y="4442557"/>
              <a:ext cx="5369356" cy="15081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2000" dirty="0">
                <a:solidFill>
                  <a:srgbClr val="877C63"/>
                </a:solidFill>
              </a:endParaRPr>
            </a:p>
            <a:p>
              <a:pPr algn="ctr"/>
              <a:r>
                <a:rPr lang="en-US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Sporočila</a:t>
              </a:r>
              <a: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b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za </a:t>
              </a:r>
              <a:r>
                <a:rPr lang="en-US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zdravstvenega</a:t>
              </a:r>
              <a:r>
                <a:rPr lang="en-US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delavca</a:t>
              </a:r>
              <a:endParaRPr lang="en-GB" sz="36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>
            <a:extLst>
              <a:ext uri="{FF2B5EF4-FFF2-40B4-BE49-F238E27FC236}">
                <a16:creationId xmlns:a16="http://schemas.microsoft.com/office/drawing/2014/main" id="{06CEED71-84EA-96CA-C242-A10F7AAABE34}"/>
              </a:ext>
            </a:extLst>
          </p:cNvPr>
          <p:cNvGrpSpPr/>
          <p:nvPr/>
        </p:nvGrpSpPr>
        <p:grpSpPr>
          <a:xfrm>
            <a:off x="-113414" y="0"/>
            <a:ext cx="6971414" cy="10102430"/>
            <a:chOff x="-113414" y="0"/>
            <a:chExt cx="6971414" cy="10102430"/>
          </a:xfrm>
        </p:grpSpPr>
        <p:pic>
          <p:nvPicPr>
            <p:cNvPr id="23" name="Picture 22" descr="A picture containing indoor&#10;&#10;Description automatically generated">
              <a:extLst>
                <a:ext uri="{FF2B5EF4-FFF2-40B4-BE49-F238E27FC236}">
                  <a16:creationId xmlns:a16="http://schemas.microsoft.com/office/drawing/2014/main" id="{8B8CB515-FEC8-4656-9BC7-2A8F10714E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73" t="2233" r="-1" b="1359"/>
            <a:stretch/>
          </p:blipFill>
          <p:spPr>
            <a:xfrm>
              <a:off x="-113414" y="0"/>
              <a:ext cx="6953588" cy="9930176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752895" y="3377519"/>
              <a:ext cx="5345140" cy="3296521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49574" y="4003299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Vedno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ugotovite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ali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vaši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pacienti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uživajo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alkohol</a:t>
              </a:r>
              <a:r>
                <a:rPr lang="en-GB" sz="40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24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0922C351-74D3-D303-A541-3587BE0AA5D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C93BFFB3-8FD4-03A5-E976-E5118F64E97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6BCC474F-C6C7-F572-3EFF-704F48BFD6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FF6EE814-2C20-D5B1-DA35-10D1D3323F23}"/>
                </a:ext>
              </a:extLst>
            </p:cNvPr>
            <p:cNvGrpSpPr/>
            <p:nvPr/>
          </p:nvGrpSpPr>
          <p:grpSpPr>
            <a:xfrm>
              <a:off x="2391092" y="375566"/>
              <a:ext cx="2049983" cy="2203253"/>
              <a:chOff x="2393043" y="375565"/>
              <a:chExt cx="2049983" cy="2203253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883D5EB8-1664-492A-FAF8-B810E6D0B00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12410AF8-5F0C-83BD-9337-67047E9D81ED}"/>
                  </a:ext>
                </a:extLst>
              </p:cNvPr>
              <p:cNvSpPr txBox="1"/>
              <p:nvPr/>
            </p:nvSpPr>
            <p:spPr>
              <a:xfrm>
                <a:off x="2393043" y="932263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OMEJITE PITJE VSEH VRST ALKOHOLNIH PIJA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Č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4CE1EAEC-5250-1429-3B83-98EB99867E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22" name="Rectangle 4">
              <a:extLst>
                <a:ext uri="{FF2B5EF4-FFF2-40B4-BE49-F238E27FC236}">
                  <a16:creationId xmlns:a16="http://schemas.microsoft.com/office/drawing/2014/main" id="{6CFBD2B0-F0D6-AC84-5EE7-4D4094DF45FC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4" name="Skupina 12">
              <a:extLst>
                <a:ext uri="{FF2B5EF4-FFF2-40B4-BE49-F238E27FC236}">
                  <a16:creationId xmlns:a16="http://schemas.microsoft.com/office/drawing/2014/main" id="{3C1E8FF7-E648-47EF-331B-2EE5D46179F3}"/>
                </a:ext>
              </a:extLst>
            </p:cNvPr>
            <p:cNvGrpSpPr/>
            <p:nvPr/>
          </p:nvGrpSpPr>
          <p:grpSpPr>
            <a:xfrm>
              <a:off x="-10968" y="9128434"/>
              <a:ext cx="6868968" cy="973996"/>
              <a:chOff x="-10968" y="9149699"/>
              <a:chExt cx="6868968" cy="973996"/>
            </a:xfrm>
          </p:grpSpPr>
          <p:sp>
            <p:nvSpPr>
              <p:cNvPr id="26" name="Rectangle 11">
                <a:extLst>
                  <a:ext uri="{FF2B5EF4-FFF2-40B4-BE49-F238E27FC236}">
                    <a16:creationId xmlns:a16="http://schemas.microsoft.com/office/drawing/2014/main" id="{7DF78511-7B73-7900-160A-3B15BC77F4D0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7" name="TextBox 12">
                <a:extLst>
                  <a:ext uri="{FF2B5EF4-FFF2-40B4-BE49-F238E27FC236}">
                    <a16:creationId xmlns:a16="http://schemas.microsoft.com/office/drawing/2014/main" id="{F6330DCD-5C5C-7F76-6CE1-A23A3C12B219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877C63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877C63"/>
                    </a:solidFill>
                  </a:rPr>
                </a:br>
                <a:r>
                  <a:rPr lang="en-GB" sz="1200" b="1" dirty="0" err="1">
                    <a:solidFill>
                      <a:srgbClr val="877C63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877C63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877C63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/>
                  </a:rPr>
                </a:br>
                <a:endParaRPr lang="en-GB" sz="1200" b="1" dirty="0">
                  <a:solidFill>
                    <a:srgbClr val="877C63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28" name="Group 13">
                <a:extLst>
                  <a:ext uri="{FF2B5EF4-FFF2-40B4-BE49-F238E27FC236}">
                    <a16:creationId xmlns:a16="http://schemas.microsoft.com/office/drawing/2014/main" id="{17988591-AF49-DCED-B0D2-1B7F6CA68929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0" name="Ovaal 2">
                  <a:extLst>
                    <a:ext uri="{FF2B5EF4-FFF2-40B4-BE49-F238E27FC236}">
                      <a16:creationId xmlns:a16="http://schemas.microsoft.com/office/drawing/2014/main" id="{9C26CAE3-EB48-690C-7425-47FEF4DE8E58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1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177090B2-AE52-F5EB-125F-E044D18216B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29" name="Graphic 10">
                <a:extLst>
                  <a:ext uri="{FF2B5EF4-FFF2-40B4-BE49-F238E27FC236}">
                    <a16:creationId xmlns:a16="http://schemas.microsoft.com/office/drawing/2014/main" id="{D6819B5D-E4D0-FC61-8292-ECC688C7997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>
            <a:extLst>
              <a:ext uri="{FF2B5EF4-FFF2-40B4-BE49-F238E27FC236}">
                <a16:creationId xmlns:a16="http://schemas.microsoft.com/office/drawing/2014/main" id="{85E079FD-D42F-4163-A062-703CFE87015C}"/>
              </a:ext>
            </a:extLst>
          </p:cNvPr>
          <p:cNvGrpSpPr/>
          <p:nvPr/>
        </p:nvGrpSpPr>
        <p:grpSpPr>
          <a:xfrm>
            <a:off x="-10968" y="0"/>
            <a:ext cx="6881372" cy="10102430"/>
            <a:chOff x="-10968" y="0"/>
            <a:chExt cx="6881372" cy="10102430"/>
          </a:xfrm>
        </p:grpSpPr>
        <p:pic>
          <p:nvPicPr>
            <p:cNvPr id="12" name="Picture 11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8802ACF2-5886-AFAC-F668-5A7C164CDA1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849" b="1795"/>
            <a:stretch/>
          </p:blipFill>
          <p:spPr>
            <a:xfrm>
              <a:off x="-1" y="0"/>
              <a:ext cx="6870405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1211451" y="5594258"/>
              <a:ext cx="4428027" cy="3166969"/>
              <a:chOff x="857493" y="3156081"/>
              <a:chExt cx="6029408" cy="3261989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857493" y="3156081"/>
                <a:ext cx="6029408" cy="3261989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018969" y="3407265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en-GB" sz="40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Svetujte</a:t>
                </a: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jim</a:t>
                </a: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, </a:t>
                </a:r>
                <a:b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40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jim</a:t>
                </a: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nudite</a:t>
                </a: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podporo</a:t>
                </a: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in </a:t>
                </a:r>
                <a:r>
                  <a:rPr lang="en-GB" sz="40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jih</a:t>
                </a: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spremljajte</a:t>
                </a:r>
                <a:r>
                  <a:rPr lang="en-GB" sz="4000" b="1" dirty="0">
                    <a:solidFill>
                      <a:srgbClr val="877C63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.</a:t>
                </a:r>
                <a:endParaRPr lang="en-GB" sz="600" b="1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A595C4A9-D919-DC0E-0977-66489F947EF6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CEA05DB-4471-E53A-A9E1-FB97093D440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569502AA-9015-3F53-F7E0-8AB7BA5A30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C09ECC9-2877-2279-79E9-B81334C3E31C}"/>
                </a:ext>
              </a:extLst>
            </p:cNvPr>
            <p:cNvGrpSpPr/>
            <p:nvPr/>
          </p:nvGrpSpPr>
          <p:grpSpPr>
            <a:xfrm>
              <a:off x="2391092" y="375566"/>
              <a:ext cx="2049983" cy="2203253"/>
              <a:chOff x="2393043" y="375565"/>
              <a:chExt cx="2049983" cy="2203253"/>
            </a:xfrm>
          </p:grpSpPr>
          <p:sp>
            <p:nvSpPr>
              <p:cNvPr id="21" name="Ovaal 41">
                <a:extLst>
                  <a:ext uri="{FF2B5EF4-FFF2-40B4-BE49-F238E27FC236}">
                    <a16:creationId xmlns:a16="http://schemas.microsoft.com/office/drawing/2014/main" id="{B87D9A7B-3AD7-355B-80D7-FAD1E9422C3F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22" name="TextBox 7">
                <a:extLst>
                  <a:ext uri="{FF2B5EF4-FFF2-40B4-BE49-F238E27FC236}">
                    <a16:creationId xmlns:a16="http://schemas.microsoft.com/office/drawing/2014/main" id="{9834FA22-6010-D29B-9CD2-B3FAA5E727B5}"/>
                  </a:ext>
                </a:extLst>
              </p:cNvPr>
              <p:cNvSpPr txBox="1"/>
              <p:nvPr/>
            </p:nvSpPr>
            <p:spPr>
              <a:xfrm>
                <a:off x="2393043" y="932263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OMEJITE PITJE VSEH VRST ALKOHOLNIH PIJA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Č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3" name="Picture 22" descr="Icon&#10;&#10;Description automatically generated">
                <a:extLst>
                  <a:ext uri="{FF2B5EF4-FFF2-40B4-BE49-F238E27FC236}">
                    <a16:creationId xmlns:a16="http://schemas.microsoft.com/office/drawing/2014/main" id="{620519F8-D4CA-9C1B-54CE-BCD0688405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24" name="Rectangle 4">
              <a:extLst>
                <a:ext uri="{FF2B5EF4-FFF2-40B4-BE49-F238E27FC236}">
                  <a16:creationId xmlns:a16="http://schemas.microsoft.com/office/drawing/2014/main" id="{84F79D12-8BD8-F763-585B-584702736889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26" name="Skupina 12">
              <a:extLst>
                <a:ext uri="{FF2B5EF4-FFF2-40B4-BE49-F238E27FC236}">
                  <a16:creationId xmlns:a16="http://schemas.microsoft.com/office/drawing/2014/main" id="{AD043298-9A95-A95C-E49A-E7619A538BE9}"/>
                </a:ext>
              </a:extLst>
            </p:cNvPr>
            <p:cNvGrpSpPr/>
            <p:nvPr/>
          </p:nvGrpSpPr>
          <p:grpSpPr>
            <a:xfrm>
              <a:off x="-10968" y="9128434"/>
              <a:ext cx="6868968" cy="973996"/>
              <a:chOff x="-10968" y="9149699"/>
              <a:chExt cx="6868968" cy="973996"/>
            </a:xfrm>
          </p:grpSpPr>
          <p:sp>
            <p:nvSpPr>
              <p:cNvPr id="27" name="Rectangle 11">
                <a:extLst>
                  <a:ext uri="{FF2B5EF4-FFF2-40B4-BE49-F238E27FC236}">
                    <a16:creationId xmlns:a16="http://schemas.microsoft.com/office/drawing/2014/main" id="{5E8B5973-E7D9-27A7-A7A5-F5D2A6A65D6F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28" name="TextBox 12">
                <a:extLst>
                  <a:ext uri="{FF2B5EF4-FFF2-40B4-BE49-F238E27FC236}">
                    <a16:creationId xmlns:a16="http://schemas.microsoft.com/office/drawing/2014/main" id="{339E3C98-7BF9-2A3E-843A-E83ECA9DA411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877C63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877C63"/>
                    </a:solidFill>
                  </a:rPr>
                </a:br>
                <a:r>
                  <a:rPr lang="en-GB" sz="1200" b="1" dirty="0" err="1">
                    <a:solidFill>
                      <a:srgbClr val="877C63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877C63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877C63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/>
                  </a:rPr>
                </a:br>
                <a:endParaRPr lang="en-GB" sz="1200" b="1" dirty="0">
                  <a:solidFill>
                    <a:srgbClr val="877C63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32" name="Group 13">
                <a:extLst>
                  <a:ext uri="{FF2B5EF4-FFF2-40B4-BE49-F238E27FC236}">
                    <a16:creationId xmlns:a16="http://schemas.microsoft.com/office/drawing/2014/main" id="{B4087EAB-E974-B307-00C3-665B649A4D9C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34" name="Ovaal 2">
                  <a:extLst>
                    <a:ext uri="{FF2B5EF4-FFF2-40B4-BE49-F238E27FC236}">
                      <a16:creationId xmlns:a16="http://schemas.microsoft.com/office/drawing/2014/main" id="{225686AF-05B3-CD70-9405-B2C854117208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35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7D9D9AE9-D1C0-407C-D90B-4D04042E91E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33" name="Graphic 10">
                <a:extLst>
                  <a:ext uri="{FF2B5EF4-FFF2-40B4-BE49-F238E27FC236}">
                    <a16:creationId xmlns:a16="http://schemas.microsoft.com/office/drawing/2014/main" id="{972CAAC5-D3D6-550A-E21F-DFF8319CEDD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" name="Group 48">
            <a:extLst>
              <a:ext uri="{FF2B5EF4-FFF2-40B4-BE49-F238E27FC236}">
                <a16:creationId xmlns:a16="http://schemas.microsoft.com/office/drawing/2014/main" id="{E6EF5F58-D4B0-EEF5-8680-C6F3D16EAC46}"/>
              </a:ext>
            </a:extLst>
          </p:cNvPr>
          <p:cNvGrpSpPr/>
          <p:nvPr/>
        </p:nvGrpSpPr>
        <p:grpSpPr>
          <a:xfrm>
            <a:off x="-18024" y="-1"/>
            <a:ext cx="7150261" cy="10102431"/>
            <a:chOff x="-18024" y="-1"/>
            <a:chExt cx="7150261" cy="10102431"/>
          </a:xfrm>
        </p:grpSpPr>
        <p:pic>
          <p:nvPicPr>
            <p:cNvPr id="7" name="Picture 6" descr="A picture containing spectacles&#10;&#10;Description automatically generated">
              <a:extLst>
                <a:ext uri="{FF2B5EF4-FFF2-40B4-BE49-F238E27FC236}">
                  <a16:creationId xmlns:a16="http://schemas.microsoft.com/office/drawing/2014/main" id="{17A8EA35-0EA5-F6C3-CF1F-F3155C75BF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85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33" t="-10" r="24905" b="38296"/>
            <a:stretch/>
          </p:blipFill>
          <p:spPr>
            <a:xfrm>
              <a:off x="-18024" y="-1"/>
              <a:ext cx="6872121" cy="9908377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3D7F5A4-C85B-E63B-AE1D-9CD084050A1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4" name="Ovaal 41">
                <a:extLst>
                  <a:ext uri="{FF2B5EF4-FFF2-40B4-BE49-F238E27FC236}">
                    <a16:creationId xmlns:a16="http://schemas.microsoft.com/office/drawing/2014/main" id="{4ECBEB37-6421-9EC3-974B-750BE841EA8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6" name="Picture 5" descr="Icon&#10;&#10;Description automatically generated">
                <a:extLst>
                  <a:ext uri="{FF2B5EF4-FFF2-40B4-BE49-F238E27FC236}">
                    <a16:creationId xmlns:a16="http://schemas.microsoft.com/office/drawing/2014/main" id="{3A4D8938-8372-2AF5-630F-E089A1DBFF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0A811AF-37F9-113F-3B07-98FE8BAE8BB5}"/>
                </a:ext>
              </a:extLst>
            </p:cNvPr>
            <p:cNvGrpSpPr/>
            <p:nvPr/>
          </p:nvGrpSpPr>
          <p:grpSpPr>
            <a:xfrm>
              <a:off x="2391092" y="375566"/>
              <a:ext cx="2049983" cy="2203253"/>
              <a:chOff x="2393043" y="375565"/>
              <a:chExt cx="2049983" cy="2203253"/>
            </a:xfrm>
          </p:grpSpPr>
          <p:sp>
            <p:nvSpPr>
              <p:cNvPr id="33" name="Ovaal 41">
                <a:extLst>
                  <a:ext uri="{FF2B5EF4-FFF2-40B4-BE49-F238E27FC236}">
                    <a16:creationId xmlns:a16="http://schemas.microsoft.com/office/drawing/2014/main" id="{CB684741-F37D-ABD7-852C-2E6673238AE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877C6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36" name="TextBox 7">
                <a:extLst>
                  <a:ext uri="{FF2B5EF4-FFF2-40B4-BE49-F238E27FC236}">
                    <a16:creationId xmlns:a16="http://schemas.microsoft.com/office/drawing/2014/main" id="{9F062C80-4A41-2BB8-86E1-4F1A561328D1}"/>
                  </a:ext>
                </a:extLst>
              </p:cNvPr>
              <p:cNvSpPr txBox="1"/>
              <p:nvPr/>
            </p:nvSpPr>
            <p:spPr>
              <a:xfrm>
                <a:off x="2393043" y="932263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fontAlgn="base"/>
                <a:r>
                  <a:rPr lang="en-US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OMEJITE PITJE VSEH VRST ALKOHOLNIH PIJA</a:t>
                </a:r>
                <a:r>
                  <a:rPr lang="cs-CZ" sz="15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Č</a:t>
                </a:r>
                <a:endParaRPr lang="en-GB" sz="150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endParaRPr lang="en-GB" sz="10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38" name="Picture 37" descr="Icon&#10;&#10;Description automatically generated">
                <a:extLst>
                  <a:ext uri="{FF2B5EF4-FFF2-40B4-BE49-F238E27FC236}">
                    <a16:creationId xmlns:a16="http://schemas.microsoft.com/office/drawing/2014/main" id="{C6038009-5377-2A95-6B77-2FB77F9B40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51145" y="410315"/>
                <a:ext cx="548640" cy="548640"/>
              </a:xfrm>
              <a:prstGeom prst="rect">
                <a:avLst/>
              </a:prstGeom>
            </p:spPr>
          </p:pic>
        </p:grpSp>
        <p:sp>
          <p:nvSpPr>
            <p:cNvPr id="39" name="Rectangle 4">
              <a:extLst>
                <a:ext uri="{FF2B5EF4-FFF2-40B4-BE49-F238E27FC236}">
                  <a16:creationId xmlns:a16="http://schemas.microsoft.com/office/drawing/2014/main" id="{753CC1E0-6DC6-5F93-F153-E386C99F5702}"/>
                </a:ext>
              </a:extLst>
            </p:cNvPr>
            <p:cNvSpPr/>
            <p:nvPr/>
          </p:nvSpPr>
          <p:spPr>
            <a:xfrm>
              <a:off x="592407" y="897659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Vstavite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logo vaše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organizacije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40" name="Skupina 12">
              <a:extLst>
                <a:ext uri="{FF2B5EF4-FFF2-40B4-BE49-F238E27FC236}">
                  <a16:creationId xmlns:a16="http://schemas.microsoft.com/office/drawing/2014/main" id="{AA2D590B-BF95-5961-6737-E68FBB154027}"/>
                </a:ext>
              </a:extLst>
            </p:cNvPr>
            <p:cNvGrpSpPr/>
            <p:nvPr/>
          </p:nvGrpSpPr>
          <p:grpSpPr>
            <a:xfrm>
              <a:off x="-10968" y="9128434"/>
              <a:ext cx="6868968" cy="973996"/>
              <a:chOff x="-10968" y="9149699"/>
              <a:chExt cx="6868968" cy="973996"/>
            </a:xfrm>
          </p:grpSpPr>
          <p:sp>
            <p:nvSpPr>
              <p:cNvPr id="41" name="Rectangle 11">
                <a:extLst>
                  <a:ext uri="{FF2B5EF4-FFF2-40B4-BE49-F238E27FC236}">
                    <a16:creationId xmlns:a16="http://schemas.microsoft.com/office/drawing/2014/main" id="{0B5793FC-9F05-FE65-37DC-385F339408A0}"/>
                  </a:ext>
                </a:extLst>
              </p:cNvPr>
              <p:cNvSpPr/>
              <p:nvPr/>
            </p:nvSpPr>
            <p:spPr>
              <a:xfrm>
                <a:off x="-10968" y="9149699"/>
                <a:ext cx="6868968" cy="796982"/>
              </a:xfrm>
              <a:prstGeom prst="rect">
                <a:avLst/>
              </a:prstGeom>
              <a:solidFill>
                <a:schemeClr val="bg1">
                  <a:alpha val="67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solidFill>
                    <a:srgbClr val="877C63"/>
                  </a:solidFill>
                </a:endParaRPr>
              </a:p>
            </p:txBody>
          </p:sp>
          <p:sp>
            <p:nvSpPr>
              <p:cNvPr id="42" name="TextBox 12">
                <a:extLst>
                  <a:ext uri="{FF2B5EF4-FFF2-40B4-BE49-F238E27FC236}">
                    <a16:creationId xmlns:a16="http://schemas.microsoft.com/office/drawing/2014/main" id="{1FA22DAC-96F0-34FB-0ADD-9704AE3D6957}"/>
                  </a:ext>
                </a:extLst>
              </p:cNvPr>
              <p:cNvSpPr txBox="1"/>
              <p:nvPr/>
            </p:nvSpPr>
            <p:spPr>
              <a:xfrm>
                <a:off x="7440" y="9277309"/>
                <a:ext cx="6847076" cy="846386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 rtlCol="0" anchor="t">
                <a:spAutoFit/>
              </a:bodyPr>
              <a:lstStyle/>
              <a:p>
                <a:pPr algn="ctr"/>
                <a:r>
                  <a:rPr lang="nl-BE" sz="1300" b="1" dirty="0">
                    <a:solidFill>
                      <a:srgbClr val="877C63"/>
                    </a:solidFill>
                    <a:latin typeface="Aharoni"/>
                    <a:cs typeface="Aharoni"/>
                  </a:rPr>
                  <a:t>#PrEvCan #CANCERCODE</a:t>
                </a:r>
                <a:endParaRPr lang="en-US" dirty="0">
                  <a:solidFill>
                    <a:srgbClr val="877C63"/>
                  </a:solidFill>
                </a:endParaRPr>
              </a:p>
              <a:p>
                <a:pPr algn="ctr"/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Kampanjo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PrEvCan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©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je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sprožil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EONS in se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izvaja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v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sodelovanju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z</a:t>
                </a:r>
                <a:br>
                  <a:rPr lang="en-GB" sz="1200" b="1" dirty="0">
                    <a:solidFill>
                      <a:srgbClr val="877C63"/>
                    </a:solidFill>
                  </a:rPr>
                </a:br>
                <a:r>
                  <a:rPr lang="en-GB" sz="1200" b="1" dirty="0" err="1">
                    <a:solidFill>
                      <a:srgbClr val="877C63"/>
                    </a:solidFill>
                  </a:rPr>
                  <a:t>združenjem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ESMO,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ključnim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partnerjem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kampanje</a:t>
                </a:r>
                <a:r>
                  <a:rPr lang="en-GB" sz="1200" b="1" dirty="0">
                    <a:solidFill>
                      <a:srgbClr val="877C63"/>
                    </a:solidFill>
                    <a:effectLst/>
                  </a:rPr>
                  <a:t>.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Več</a:t>
                </a:r>
                <a:r>
                  <a:rPr lang="en-GB" sz="1200" b="1" dirty="0">
                    <a:solidFill>
                      <a:srgbClr val="877C63"/>
                    </a:solidFill>
                  </a:rPr>
                  <a:t> </a:t>
                </a:r>
                <a:r>
                  <a:rPr lang="en-GB" sz="1200" b="1" dirty="0" err="1">
                    <a:solidFill>
                      <a:srgbClr val="877C63"/>
                    </a:solidFill>
                    <a:effectLst/>
                  </a:rPr>
                  <a:t>informacij</a:t>
                </a:r>
                <a:r>
                  <a:rPr lang="nl-BE" sz="1200" b="1" dirty="0">
                    <a:solidFill>
                      <a:srgbClr val="877C63"/>
                    </a:solidFill>
                    <a:cs typeface="Calibri"/>
                  </a:rPr>
                  <a:t>: www.cancernurse.eu/</a:t>
                </a:r>
                <a:r>
                  <a:rPr lang="cs-CZ" sz="1200" b="1" dirty="0" err="1">
                    <a:solidFill>
                      <a:srgbClr val="877C63"/>
                    </a:solidFill>
                    <a:cs typeface="Calibri"/>
                  </a:rPr>
                  <a:t>prev</a:t>
                </a:r>
                <a:r>
                  <a:rPr lang="en-US" sz="1200" b="1" dirty="0">
                    <a:solidFill>
                      <a:srgbClr val="877C63"/>
                    </a:solidFill>
                    <a:cs typeface="Calibri"/>
                  </a:rPr>
                  <a:t>can</a:t>
                </a:r>
                <a:br>
                  <a:rPr lang="nl-BE" sz="1200" b="1" dirty="0">
                    <a:solidFill>
                      <a:srgbClr val="877C63"/>
                    </a:solidFill>
                    <a:cs typeface="Aharoni"/>
                  </a:rPr>
                </a:br>
                <a:endParaRPr lang="en-GB" sz="1200" b="1" dirty="0">
                  <a:solidFill>
                    <a:srgbClr val="877C63"/>
                  </a:solidFill>
                  <a:ea typeface="Calibri"/>
                  <a:cs typeface="Aharoni" panose="02010803020104030203" pitchFamily="2" charset="-79"/>
                </a:endParaRPr>
              </a:p>
            </p:txBody>
          </p:sp>
          <p:grpSp>
            <p:nvGrpSpPr>
              <p:cNvPr id="43" name="Group 13">
                <a:extLst>
                  <a:ext uri="{FF2B5EF4-FFF2-40B4-BE49-F238E27FC236}">
                    <a16:creationId xmlns:a16="http://schemas.microsoft.com/office/drawing/2014/main" id="{277AEC0D-1E11-7A6C-1697-619DA41E33EA}"/>
                  </a:ext>
                </a:extLst>
              </p:cNvPr>
              <p:cNvGrpSpPr/>
              <p:nvPr/>
            </p:nvGrpSpPr>
            <p:grpSpPr>
              <a:xfrm>
                <a:off x="110090" y="9210175"/>
                <a:ext cx="474731" cy="475488"/>
                <a:chOff x="-302004" y="1916250"/>
                <a:chExt cx="2823923" cy="2823924"/>
              </a:xfrm>
            </p:grpSpPr>
            <p:sp>
              <p:nvSpPr>
                <p:cNvPr id="45" name="Ovaal 2">
                  <a:extLst>
                    <a:ext uri="{FF2B5EF4-FFF2-40B4-BE49-F238E27FC236}">
                      <a16:creationId xmlns:a16="http://schemas.microsoft.com/office/drawing/2014/main" id="{781A54A6-CF66-4D9E-60D8-57FA5040946A}"/>
                    </a:ext>
                  </a:extLst>
                </p:cNvPr>
                <p:cNvSpPr/>
                <p:nvPr/>
              </p:nvSpPr>
              <p:spPr>
                <a:xfrm>
                  <a:off x="-302004" y="1916250"/>
                  <a:ext cx="2823923" cy="28239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nl-BE" sz="1801" dirty="0">
                    <a:solidFill>
                      <a:srgbClr val="877C63"/>
                    </a:solidFill>
                  </a:endParaRPr>
                </a:p>
              </p:txBody>
            </p:sp>
            <p:pic>
              <p:nvPicPr>
                <p:cNvPr id="46" name="Picture 15" descr="A picture containing text, clipart&#10;&#10;Description automatically generated">
                  <a:extLst>
                    <a:ext uri="{FF2B5EF4-FFF2-40B4-BE49-F238E27FC236}">
                      <a16:creationId xmlns:a16="http://schemas.microsoft.com/office/drawing/2014/main" id="{D9F4139D-9A7E-CA35-A3B6-68145752C2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-219048" y="2002330"/>
                  <a:ext cx="2669717" cy="2651758"/>
                </a:xfrm>
                <a:prstGeom prst="ellipse">
                  <a:avLst/>
                </a:prstGeom>
              </p:spPr>
            </p:pic>
          </p:grpSp>
          <p:pic>
            <p:nvPicPr>
              <p:cNvPr id="44" name="Graphic 10">
                <a:extLst>
                  <a:ext uri="{FF2B5EF4-FFF2-40B4-BE49-F238E27FC236}">
                    <a16:creationId xmlns:a16="http://schemas.microsoft.com/office/drawing/2014/main" id="{9BACF5E7-E104-C696-ABEA-0A9E0CAF151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94113" y="9281344"/>
                <a:ext cx="702865" cy="331414"/>
              </a:xfrm>
              <a:prstGeom prst="rect">
                <a:avLst/>
              </a:prstGeom>
            </p:spPr>
          </p:pic>
        </p:grpSp>
        <p:sp>
          <p:nvSpPr>
            <p:cNvPr id="47" name="TextBox 18">
              <a:extLst>
                <a:ext uri="{FF2B5EF4-FFF2-40B4-BE49-F238E27FC236}">
                  <a16:creationId xmlns:a16="http://schemas.microsoft.com/office/drawing/2014/main" id="{D60AA52F-4E70-74BF-EAD1-438F91C87C15}"/>
                </a:ext>
              </a:extLst>
            </p:cNvPr>
            <p:cNvSpPr txBox="1"/>
            <p:nvPr/>
          </p:nvSpPr>
          <p:spPr>
            <a:xfrm>
              <a:off x="1747438" y="5526720"/>
              <a:ext cx="5384799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dirty="0">
                <a:solidFill>
                  <a:srgbClr val="877C63"/>
                </a:solidFill>
              </a:endParaRPr>
            </a:p>
            <a:p>
              <a:pPr algn="ctr"/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Kratek</a:t>
              </a:r>
              <a: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tekst</a:t>
              </a:r>
              <a:endParaRPr lang="en-GB" sz="5400" b="1" dirty="0">
                <a:solidFill>
                  <a:srgbClr val="877C63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48" name="Text Box 2">
              <a:extLst>
                <a:ext uri="{FF2B5EF4-FFF2-40B4-BE49-F238E27FC236}">
                  <a16:creationId xmlns:a16="http://schemas.microsoft.com/office/drawing/2014/main" id="{152DC4AD-4A6D-A0FB-0104-1B769C2A044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71199" y="3054764"/>
              <a:ext cx="190117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7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05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Vstavite</a:t>
              </a:r>
              <a: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vašo</a:t>
              </a:r>
              <a: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US" sz="3200" b="1" i="0" dirty="0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</a:br>
              <a:r>
                <a:rPr lang="en-US" sz="3200" b="1" i="0" dirty="0" err="1">
                  <a:solidFill>
                    <a:srgbClr val="877C63"/>
                  </a:solidFill>
                  <a:effectLst/>
                  <a:latin typeface="Calibri" panose="020F0502020204030204" pitchFamily="34" charset="0"/>
                </a:rPr>
                <a:t>sliko</a:t>
              </a:r>
              <a:endParaRPr lang="en-GB" sz="3200" b="1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534</Words>
  <Application>Microsoft Office PowerPoint</Application>
  <PresentationFormat>A4 Paper (210x297 mm)</PresentationFormat>
  <Paragraphs>77</Paragraphs>
  <Slides>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2023-02-21T07:26:44Z</dcterms:modified>
</cp:coreProperties>
</file>