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603E6-E886-472F-9AA1-D07AB9A9F9EF}" v="45" dt="2023-02-02T07:19:26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87" y="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0EF603E6-E886-472F-9AA1-D07AB9A9F9EF}"/>
    <pc:docChg chg="undo custSel modSld">
      <pc:chgData name="Michaela Popelková" userId="4da947f916a43c95" providerId="LiveId" clId="{0EF603E6-E886-472F-9AA1-D07AB9A9F9EF}" dt="2023-02-02T07:19:26.217" v="200" actId="164"/>
      <pc:docMkLst>
        <pc:docMk/>
      </pc:docMkLst>
      <pc:sldChg chg="addSp delSp modSp mod">
        <pc:chgData name="Michaela Popelková" userId="4da947f916a43c95" providerId="LiveId" clId="{0EF603E6-E886-472F-9AA1-D07AB9A9F9EF}" dt="2023-02-02T07:19:16.901" v="199" actId="164"/>
        <pc:sldMkLst>
          <pc:docMk/>
          <pc:sldMk cId="112711241" sldId="261"/>
        </pc:sldMkLst>
        <pc:spChg chg="mod topLvl">
          <ac:chgData name="Michaela Popelková" userId="4da947f916a43c95" providerId="LiveId" clId="{0EF603E6-E886-472F-9AA1-D07AB9A9F9EF}" dt="2023-02-02T07:19:16.901" v="199" actId="164"/>
          <ac:spMkLst>
            <pc:docMk/>
            <pc:sldMk cId="112711241" sldId="261"/>
            <ac:spMk id="2" creationId="{DE322BCE-0271-4C8E-9878-A7CF42C7A47B}"/>
          </ac:spMkLst>
        </pc:spChg>
        <pc:spChg chg="add del mod">
          <ac:chgData name="Michaela Popelková" userId="4da947f916a43c95" providerId="LiveId" clId="{0EF603E6-E886-472F-9AA1-D07AB9A9F9EF}" dt="2023-02-02T07:09:31.835" v="122"/>
          <ac:spMkLst>
            <pc:docMk/>
            <pc:sldMk cId="112711241" sldId="261"/>
            <ac:spMk id="3" creationId="{516F146C-360D-D96F-366E-DFA36C574958}"/>
          </ac:spMkLst>
        </pc:spChg>
        <pc:spChg chg="mod">
          <ac:chgData name="Michaela Popelková" userId="4da947f916a43c95" providerId="LiveId" clId="{0EF603E6-E886-472F-9AA1-D07AB9A9F9EF}" dt="2023-02-02T07:09:27.594" v="121"/>
          <ac:spMkLst>
            <pc:docMk/>
            <pc:sldMk cId="112711241" sldId="261"/>
            <ac:spMk id="6" creationId="{FAEF8189-F27E-7C5D-E2BD-AE1FFFA1388D}"/>
          </ac:spMkLst>
        </pc:spChg>
        <pc:spChg chg="mod">
          <ac:chgData name="Michaela Popelková" userId="4da947f916a43c95" providerId="LiveId" clId="{0EF603E6-E886-472F-9AA1-D07AB9A9F9EF}" dt="2023-02-02T07:09:27.594" v="121"/>
          <ac:spMkLst>
            <pc:docMk/>
            <pc:sldMk cId="112711241" sldId="261"/>
            <ac:spMk id="7" creationId="{8DC036F5-E833-F8BC-0F69-E341C4BE2C9C}"/>
          </ac:spMkLst>
        </pc:spChg>
        <pc:spChg chg="mod">
          <ac:chgData name="Michaela Popelková" userId="4da947f916a43c95" providerId="LiveId" clId="{0EF603E6-E886-472F-9AA1-D07AB9A9F9EF}" dt="2023-02-02T07:09:27.594" v="121"/>
          <ac:spMkLst>
            <pc:docMk/>
            <pc:sldMk cId="112711241" sldId="261"/>
            <ac:spMk id="10" creationId="{641FB348-3278-9B2A-2098-3CADA7596291}"/>
          </ac:spMkLst>
        </pc:spChg>
        <pc:spChg chg="mod">
          <ac:chgData name="Michaela Popelková" userId="4da947f916a43c95" providerId="LiveId" clId="{0EF603E6-E886-472F-9AA1-D07AB9A9F9EF}" dt="2023-02-02T07:09:15.653" v="118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0EF603E6-E886-472F-9AA1-D07AB9A9F9EF}" dt="2023-02-02T07:09:15.653" v="118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0EF603E6-E886-472F-9AA1-D07AB9A9F9EF}" dt="2023-02-02T07:19:16.901" v="199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0EF603E6-E886-472F-9AA1-D07AB9A9F9EF}" dt="2023-02-02T07:19:16.901" v="199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0EF603E6-E886-472F-9AA1-D07AB9A9F9EF}" dt="2023-02-02T07:09:15.653" v="118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0EF603E6-E886-472F-9AA1-D07AB9A9F9EF}" dt="2023-02-02T07:19:16.901" v="199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0EF603E6-E886-472F-9AA1-D07AB9A9F9EF}" dt="2023-02-02T07:09:41.156" v="123"/>
          <ac:spMkLst>
            <pc:docMk/>
            <pc:sldMk cId="112711241" sldId="261"/>
            <ac:spMk id="26" creationId="{0F4E7512-3CC7-98D5-D7C7-E654CBBE897E}"/>
          </ac:spMkLst>
        </pc:spChg>
        <pc:spChg chg="mod">
          <ac:chgData name="Michaela Popelková" userId="4da947f916a43c95" providerId="LiveId" clId="{0EF603E6-E886-472F-9AA1-D07AB9A9F9EF}" dt="2023-02-02T07:09:41.156" v="123"/>
          <ac:spMkLst>
            <pc:docMk/>
            <pc:sldMk cId="112711241" sldId="261"/>
            <ac:spMk id="27" creationId="{8E5F6302-CD21-608A-6117-7715253783D1}"/>
          </ac:spMkLst>
        </pc:spChg>
        <pc:spChg chg="mod">
          <ac:chgData name="Michaela Popelková" userId="4da947f916a43c95" providerId="LiveId" clId="{0EF603E6-E886-472F-9AA1-D07AB9A9F9EF}" dt="2023-02-02T07:09:41.156" v="123"/>
          <ac:spMkLst>
            <pc:docMk/>
            <pc:sldMk cId="112711241" sldId="261"/>
            <ac:spMk id="30" creationId="{2A540AA0-767F-8AEB-981E-D4167A49C3E6}"/>
          </ac:spMkLst>
        </pc:spChg>
        <pc:spChg chg="mod">
          <ac:chgData name="Michaela Popelková" userId="4da947f916a43c95" providerId="LiveId" clId="{0EF603E6-E886-472F-9AA1-D07AB9A9F9EF}" dt="2023-02-02T07:09:41.156" v="123"/>
          <ac:spMkLst>
            <pc:docMk/>
            <pc:sldMk cId="112711241" sldId="261"/>
            <ac:spMk id="31" creationId="{C6A21C8A-4D98-1103-9EBB-FFD58D9ADEAD}"/>
          </ac:spMkLst>
        </pc:spChg>
        <pc:spChg chg="mod">
          <ac:chgData name="Michaela Popelková" userId="4da947f916a43c95" providerId="LiveId" clId="{0EF603E6-E886-472F-9AA1-D07AB9A9F9EF}" dt="2023-02-02T07:09:41.156" v="123"/>
          <ac:spMkLst>
            <pc:docMk/>
            <pc:sldMk cId="112711241" sldId="261"/>
            <ac:spMk id="34" creationId="{919F66C7-5ECA-6E23-2BF3-7032EC1708AC}"/>
          </ac:spMkLst>
        </pc:spChg>
        <pc:spChg chg="add mod">
          <ac:chgData name="Michaela Popelková" userId="4da947f916a43c95" providerId="LiveId" clId="{0EF603E6-E886-472F-9AA1-D07AB9A9F9EF}" dt="2023-02-02T07:19:16.901" v="199" actId="164"/>
          <ac:spMkLst>
            <pc:docMk/>
            <pc:sldMk cId="112711241" sldId="261"/>
            <ac:spMk id="36" creationId="{4164961F-2BE3-1D07-C26A-84C4FE5E7CB3}"/>
          </ac:spMkLst>
        </pc:spChg>
        <pc:spChg chg="mod topLvl">
          <ac:chgData name="Michaela Popelková" userId="4da947f916a43c95" providerId="LiveId" clId="{0EF603E6-E886-472F-9AA1-D07AB9A9F9EF}" dt="2023-02-02T07:19:16.901" v="199" actId="164"/>
          <ac:spMkLst>
            <pc:docMk/>
            <pc:sldMk cId="112711241" sldId="261"/>
            <ac:spMk id="48" creationId="{A70CAE8A-5392-A607-5054-D0077DDE6318}"/>
          </ac:spMkLst>
        </pc:spChg>
        <pc:spChg chg="del mod topLvl">
          <ac:chgData name="Michaela Popelková" userId="4da947f916a43c95" providerId="LiveId" clId="{0EF603E6-E886-472F-9AA1-D07AB9A9F9EF}" dt="2023-02-02T07:09:26.216" v="120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0EF603E6-E886-472F-9AA1-D07AB9A9F9EF}" dt="2023-02-02T07:09:15.653" v="118" actId="165"/>
          <ac:spMkLst>
            <pc:docMk/>
            <pc:sldMk cId="112711241" sldId="261"/>
            <ac:spMk id="69" creationId="{C427195C-A685-3CA0-CF86-61EF5AB613CB}"/>
          </ac:spMkLst>
        </pc:spChg>
        <pc:spChg chg="del">
          <ac:chgData name="Michaela Popelková" userId="4da947f916a43c95" providerId="LiveId" clId="{0EF603E6-E886-472F-9AA1-D07AB9A9F9EF}" dt="2023-02-02T07:09:08.847" v="117" actId="478"/>
          <ac:spMkLst>
            <pc:docMk/>
            <pc:sldMk cId="112711241" sldId="261"/>
            <ac:spMk id="70" creationId="{C4DD122A-9DAC-B2BA-D8E7-DF8B2F0446A6}"/>
          </ac:spMkLst>
        </pc:spChg>
        <pc:grpChg chg="add del mod">
          <ac:chgData name="Michaela Popelková" userId="4da947f916a43c95" providerId="LiveId" clId="{0EF603E6-E886-472F-9AA1-D07AB9A9F9EF}" dt="2023-02-02T07:09:31.835" v="122"/>
          <ac:grpSpMkLst>
            <pc:docMk/>
            <pc:sldMk cId="112711241" sldId="261"/>
            <ac:grpSpMk id="5" creationId="{166FF3FD-982E-A4CB-4D18-B5D6E28B6076}"/>
          </ac:grpSpMkLst>
        </pc:grpChg>
        <pc:grpChg chg="mod">
          <ac:chgData name="Michaela Popelková" userId="4da947f916a43c95" providerId="LiveId" clId="{0EF603E6-E886-472F-9AA1-D07AB9A9F9EF}" dt="2023-02-02T07:09:27.594" v="121"/>
          <ac:grpSpMkLst>
            <pc:docMk/>
            <pc:sldMk cId="112711241" sldId="261"/>
            <ac:grpSpMk id="8" creationId="{BE9EDFFA-C40E-EF16-9E2F-16F9F089EC75}"/>
          </ac:grpSpMkLst>
        </pc:grpChg>
        <pc:grpChg chg="add mod">
          <ac:chgData name="Michaela Popelková" userId="4da947f916a43c95" providerId="LiveId" clId="{0EF603E6-E886-472F-9AA1-D07AB9A9F9EF}" dt="2023-02-02T07:19:16.901" v="199" actId="164"/>
          <ac:grpSpMkLst>
            <pc:docMk/>
            <pc:sldMk cId="112711241" sldId="261"/>
            <ac:grpSpMk id="13" creationId="{003FA928-AC4C-8984-7E75-0B4E5AC5DB45}"/>
          </ac:grpSpMkLst>
        </pc:grpChg>
        <pc:grpChg chg="del mod topLvl">
          <ac:chgData name="Michaela Popelková" userId="4da947f916a43c95" providerId="LiveId" clId="{0EF603E6-E886-472F-9AA1-D07AB9A9F9EF}" dt="2023-02-02T07:09:20.726" v="119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0EF603E6-E886-472F-9AA1-D07AB9A9F9EF}" dt="2023-02-02T07:09:15.653" v="118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0EF603E6-E886-472F-9AA1-D07AB9A9F9EF}" dt="2023-02-02T07:09:15.653" v="118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0EF603E6-E886-472F-9AA1-D07AB9A9F9EF}" dt="2023-02-02T07:09:15.653" v="118" actId="165"/>
          <ac:grpSpMkLst>
            <pc:docMk/>
            <pc:sldMk cId="112711241" sldId="261"/>
            <ac:grpSpMk id="24" creationId="{42E6F398-C6BB-B887-3E3D-F61595999780}"/>
          </ac:grpSpMkLst>
        </pc:grpChg>
        <pc:grpChg chg="add mod">
          <ac:chgData name="Michaela Popelková" userId="4da947f916a43c95" providerId="LiveId" clId="{0EF603E6-E886-472F-9AA1-D07AB9A9F9EF}" dt="2023-02-02T07:19:16.901" v="199" actId="164"/>
          <ac:grpSpMkLst>
            <pc:docMk/>
            <pc:sldMk cId="112711241" sldId="261"/>
            <ac:grpSpMk id="29" creationId="{C0EE4709-A4B0-5BCE-8DE3-A7B7D821D5C3}"/>
          </ac:grpSpMkLst>
        </pc:grpChg>
        <pc:grpChg chg="mod">
          <ac:chgData name="Michaela Popelková" userId="4da947f916a43c95" providerId="LiveId" clId="{0EF603E6-E886-472F-9AA1-D07AB9A9F9EF}" dt="2023-02-02T07:09:41.156" v="123"/>
          <ac:grpSpMkLst>
            <pc:docMk/>
            <pc:sldMk cId="112711241" sldId="261"/>
            <ac:grpSpMk id="32" creationId="{6E8DF73B-84FA-D480-5E7B-C914C4DB0D20}"/>
          </ac:grpSpMkLst>
        </pc:grpChg>
        <pc:grpChg chg="add mod">
          <ac:chgData name="Michaela Popelková" userId="4da947f916a43c95" providerId="LiveId" clId="{0EF603E6-E886-472F-9AA1-D07AB9A9F9EF}" dt="2023-02-02T07:19:16.901" v="199" actId="164"/>
          <ac:grpSpMkLst>
            <pc:docMk/>
            <pc:sldMk cId="112711241" sldId="261"/>
            <ac:grpSpMk id="37" creationId="{DD3EEC9D-7E9C-3ECC-D899-3DEB702FF86C}"/>
          </ac:grpSpMkLst>
        </pc:grpChg>
        <pc:grpChg chg="del mod topLvl">
          <ac:chgData name="Michaela Popelková" userId="4da947f916a43c95" providerId="LiveId" clId="{0EF603E6-E886-472F-9AA1-D07AB9A9F9EF}" dt="2023-02-02T07:09:26.216" v="120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0EF603E6-E886-472F-9AA1-D07AB9A9F9EF}" dt="2023-02-02T07:19:16.901" v="199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0EF603E6-E886-472F-9AA1-D07AB9A9F9EF}" dt="2023-02-02T07:19:16.901" v="199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0EF603E6-E886-472F-9AA1-D07AB9A9F9EF}" dt="2023-02-02T07:09:27.594" v="121"/>
          <ac:picMkLst>
            <pc:docMk/>
            <pc:sldMk cId="112711241" sldId="261"/>
            <ac:picMk id="9" creationId="{87474317-B614-89D6-46D3-A00EB9B39EFF}"/>
          </ac:picMkLst>
        </pc:picChg>
        <pc:picChg chg="mod">
          <ac:chgData name="Michaela Popelková" userId="4da947f916a43c95" providerId="LiveId" clId="{0EF603E6-E886-472F-9AA1-D07AB9A9F9EF}" dt="2023-02-02T07:09:27.594" v="121"/>
          <ac:picMkLst>
            <pc:docMk/>
            <pc:sldMk cId="112711241" sldId="261"/>
            <ac:picMk id="11" creationId="{E714141B-4A22-9AD9-FCEB-88525F5FF132}"/>
          </ac:picMkLst>
        </pc:picChg>
        <pc:picChg chg="mod topLvl">
          <ac:chgData name="Michaela Popelková" userId="4da947f916a43c95" providerId="LiveId" clId="{0EF603E6-E886-472F-9AA1-D07AB9A9F9EF}" dt="2023-02-02T07:19:16.901" v="199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0EF603E6-E886-472F-9AA1-D07AB9A9F9EF}" dt="2023-02-02T07:09:15.653" v="118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0EF603E6-E886-472F-9AA1-D07AB9A9F9EF}" dt="2023-02-02T07:09:15.653" v="118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0EF603E6-E886-472F-9AA1-D07AB9A9F9EF}" dt="2023-02-02T07:09:41.156" v="123"/>
          <ac:picMkLst>
            <pc:docMk/>
            <pc:sldMk cId="112711241" sldId="261"/>
            <ac:picMk id="28" creationId="{4207016C-286E-B4BF-F70B-C2A849D72CD2}"/>
          </ac:picMkLst>
        </pc:picChg>
        <pc:picChg chg="mod">
          <ac:chgData name="Michaela Popelková" userId="4da947f916a43c95" providerId="LiveId" clId="{0EF603E6-E886-472F-9AA1-D07AB9A9F9EF}" dt="2023-02-02T07:09:41.156" v="123"/>
          <ac:picMkLst>
            <pc:docMk/>
            <pc:sldMk cId="112711241" sldId="261"/>
            <ac:picMk id="33" creationId="{9812BBA6-ADE6-06BE-9F22-2614363191FB}"/>
          </ac:picMkLst>
        </pc:picChg>
        <pc:picChg chg="mod">
          <ac:chgData name="Michaela Popelková" userId="4da947f916a43c95" providerId="LiveId" clId="{0EF603E6-E886-472F-9AA1-D07AB9A9F9EF}" dt="2023-02-02T07:09:41.156" v="123"/>
          <ac:picMkLst>
            <pc:docMk/>
            <pc:sldMk cId="112711241" sldId="261"/>
            <ac:picMk id="35" creationId="{8B10D0CA-FD41-1C8B-AA4F-A545249AA82D}"/>
          </ac:picMkLst>
        </pc:picChg>
        <pc:picChg chg="mod">
          <ac:chgData name="Michaela Popelková" userId="4da947f916a43c95" providerId="LiveId" clId="{0EF603E6-E886-472F-9AA1-D07AB9A9F9EF}" dt="2023-02-02T07:09:15.653" v="118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0EF603E6-E886-472F-9AA1-D07AB9A9F9EF}" dt="2023-02-02T07:16:41.608" v="180" actId="164"/>
        <pc:sldMkLst>
          <pc:docMk/>
          <pc:sldMk cId="1113295387" sldId="279"/>
        </pc:sldMkLst>
        <pc:spChg chg="mod topLvl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2" creationId="{DE322BCE-0271-4C8E-9878-A7CF42C7A47B}"/>
          </ac:spMkLst>
        </pc:spChg>
        <pc:spChg chg="add mod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3" creationId="{06FD5BBE-F795-B8BB-94BD-21F7945F2488}"/>
          </ac:spMkLst>
        </pc:spChg>
        <pc:spChg chg="mod topLvl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5" creationId="{CA56A945-D39A-317D-3BD5-06CFBA80231A}"/>
          </ac:spMkLst>
        </pc:spChg>
        <pc:spChg chg="add mod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8" creationId="{F4535823-B8AD-408E-F752-96A6C856770D}"/>
          </ac:spMkLst>
        </pc:spChg>
        <pc:spChg chg="mod">
          <ac:chgData name="Michaela Popelková" userId="4da947f916a43c95" providerId="LiveId" clId="{0EF603E6-E886-472F-9AA1-D07AB9A9F9EF}" dt="2023-02-02T07:16:21.823" v="178"/>
          <ac:spMkLst>
            <pc:docMk/>
            <pc:sldMk cId="1113295387" sldId="279"/>
            <ac:spMk id="11" creationId="{C73750B4-6BBC-8249-EF9A-68915AB26B85}"/>
          </ac:spMkLst>
        </pc:spChg>
        <pc:spChg chg="mod">
          <ac:chgData name="Michaela Popelková" userId="4da947f916a43c95" providerId="LiveId" clId="{0EF603E6-E886-472F-9AA1-D07AB9A9F9EF}" dt="2023-02-02T07:16:21.823" v="178"/>
          <ac:spMkLst>
            <pc:docMk/>
            <pc:sldMk cId="1113295387" sldId="279"/>
            <ac:spMk id="12" creationId="{47AC99E1-C0FF-614A-7824-411015172446}"/>
          </ac:spMkLst>
        </pc:spChg>
        <pc:spChg chg="mod">
          <ac:chgData name="Michaela Popelková" userId="4da947f916a43c95" providerId="LiveId" clId="{0EF603E6-E886-472F-9AA1-D07AB9A9F9EF}" dt="2023-02-02T07:16:21.823" v="178"/>
          <ac:spMkLst>
            <pc:docMk/>
            <pc:sldMk cId="1113295387" sldId="279"/>
            <ac:spMk id="15" creationId="{E9DD4246-FB82-6AA4-00A7-35A473EA0E55}"/>
          </ac:spMkLst>
        </pc:spChg>
        <pc:spChg chg="mod">
          <ac:chgData name="Michaela Popelková" userId="4da947f916a43c95" providerId="LiveId" clId="{0EF603E6-E886-472F-9AA1-D07AB9A9F9EF}" dt="2023-02-02T07:16:21.823" v="178"/>
          <ac:spMkLst>
            <pc:docMk/>
            <pc:sldMk cId="1113295387" sldId="279"/>
            <ac:spMk id="16" creationId="{EC1D8702-6BF6-81CB-4C96-01FA171E2C19}"/>
          </ac:spMkLst>
        </pc:spChg>
        <pc:spChg chg="mod">
          <ac:chgData name="Michaela Popelková" userId="4da947f916a43c95" providerId="LiveId" clId="{0EF603E6-E886-472F-9AA1-D07AB9A9F9EF}" dt="2023-02-02T07:11:39.180" v="131" actId="165"/>
          <ac:spMkLst>
            <pc:docMk/>
            <pc:sldMk cId="1113295387" sldId="279"/>
            <ac:spMk id="17" creationId="{816E14D3-2F7D-7949-BFF0-722BBF9E30A0}"/>
          </ac:spMkLst>
        </pc:spChg>
        <pc:spChg chg="del mod">
          <ac:chgData name="Michaela Popelková" userId="4da947f916a43c95" providerId="LiveId" clId="{0EF603E6-E886-472F-9AA1-D07AB9A9F9EF}" dt="2023-02-02T07:11:48.729" v="134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23" creationId="{B84ACED0-5438-D88F-0D85-05BF7230951C}"/>
          </ac:spMkLst>
        </pc:spChg>
        <pc:spChg chg="del mod topLvl">
          <ac:chgData name="Michaela Popelková" userId="4da947f916a43c95" providerId="LiveId" clId="{0EF603E6-E886-472F-9AA1-D07AB9A9F9EF}" dt="2023-02-02T07:11:46.229" v="133" actId="478"/>
          <ac:spMkLst>
            <pc:docMk/>
            <pc:sldMk cId="1113295387" sldId="279"/>
            <ac:spMk id="24" creationId="{D4D88A81-23BF-EEB3-EC31-CAD6B1078745}"/>
          </ac:spMkLst>
        </pc:spChg>
        <pc:spChg chg="del">
          <ac:chgData name="Michaela Popelková" userId="4da947f916a43c95" providerId="LiveId" clId="{0EF603E6-E886-472F-9AA1-D07AB9A9F9EF}" dt="2023-02-02T07:11:26.129" v="129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0EF603E6-E886-472F-9AA1-D07AB9A9F9EF}" dt="2023-02-02T07:11:39.180" v="131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0EF603E6-E886-472F-9AA1-D07AB9A9F9EF}" dt="2023-02-02T07:11:39.180" v="131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0EF603E6-E886-472F-9AA1-D07AB9A9F9EF}" dt="2023-02-02T07:11:39.180" v="131" actId="165"/>
          <ac:spMkLst>
            <pc:docMk/>
            <pc:sldMk cId="1113295387" sldId="279"/>
            <ac:spMk id="29" creationId="{FE25255B-F47A-EFBE-3845-5905BB509B58}"/>
          </ac:spMkLst>
        </pc:spChg>
        <pc:spChg chg="mod topLvl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0EF603E6-E886-472F-9AA1-D07AB9A9F9EF}" dt="2023-02-02T07:11:24.109" v="128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0EF603E6-E886-472F-9AA1-D07AB9A9F9EF}" dt="2023-02-02T07:16:21.823" v="178"/>
          <ac:spMkLst>
            <pc:docMk/>
            <pc:sldMk cId="1113295387" sldId="279"/>
            <ac:spMk id="36" creationId="{61F004B5-A112-2603-01BD-75ABD6AC0B85}"/>
          </ac:spMkLst>
        </pc:spChg>
        <pc:spChg chg="add mod">
          <ac:chgData name="Michaela Popelková" userId="4da947f916a43c95" providerId="LiveId" clId="{0EF603E6-E886-472F-9AA1-D07AB9A9F9EF}" dt="2023-02-02T07:16:41.608" v="180" actId="164"/>
          <ac:spMkLst>
            <pc:docMk/>
            <pc:sldMk cId="1113295387" sldId="279"/>
            <ac:spMk id="38" creationId="{A41C9802-C05A-CB28-2D5C-0D5E04BE5FA3}"/>
          </ac:spMkLst>
        </pc:spChg>
        <pc:grpChg chg="del mod topLvl">
          <ac:chgData name="Michaela Popelková" userId="4da947f916a43c95" providerId="LiveId" clId="{0EF603E6-E886-472F-9AA1-D07AB9A9F9EF}" dt="2023-02-02T07:11:46.229" v="133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0EF603E6-E886-472F-9AA1-D07AB9A9F9EF}" dt="2023-02-02T07:16:41.608" v="180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0EF603E6-E886-472F-9AA1-D07AB9A9F9EF}" dt="2023-02-02T07:16:41.608" v="180" actId="164"/>
          <ac:grpSpMkLst>
            <pc:docMk/>
            <pc:sldMk cId="1113295387" sldId="279"/>
            <ac:grpSpMk id="10" creationId="{4E3F5F39-35B9-D199-FCD6-9018DD64AE5B}"/>
          </ac:grpSpMkLst>
        </pc:grpChg>
        <pc:grpChg chg="add mod">
          <ac:chgData name="Michaela Popelková" userId="4da947f916a43c95" providerId="LiveId" clId="{0EF603E6-E886-472F-9AA1-D07AB9A9F9EF}" dt="2023-02-02T07:16:41.608" v="180" actId="164"/>
          <ac:grpSpMkLst>
            <pc:docMk/>
            <pc:sldMk cId="1113295387" sldId="279"/>
            <ac:grpSpMk id="14" creationId="{3229FE77-A30F-F138-BD92-3719CC8FCCBC}"/>
          </ac:grpSpMkLst>
        </pc:grpChg>
        <pc:grpChg chg="del mod topLvl">
          <ac:chgData name="Michaela Popelková" userId="4da947f916a43c95" providerId="LiveId" clId="{0EF603E6-E886-472F-9AA1-D07AB9A9F9EF}" dt="2023-02-02T07:11:43.779" v="132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0EF603E6-E886-472F-9AA1-D07AB9A9F9EF}" dt="2023-02-02T07:11:39.180" v="131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0EF603E6-E886-472F-9AA1-D07AB9A9F9EF}" dt="2023-02-02T07:11:39.180" v="131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0EF603E6-E886-472F-9AA1-D07AB9A9F9EF}" dt="2023-02-02T07:11:39.180" v="131" actId="165"/>
          <ac:grpSpMkLst>
            <pc:docMk/>
            <pc:sldMk cId="1113295387" sldId="279"/>
            <ac:grpSpMk id="31" creationId="{FB8BA2DB-9424-BFA8-E8BA-A4211B987B85}"/>
          </ac:grpSpMkLst>
        </pc:grpChg>
        <pc:grpChg chg="mod">
          <ac:chgData name="Michaela Popelková" userId="4da947f916a43c95" providerId="LiveId" clId="{0EF603E6-E886-472F-9AA1-D07AB9A9F9EF}" dt="2023-02-02T07:16:21.823" v="178"/>
          <ac:grpSpMkLst>
            <pc:docMk/>
            <pc:sldMk cId="1113295387" sldId="279"/>
            <ac:grpSpMk id="32" creationId="{49504E3E-ABF4-D627-CB97-7BB04287E50D}"/>
          </ac:grpSpMkLst>
        </pc:grpChg>
        <pc:grpChg chg="add mod">
          <ac:chgData name="Michaela Popelková" userId="4da947f916a43c95" providerId="LiveId" clId="{0EF603E6-E886-472F-9AA1-D07AB9A9F9EF}" dt="2023-02-02T07:16:41.608" v="180" actId="164"/>
          <ac:grpSpMkLst>
            <pc:docMk/>
            <pc:sldMk cId="1113295387" sldId="279"/>
            <ac:grpSpMk id="39" creationId="{3F6D36E2-84F7-FDB4-8D03-BA8251D1032D}"/>
          </ac:grpSpMkLst>
        </pc:grpChg>
        <pc:picChg chg="mod topLvl">
          <ac:chgData name="Michaela Popelková" userId="4da947f916a43c95" providerId="LiveId" clId="{0EF603E6-E886-472F-9AA1-D07AB9A9F9EF}" dt="2023-02-02T07:16:41.608" v="180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0EF603E6-E886-472F-9AA1-D07AB9A9F9EF}" dt="2023-02-02T07:16:21.823" v="178"/>
          <ac:picMkLst>
            <pc:docMk/>
            <pc:sldMk cId="1113295387" sldId="279"/>
            <ac:picMk id="13" creationId="{36371517-55DE-036C-DAD3-5A966D7B02C0}"/>
          </ac:picMkLst>
        </pc:picChg>
        <pc:picChg chg="mod">
          <ac:chgData name="Michaela Popelková" userId="4da947f916a43c95" providerId="LiveId" clId="{0EF603E6-E886-472F-9AA1-D07AB9A9F9EF}" dt="2023-02-02T07:11:39.180" v="131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0EF603E6-E886-472F-9AA1-D07AB9A9F9EF}" dt="2023-02-02T07:11:39.180" v="131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0EF603E6-E886-472F-9AA1-D07AB9A9F9EF}" dt="2023-02-02T07:11:39.180" v="131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0EF603E6-E886-472F-9AA1-D07AB9A9F9EF}" dt="2023-02-02T07:16:21.823" v="178"/>
          <ac:picMkLst>
            <pc:docMk/>
            <pc:sldMk cId="1113295387" sldId="279"/>
            <ac:picMk id="33" creationId="{75DE9584-B4AB-A81E-4985-1E96E62271D6}"/>
          </ac:picMkLst>
        </pc:picChg>
        <pc:picChg chg="mod">
          <ac:chgData name="Michaela Popelková" userId="4da947f916a43c95" providerId="LiveId" clId="{0EF603E6-E886-472F-9AA1-D07AB9A9F9EF}" dt="2023-02-02T07:16:21.823" v="178"/>
          <ac:picMkLst>
            <pc:docMk/>
            <pc:sldMk cId="1113295387" sldId="279"/>
            <ac:picMk id="37" creationId="{CF1CC64A-A64D-4C4D-A051-2681C24F2011}"/>
          </ac:picMkLst>
        </pc:picChg>
        <pc:picChg chg="mod topLvl">
          <ac:chgData name="Michaela Popelková" userId="4da947f916a43c95" providerId="LiveId" clId="{0EF603E6-E886-472F-9AA1-D07AB9A9F9EF}" dt="2023-02-02T07:16:41.608" v="180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0EF603E6-E886-472F-9AA1-D07AB9A9F9EF}" dt="2023-02-02T07:17:36.604" v="186" actId="164"/>
        <pc:sldMkLst>
          <pc:docMk/>
          <pc:sldMk cId="4186401560" sldId="280"/>
        </pc:sldMkLst>
        <pc:spChg chg="mod topLvl">
          <ac:chgData name="Michaela Popelková" userId="4da947f916a43c95" providerId="LiveId" clId="{0EF603E6-E886-472F-9AA1-D07AB9A9F9EF}" dt="2023-02-02T07:17:36.604" v="186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0EF603E6-E886-472F-9AA1-D07AB9A9F9EF}" dt="2023-02-02T07:17:36.604" v="186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0EF603E6-E886-472F-9AA1-D07AB9A9F9EF}" dt="2023-02-02T07:17:36.604" v="186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0EF603E6-E886-472F-9AA1-D07AB9A9F9EF}" dt="2023-02-02T07:15:47.325" v="169"/>
          <ac:spMkLst>
            <pc:docMk/>
            <pc:sldMk cId="4186401560" sldId="280"/>
            <ac:spMk id="9" creationId="{6766C322-1A79-3B2E-1667-F5118D072FAD}"/>
          </ac:spMkLst>
        </pc:spChg>
        <pc:spChg chg="mod">
          <ac:chgData name="Michaela Popelková" userId="4da947f916a43c95" providerId="LiveId" clId="{0EF603E6-E886-472F-9AA1-D07AB9A9F9EF}" dt="2023-02-02T07:15:47.325" v="169"/>
          <ac:spMkLst>
            <pc:docMk/>
            <pc:sldMk cId="4186401560" sldId="280"/>
            <ac:spMk id="12" creationId="{91DC8763-6580-6236-BF90-9B636607B3D4}"/>
          </ac:spMkLst>
        </pc:spChg>
        <pc:spChg chg="mod">
          <ac:chgData name="Michaela Popelková" userId="4da947f916a43c95" providerId="LiveId" clId="{0EF603E6-E886-472F-9AA1-D07AB9A9F9EF}" dt="2023-02-02T07:15:47.325" v="169"/>
          <ac:spMkLst>
            <pc:docMk/>
            <pc:sldMk cId="4186401560" sldId="280"/>
            <ac:spMk id="16" creationId="{516EB440-BE32-AED2-EC37-A24A8B44EA47}"/>
          </ac:spMkLst>
        </pc:spChg>
        <pc:spChg chg="mod">
          <ac:chgData name="Michaela Popelková" userId="4da947f916a43c95" providerId="LiveId" clId="{0EF603E6-E886-472F-9AA1-D07AB9A9F9EF}" dt="2023-02-02T07:15:47.325" v="169"/>
          <ac:spMkLst>
            <pc:docMk/>
            <pc:sldMk cId="4186401560" sldId="280"/>
            <ac:spMk id="17" creationId="{287361C8-02BB-B631-52C1-F9798C503835}"/>
          </ac:spMkLst>
        </pc:spChg>
        <pc:spChg chg="mod">
          <ac:chgData name="Michaela Popelková" userId="4da947f916a43c95" providerId="LiveId" clId="{0EF603E6-E886-472F-9AA1-D07AB9A9F9EF}" dt="2023-02-02T07:15:47.325" v="169"/>
          <ac:spMkLst>
            <pc:docMk/>
            <pc:sldMk cId="4186401560" sldId="280"/>
            <ac:spMk id="20" creationId="{E3B7A425-5816-E065-5F17-4C05B32E48F6}"/>
          </ac:spMkLst>
        </pc:spChg>
        <pc:spChg chg="add mod">
          <ac:chgData name="Michaela Popelková" userId="4da947f916a43c95" providerId="LiveId" clId="{0EF603E6-E886-472F-9AA1-D07AB9A9F9EF}" dt="2023-02-02T07:17:36.604" v="186" actId="164"/>
          <ac:spMkLst>
            <pc:docMk/>
            <pc:sldMk cId="4186401560" sldId="280"/>
            <ac:spMk id="22" creationId="{80500963-882D-E033-EB47-9A6A8430172C}"/>
          </ac:spMkLst>
        </pc:spChg>
        <pc:spChg chg="mod">
          <ac:chgData name="Michaela Popelková" userId="4da947f916a43c95" providerId="LiveId" clId="{0EF603E6-E886-472F-9AA1-D07AB9A9F9EF}" dt="2023-02-02T07:14:06.023" v="156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0EF603E6-E886-472F-9AA1-D07AB9A9F9EF}" dt="2023-02-02T07:13:58.763" v="155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0EF603E6-E886-472F-9AA1-D07AB9A9F9EF}" dt="2023-02-02T07:17:36.604" v="186" actId="164"/>
          <ac:spMkLst>
            <pc:docMk/>
            <pc:sldMk cId="4186401560" sldId="280"/>
            <ac:spMk id="25" creationId="{1390292E-CF4A-4AAE-B8F3-6810A56F228D}"/>
          </ac:spMkLst>
        </pc:spChg>
        <pc:spChg chg="mod">
          <ac:chgData name="Michaela Popelková" userId="4da947f916a43c95" providerId="LiveId" clId="{0EF603E6-E886-472F-9AA1-D07AB9A9F9EF}" dt="2023-02-02T07:15:50.455" v="170"/>
          <ac:spMkLst>
            <pc:docMk/>
            <pc:sldMk cId="4186401560" sldId="280"/>
            <ac:spMk id="27" creationId="{6B33402C-70A0-B379-AF4E-0C138ED3E697}"/>
          </ac:spMkLst>
        </pc:spChg>
        <pc:spChg chg="mod">
          <ac:chgData name="Michaela Popelková" userId="4da947f916a43c95" providerId="LiveId" clId="{0EF603E6-E886-472F-9AA1-D07AB9A9F9EF}" dt="2023-02-02T07:15:50.455" v="170"/>
          <ac:spMkLst>
            <pc:docMk/>
            <pc:sldMk cId="4186401560" sldId="280"/>
            <ac:spMk id="28" creationId="{9D502527-7F30-379A-F02E-688AE383891E}"/>
          </ac:spMkLst>
        </pc:spChg>
        <pc:spChg chg="mod topLvl">
          <ac:chgData name="Michaela Popelková" userId="4da947f916a43c95" providerId="LiveId" clId="{0EF603E6-E886-472F-9AA1-D07AB9A9F9EF}" dt="2023-02-02T07:17:36.604" v="186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0EF603E6-E886-472F-9AA1-D07AB9A9F9EF}" dt="2023-02-02T07:13:56.593" v="154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0EF603E6-E886-472F-9AA1-D07AB9A9F9EF}" dt="2023-02-02T07:15:50.455" v="170"/>
          <ac:spMkLst>
            <pc:docMk/>
            <pc:sldMk cId="4186401560" sldId="280"/>
            <ac:spMk id="34" creationId="{0DCB2D7A-7DC3-EEFD-D0C7-052A0B9C917B}"/>
          </ac:spMkLst>
        </pc:spChg>
        <pc:spChg chg="mod">
          <ac:chgData name="Michaela Popelková" userId="4da947f916a43c95" providerId="LiveId" clId="{0EF603E6-E886-472F-9AA1-D07AB9A9F9EF}" dt="2023-02-02T07:15:50.455" v="170"/>
          <ac:spMkLst>
            <pc:docMk/>
            <pc:sldMk cId="4186401560" sldId="280"/>
            <ac:spMk id="35" creationId="{09D63E4D-9D29-D826-1E60-21EA3D709F97}"/>
          </ac:spMkLst>
        </pc:spChg>
        <pc:spChg chg="mod">
          <ac:chgData name="Michaela Popelková" userId="4da947f916a43c95" providerId="LiveId" clId="{0EF603E6-E886-472F-9AA1-D07AB9A9F9EF}" dt="2023-02-02T07:14:06.023" v="156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0EF603E6-E886-472F-9AA1-D07AB9A9F9EF}" dt="2023-02-02T07:14:06.023" v="156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0EF603E6-E886-472F-9AA1-D07AB9A9F9EF}" dt="2023-02-02T07:14:06.023" v="156" actId="165"/>
          <ac:spMkLst>
            <pc:docMk/>
            <pc:sldMk cId="4186401560" sldId="280"/>
            <ac:spMk id="43" creationId="{AFBBA696-362A-A5F4-FCF7-BAEDBDC131E2}"/>
          </ac:spMkLst>
        </pc:spChg>
        <pc:spChg chg="mod">
          <ac:chgData name="Michaela Popelková" userId="4da947f916a43c95" providerId="LiveId" clId="{0EF603E6-E886-472F-9AA1-D07AB9A9F9EF}" dt="2023-02-02T07:15:50.455" v="170"/>
          <ac:spMkLst>
            <pc:docMk/>
            <pc:sldMk cId="4186401560" sldId="280"/>
            <ac:spMk id="47" creationId="{3998643E-A870-4DE6-B5DA-A5A7829160EE}"/>
          </ac:spMkLst>
        </pc:spChg>
        <pc:spChg chg="add del mod">
          <ac:chgData name="Michaela Popelková" userId="4da947f916a43c95" providerId="LiveId" clId="{0EF603E6-E886-472F-9AA1-D07AB9A9F9EF}" dt="2023-02-02T07:15:54.519" v="171"/>
          <ac:spMkLst>
            <pc:docMk/>
            <pc:sldMk cId="4186401560" sldId="280"/>
            <ac:spMk id="49" creationId="{4A0E1E32-E4E3-2E98-3BDC-09D7AB77287F}"/>
          </ac:spMkLst>
        </pc:spChg>
        <pc:grpChg chg="add mod">
          <ac:chgData name="Michaela Popelková" userId="4da947f916a43c95" providerId="LiveId" clId="{0EF603E6-E886-472F-9AA1-D07AB9A9F9EF}" dt="2023-02-02T07:17:36.604" v="186" actId="164"/>
          <ac:grpSpMkLst>
            <pc:docMk/>
            <pc:sldMk cId="4186401560" sldId="280"/>
            <ac:grpSpMk id="3" creationId="{5641FFD1-9031-2102-7B6B-AC419F9942DB}"/>
          </ac:grpSpMkLst>
        </pc:grpChg>
        <pc:grpChg chg="del">
          <ac:chgData name="Michaela Popelková" userId="4da947f916a43c95" providerId="LiveId" clId="{0EF603E6-E886-472F-9AA1-D07AB9A9F9EF}" dt="2023-02-02T07:13:56.593" v="154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0EF603E6-E886-472F-9AA1-D07AB9A9F9EF}" dt="2023-02-02T07:17:36.604" v="186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0EF603E6-E886-472F-9AA1-D07AB9A9F9EF}" dt="2023-02-02T07:17:36.604" v="186" actId="164"/>
          <ac:grpSpMkLst>
            <pc:docMk/>
            <pc:sldMk cId="4186401560" sldId="280"/>
            <ac:grpSpMk id="14" creationId="{AD04F161-CFCA-9453-8CF5-E395FF42BED5}"/>
          </ac:grpSpMkLst>
        </pc:grpChg>
        <pc:grpChg chg="mod topLvl">
          <ac:chgData name="Michaela Popelková" userId="4da947f916a43c95" providerId="LiveId" clId="{0EF603E6-E886-472F-9AA1-D07AB9A9F9EF}" dt="2023-02-02T07:17:36.604" v="186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0EF603E6-E886-472F-9AA1-D07AB9A9F9EF}" dt="2023-02-02T07:15:47.325" v="169"/>
          <ac:grpSpMkLst>
            <pc:docMk/>
            <pc:sldMk cId="4186401560" sldId="280"/>
            <ac:grpSpMk id="18" creationId="{16102D3D-8279-480F-0093-3B092D454369}"/>
          </ac:grpSpMkLst>
        </pc:grpChg>
        <pc:grpChg chg="add del mod">
          <ac:chgData name="Michaela Popelková" userId="4da947f916a43c95" providerId="LiveId" clId="{0EF603E6-E886-472F-9AA1-D07AB9A9F9EF}" dt="2023-02-02T07:15:54.519" v="171"/>
          <ac:grpSpMkLst>
            <pc:docMk/>
            <pc:sldMk cId="4186401560" sldId="280"/>
            <ac:grpSpMk id="26" creationId="{BFEB823F-2597-7E2C-FB56-D0F235A3B2BB}"/>
          </ac:grpSpMkLst>
        </pc:grpChg>
        <pc:grpChg chg="add del mod">
          <ac:chgData name="Michaela Popelková" userId="4da947f916a43c95" providerId="LiveId" clId="{0EF603E6-E886-472F-9AA1-D07AB9A9F9EF}" dt="2023-02-02T07:15:54.519" v="171"/>
          <ac:grpSpMkLst>
            <pc:docMk/>
            <pc:sldMk cId="4186401560" sldId="280"/>
            <ac:grpSpMk id="33" creationId="{719DE14A-06FE-55C9-E194-9FAEE23E6B7F}"/>
          </ac:grpSpMkLst>
        </pc:grpChg>
        <pc:grpChg chg="mod">
          <ac:chgData name="Michaela Popelková" userId="4da947f916a43c95" providerId="LiveId" clId="{0EF603E6-E886-472F-9AA1-D07AB9A9F9EF}" dt="2023-02-02T07:15:50.455" v="170"/>
          <ac:grpSpMkLst>
            <pc:docMk/>
            <pc:sldMk cId="4186401560" sldId="280"/>
            <ac:grpSpMk id="36" creationId="{5F944475-2C24-9A24-1165-2CBE879EAEC9}"/>
          </ac:grpSpMkLst>
        </pc:grpChg>
        <pc:grpChg chg="del mod topLvl">
          <ac:chgData name="Michaela Popelková" userId="4da947f916a43c95" providerId="LiveId" clId="{0EF603E6-E886-472F-9AA1-D07AB9A9F9EF}" dt="2023-02-02T07:14:08.822" v="157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0EF603E6-E886-472F-9AA1-D07AB9A9F9EF}" dt="2023-02-02T07:14:06.023" v="156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0EF603E6-E886-472F-9AA1-D07AB9A9F9EF}" dt="2023-02-02T07:14:06.023" v="156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0EF603E6-E886-472F-9AA1-D07AB9A9F9EF}" dt="2023-02-02T07:14:06.023" v="156" actId="165"/>
          <ac:grpSpMkLst>
            <pc:docMk/>
            <pc:sldMk cId="4186401560" sldId="280"/>
            <ac:grpSpMk id="45" creationId="{242941DD-08A5-2982-0036-0D9E6CB23A5C}"/>
          </ac:grpSpMkLst>
        </pc:grpChg>
        <pc:grpChg chg="add mod">
          <ac:chgData name="Michaela Popelková" userId="4da947f916a43c95" providerId="LiveId" clId="{0EF603E6-E886-472F-9AA1-D07AB9A9F9EF}" dt="2023-02-02T07:17:36.604" v="186" actId="164"/>
          <ac:grpSpMkLst>
            <pc:docMk/>
            <pc:sldMk cId="4186401560" sldId="280"/>
            <ac:grpSpMk id="50" creationId="{2F104D14-4D0C-5DF8-5F6C-6F9D7EB46B64}"/>
          </ac:grpSpMkLst>
        </pc:grpChg>
        <pc:picChg chg="mod">
          <ac:chgData name="Michaela Popelková" userId="4da947f916a43c95" providerId="LiveId" clId="{0EF603E6-E886-472F-9AA1-D07AB9A9F9EF}" dt="2023-02-02T07:14:06.023" v="156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0EF603E6-E886-472F-9AA1-D07AB9A9F9EF}" dt="2023-02-02T07:17:36.604" v="186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0EF603E6-E886-472F-9AA1-D07AB9A9F9EF}" dt="2023-02-02T07:14:06.023" v="156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0EF603E6-E886-472F-9AA1-D07AB9A9F9EF}" dt="2023-02-02T07:15:47.325" v="169"/>
          <ac:picMkLst>
            <pc:docMk/>
            <pc:sldMk cId="4186401560" sldId="280"/>
            <ac:picMk id="13" creationId="{7562E371-7510-2E03-2774-06C4E18724E7}"/>
          </ac:picMkLst>
        </pc:picChg>
        <pc:picChg chg="mod">
          <ac:chgData name="Michaela Popelková" userId="4da947f916a43c95" providerId="LiveId" clId="{0EF603E6-E886-472F-9AA1-D07AB9A9F9EF}" dt="2023-02-02T07:15:47.325" v="169"/>
          <ac:picMkLst>
            <pc:docMk/>
            <pc:sldMk cId="4186401560" sldId="280"/>
            <ac:picMk id="19" creationId="{A7F1C85F-CBE5-CAFA-F72C-35D2A295F836}"/>
          </ac:picMkLst>
        </pc:picChg>
        <pc:picChg chg="mod">
          <ac:chgData name="Michaela Popelková" userId="4da947f916a43c95" providerId="LiveId" clId="{0EF603E6-E886-472F-9AA1-D07AB9A9F9EF}" dt="2023-02-02T07:15:47.325" v="169"/>
          <ac:picMkLst>
            <pc:docMk/>
            <pc:sldMk cId="4186401560" sldId="280"/>
            <ac:picMk id="21" creationId="{1142C603-CF37-2829-6A03-7116154EF9FB}"/>
          </ac:picMkLst>
        </pc:picChg>
        <pc:picChg chg="mod">
          <ac:chgData name="Michaela Popelková" userId="4da947f916a43c95" providerId="LiveId" clId="{0EF603E6-E886-472F-9AA1-D07AB9A9F9EF}" dt="2023-02-02T07:14:06.023" v="156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0EF603E6-E886-472F-9AA1-D07AB9A9F9EF}" dt="2023-02-02T07:15:50.455" v="170"/>
          <ac:picMkLst>
            <pc:docMk/>
            <pc:sldMk cId="4186401560" sldId="280"/>
            <ac:picMk id="32" creationId="{707A5CB1-1198-CE7A-3344-0FDC1AF3B51D}"/>
          </ac:picMkLst>
        </pc:picChg>
        <pc:picChg chg="mod">
          <ac:chgData name="Michaela Popelková" userId="4da947f916a43c95" providerId="LiveId" clId="{0EF603E6-E886-472F-9AA1-D07AB9A9F9EF}" dt="2023-02-02T07:14:06.023" v="156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0EF603E6-E886-472F-9AA1-D07AB9A9F9EF}" dt="2023-02-02T07:14:06.023" v="156" actId="165"/>
          <ac:picMkLst>
            <pc:docMk/>
            <pc:sldMk cId="4186401560" sldId="280"/>
            <ac:picMk id="44" creationId="{D941E502-6FFA-1FF5-27B5-2E3D6B3ADF47}"/>
          </ac:picMkLst>
        </pc:picChg>
        <pc:picChg chg="mod">
          <ac:chgData name="Michaela Popelková" userId="4da947f916a43c95" providerId="LiveId" clId="{0EF603E6-E886-472F-9AA1-D07AB9A9F9EF}" dt="2023-02-02T07:15:50.455" v="170"/>
          <ac:picMkLst>
            <pc:docMk/>
            <pc:sldMk cId="4186401560" sldId="280"/>
            <ac:picMk id="46" creationId="{E80C008B-D68B-BA44-D39D-981A3C2580BA}"/>
          </ac:picMkLst>
        </pc:picChg>
        <pc:picChg chg="mod">
          <ac:chgData name="Michaela Popelková" userId="4da947f916a43c95" providerId="LiveId" clId="{0EF603E6-E886-472F-9AA1-D07AB9A9F9EF}" dt="2023-02-02T07:15:50.455" v="170"/>
          <ac:picMkLst>
            <pc:docMk/>
            <pc:sldMk cId="4186401560" sldId="280"/>
            <ac:picMk id="48" creationId="{6845FCAC-FA46-67E8-A10E-1BA749DC1E7E}"/>
          </ac:picMkLst>
        </pc:picChg>
      </pc:sldChg>
      <pc:sldChg chg="addSp delSp modSp mod">
        <pc:chgData name="Michaela Popelková" userId="4da947f916a43c95" providerId="LiveId" clId="{0EF603E6-E886-472F-9AA1-D07AB9A9F9EF}" dt="2023-02-02T07:17:18.991" v="183" actId="164"/>
        <pc:sldMkLst>
          <pc:docMk/>
          <pc:sldMk cId="2926952622" sldId="281"/>
        </pc:sldMkLst>
        <pc:spChg chg="mod topLvl">
          <ac:chgData name="Michaela Popelková" userId="4da947f916a43c95" providerId="LiveId" clId="{0EF603E6-E886-472F-9AA1-D07AB9A9F9EF}" dt="2023-02-02T07:17:18.991" v="183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0EF603E6-E886-472F-9AA1-D07AB9A9F9EF}" dt="2023-02-02T07:17:18.991" v="183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0EF603E6-E886-472F-9AA1-D07AB9A9F9EF}" dt="2023-02-02T07:17:18.991" v="183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0EF603E6-E886-472F-9AA1-D07AB9A9F9EF}" dt="2023-02-02T07:16:15.456" v="175"/>
          <ac:spMkLst>
            <pc:docMk/>
            <pc:sldMk cId="2926952622" sldId="281"/>
            <ac:spMk id="9" creationId="{DFC5C165-36D4-3527-AAC8-60D714914338}"/>
          </ac:spMkLst>
        </pc:spChg>
        <pc:spChg chg="mod">
          <ac:chgData name="Michaela Popelková" userId="4da947f916a43c95" providerId="LiveId" clId="{0EF603E6-E886-472F-9AA1-D07AB9A9F9EF}" dt="2023-02-02T07:16:15.456" v="175"/>
          <ac:spMkLst>
            <pc:docMk/>
            <pc:sldMk cId="2926952622" sldId="281"/>
            <ac:spMk id="11" creationId="{24E4FFAB-AC2E-E0E3-EA39-45B4B24CEB96}"/>
          </ac:spMkLst>
        </pc:spChg>
        <pc:spChg chg="mod">
          <ac:chgData name="Michaela Popelková" userId="4da947f916a43c95" providerId="LiveId" clId="{0EF603E6-E886-472F-9AA1-D07AB9A9F9EF}" dt="2023-02-02T07:16:15.456" v="175"/>
          <ac:spMkLst>
            <pc:docMk/>
            <pc:sldMk cId="2926952622" sldId="281"/>
            <ac:spMk id="14" creationId="{A96E22B6-AE20-4106-917A-B43CA00B9843}"/>
          </ac:spMkLst>
        </pc:spChg>
        <pc:spChg chg="mod">
          <ac:chgData name="Michaela Popelková" userId="4da947f916a43c95" providerId="LiveId" clId="{0EF603E6-E886-472F-9AA1-D07AB9A9F9EF}" dt="2023-02-02T07:16:15.456" v="175"/>
          <ac:spMkLst>
            <pc:docMk/>
            <pc:sldMk cId="2926952622" sldId="281"/>
            <ac:spMk id="15" creationId="{98B7431B-4FAF-C7CC-B310-9398AA797C5C}"/>
          </ac:spMkLst>
        </pc:spChg>
        <pc:spChg chg="mod">
          <ac:chgData name="Michaela Popelková" userId="4da947f916a43c95" providerId="LiveId" clId="{0EF603E6-E886-472F-9AA1-D07AB9A9F9EF}" dt="2023-02-02T07:12:44.021" v="143" actId="165"/>
          <ac:spMkLst>
            <pc:docMk/>
            <pc:sldMk cId="2926952622" sldId="281"/>
            <ac:spMk id="18" creationId="{2E4740BA-7E7B-C2C1-6207-E6E879B3C5D5}"/>
          </ac:spMkLst>
        </pc:spChg>
        <pc:spChg chg="del mod">
          <ac:chgData name="Michaela Popelková" userId="4da947f916a43c95" providerId="LiveId" clId="{0EF603E6-E886-472F-9AA1-D07AB9A9F9EF}" dt="2023-02-02T07:12:55.431" v="145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0EF603E6-E886-472F-9AA1-D07AB9A9F9EF}" dt="2023-02-02T07:17:18.991" v="183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0EF603E6-E886-472F-9AA1-D07AB9A9F9EF}" dt="2023-02-02T07:17:18.991" v="183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0EF603E6-E886-472F-9AA1-D07AB9A9F9EF}" dt="2023-02-02T07:12:44.021" v="143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0EF603E6-E886-472F-9AA1-D07AB9A9F9EF}" dt="2023-02-02T07:12:44.021" v="143" actId="165"/>
          <ac:spMkLst>
            <pc:docMk/>
            <pc:sldMk cId="2926952622" sldId="281"/>
            <ac:spMk id="27" creationId="{4AEF4F02-E4E3-8B48-4175-E46BCA792732}"/>
          </ac:spMkLst>
        </pc:spChg>
        <pc:spChg chg="del mod topLvl">
          <ac:chgData name="Michaela Popelková" userId="4da947f916a43c95" providerId="LiveId" clId="{0EF603E6-E886-472F-9AA1-D07AB9A9F9EF}" dt="2023-02-02T07:12:51.821" v="144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0EF603E6-E886-472F-9AA1-D07AB9A9F9EF}" dt="2023-02-02T07:12:44.021" v="143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0EF603E6-E886-472F-9AA1-D07AB9A9F9EF}" dt="2023-02-02T07:16:15.456" v="175"/>
          <ac:spMkLst>
            <pc:docMk/>
            <pc:sldMk cId="2926952622" sldId="281"/>
            <ac:spMk id="33" creationId="{D14411ED-AC1D-BC8F-8500-4F4A844972AC}"/>
          </ac:spMkLst>
        </pc:spChg>
        <pc:spChg chg="add mod">
          <ac:chgData name="Michaela Popelková" userId="4da947f916a43c95" providerId="LiveId" clId="{0EF603E6-E886-472F-9AA1-D07AB9A9F9EF}" dt="2023-02-02T07:17:18.991" v="183" actId="164"/>
          <ac:spMkLst>
            <pc:docMk/>
            <pc:sldMk cId="2926952622" sldId="281"/>
            <ac:spMk id="35" creationId="{418283A4-38D7-B7F6-A666-F70251EB69DC}"/>
          </ac:spMkLst>
        </pc:spChg>
        <pc:grpChg chg="add mod">
          <ac:chgData name="Michaela Popelková" userId="4da947f916a43c95" providerId="LiveId" clId="{0EF603E6-E886-472F-9AA1-D07AB9A9F9EF}" dt="2023-02-02T07:17:18.991" v="183" actId="164"/>
          <ac:grpSpMkLst>
            <pc:docMk/>
            <pc:sldMk cId="2926952622" sldId="281"/>
            <ac:grpSpMk id="3" creationId="{F4172679-AE08-BF4B-3559-CF83B1E1D29C}"/>
          </ac:grpSpMkLst>
        </pc:grpChg>
        <pc:grpChg chg="del mod topLvl">
          <ac:chgData name="Michaela Popelková" userId="4da947f916a43c95" providerId="LiveId" clId="{0EF603E6-E886-472F-9AA1-D07AB9A9F9EF}" dt="2023-02-02T07:12:51.821" v="144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0EF603E6-E886-472F-9AA1-D07AB9A9F9EF}" dt="2023-02-02T07:17:18.991" v="183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0EF603E6-E886-472F-9AA1-D07AB9A9F9EF}" dt="2023-02-02T07:17:18.991" v="183" actId="164"/>
          <ac:grpSpMkLst>
            <pc:docMk/>
            <pc:sldMk cId="2926952622" sldId="281"/>
            <ac:grpSpMk id="13" creationId="{84DA4D90-A029-6212-DFE2-321D1CCCB08F}"/>
          </ac:grpSpMkLst>
        </pc:grpChg>
        <pc:grpChg chg="mod">
          <ac:chgData name="Michaela Popelková" userId="4da947f916a43c95" providerId="LiveId" clId="{0EF603E6-E886-472F-9AA1-D07AB9A9F9EF}" dt="2023-02-02T07:16:15.456" v="175"/>
          <ac:grpSpMkLst>
            <pc:docMk/>
            <pc:sldMk cId="2926952622" sldId="281"/>
            <ac:grpSpMk id="16" creationId="{5B48DE24-AAF0-3587-2531-4800F55AB1C7}"/>
          </ac:grpSpMkLst>
        </pc:grpChg>
        <pc:grpChg chg="del mod topLvl">
          <ac:chgData name="Michaela Popelková" userId="4da947f916a43c95" providerId="LiveId" clId="{0EF603E6-E886-472F-9AA1-D07AB9A9F9EF}" dt="2023-02-02T07:12:58.861" v="146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0EF603E6-E886-472F-9AA1-D07AB9A9F9EF}" dt="2023-02-02T07:12:44.021" v="143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0EF603E6-E886-472F-9AA1-D07AB9A9F9EF}" dt="2023-02-02T07:12:44.021" v="143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0EF603E6-E886-472F-9AA1-D07AB9A9F9EF}" dt="2023-02-02T07:12:44.021" v="143" actId="165"/>
          <ac:grpSpMkLst>
            <pc:docMk/>
            <pc:sldMk cId="2926952622" sldId="281"/>
            <ac:grpSpMk id="32" creationId="{25AF0874-7567-0E29-0C8E-88BE2737F34A}"/>
          </ac:grpSpMkLst>
        </pc:grpChg>
        <pc:grpChg chg="add mod">
          <ac:chgData name="Michaela Popelková" userId="4da947f916a43c95" providerId="LiveId" clId="{0EF603E6-E886-472F-9AA1-D07AB9A9F9EF}" dt="2023-02-02T07:17:18.991" v="183" actId="164"/>
          <ac:grpSpMkLst>
            <pc:docMk/>
            <pc:sldMk cId="2926952622" sldId="281"/>
            <ac:grpSpMk id="36" creationId="{AF606DD2-23D8-D5EA-D7C2-E88E83DE3279}"/>
          </ac:grpSpMkLst>
        </pc:grpChg>
        <pc:picChg chg="mod topLvl">
          <ac:chgData name="Michaela Popelková" userId="4da947f916a43c95" providerId="LiveId" clId="{0EF603E6-E886-472F-9AA1-D07AB9A9F9EF}" dt="2023-02-02T07:17:18.991" v="183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0EF603E6-E886-472F-9AA1-D07AB9A9F9EF}" dt="2023-02-02T07:17:18.991" v="183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0EF603E6-E886-472F-9AA1-D07AB9A9F9EF}" dt="2023-02-02T07:16:15.456" v="175"/>
          <ac:picMkLst>
            <pc:docMk/>
            <pc:sldMk cId="2926952622" sldId="281"/>
            <ac:picMk id="12" creationId="{87E31EF2-F807-9C53-77A2-8FFC340CCC84}"/>
          </ac:picMkLst>
        </pc:picChg>
        <pc:picChg chg="mod">
          <ac:chgData name="Michaela Popelková" userId="4da947f916a43c95" providerId="LiveId" clId="{0EF603E6-E886-472F-9AA1-D07AB9A9F9EF}" dt="2023-02-02T07:16:15.456" v="175"/>
          <ac:picMkLst>
            <pc:docMk/>
            <pc:sldMk cId="2926952622" sldId="281"/>
            <ac:picMk id="17" creationId="{3FEAAC21-7863-B0C3-0165-60538C83257A}"/>
          </ac:picMkLst>
        </pc:picChg>
        <pc:picChg chg="mod">
          <ac:chgData name="Michaela Popelková" userId="4da947f916a43c95" providerId="LiveId" clId="{0EF603E6-E886-472F-9AA1-D07AB9A9F9EF}" dt="2023-02-02T07:12:44.021" v="143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0EF603E6-E886-472F-9AA1-D07AB9A9F9EF}" dt="2023-02-02T07:12:44.021" v="143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0EF603E6-E886-472F-9AA1-D07AB9A9F9EF}" dt="2023-02-02T07:12:44.021" v="143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0EF603E6-E886-472F-9AA1-D07AB9A9F9EF}" dt="2023-02-02T07:16:15.456" v="175"/>
          <ac:picMkLst>
            <pc:docMk/>
            <pc:sldMk cId="2926952622" sldId="281"/>
            <ac:picMk id="34" creationId="{DD06C4BD-5B2F-0E1D-29D6-41E3C763DC12}"/>
          </ac:picMkLst>
        </pc:picChg>
      </pc:sldChg>
      <pc:sldChg chg="addSp delSp modSp mod">
        <pc:chgData name="Michaela Popelková" userId="4da947f916a43c95" providerId="LiveId" clId="{0EF603E6-E886-472F-9AA1-D07AB9A9F9EF}" dt="2023-02-02T07:17:11.467" v="182" actId="164"/>
        <pc:sldMkLst>
          <pc:docMk/>
          <pc:sldMk cId="49387073" sldId="284"/>
        </pc:sldMkLst>
        <pc:spChg chg="mod topLvl">
          <ac:chgData name="Michaela Popelková" userId="4da947f916a43c95" providerId="LiveId" clId="{0EF603E6-E886-472F-9AA1-D07AB9A9F9EF}" dt="2023-02-02T07:17:11.467" v="182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0EF603E6-E886-472F-9AA1-D07AB9A9F9EF}" dt="2023-02-02T07:17:11.467" v="182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0EF603E6-E886-472F-9AA1-D07AB9A9F9EF}" dt="2023-02-02T07:17:11.467" v="182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0EF603E6-E886-472F-9AA1-D07AB9A9F9EF}" dt="2023-02-02T07:16:17.666" v="176"/>
          <ac:spMkLst>
            <pc:docMk/>
            <pc:sldMk cId="49387073" sldId="284"/>
            <ac:spMk id="9" creationId="{74C8D1DC-3D32-FE91-65CE-FD2506EB2926}"/>
          </ac:spMkLst>
        </pc:spChg>
        <pc:spChg chg="mod">
          <ac:chgData name="Michaela Popelková" userId="4da947f916a43c95" providerId="LiveId" clId="{0EF603E6-E886-472F-9AA1-D07AB9A9F9EF}" dt="2023-02-02T07:16:17.666" v="176"/>
          <ac:spMkLst>
            <pc:docMk/>
            <pc:sldMk cId="49387073" sldId="284"/>
            <ac:spMk id="11" creationId="{0C803513-600E-0148-DFE0-4BDF6DBBC858}"/>
          </ac:spMkLst>
        </pc:spChg>
        <pc:spChg chg="mod">
          <ac:chgData name="Michaela Popelková" userId="4da947f916a43c95" providerId="LiveId" clId="{0EF603E6-E886-472F-9AA1-D07AB9A9F9EF}" dt="2023-02-02T07:16:17.666" v="176"/>
          <ac:spMkLst>
            <pc:docMk/>
            <pc:sldMk cId="49387073" sldId="284"/>
            <ac:spMk id="14" creationId="{45980AD5-9E97-1008-EB30-DA15C79A5248}"/>
          </ac:spMkLst>
        </pc:spChg>
        <pc:spChg chg="mod">
          <ac:chgData name="Michaela Popelková" userId="4da947f916a43c95" providerId="LiveId" clId="{0EF603E6-E886-472F-9AA1-D07AB9A9F9EF}" dt="2023-02-02T07:16:17.666" v="176"/>
          <ac:spMkLst>
            <pc:docMk/>
            <pc:sldMk cId="49387073" sldId="284"/>
            <ac:spMk id="15" creationId="{9A34ED5E-640D-1AE7-BDC8-B8AF5A098BB4}"/>
          </ac:spMkLst>
        </pc:spChg>
        <pc:spChg chg="mod">
          <ac:chgData name="Michaela Popelková" userId="4da947f916a43c95" providerId="LiveId" clId="{0EF603E6-E886-472F-9AA1-D07AB9A9F9EF}" dt="2023-02-02T07:12:28.336" v="141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0EF603E6-E886-472F-9AA1-D07AB9A9F9EF}" dt="2023-02-02T07:12:22.990" v="140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0EF603E6-E886-472F-9AA1-D07AB9A9F9EF}" dt="2023-02-02T07:17:11.467" v="182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0EF603E6-E886-472F-9AA1-D07AB9A9F9EF}" dt="2023-02-02T07:17:11.467" v="182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0EF603E6-E886-472F-9AA1-D07AB9A9F9EF}" dt="2023-02-02T07:12:28.336" v="141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0EF603E6-E886-472F-9AA1-D07AB9A9F9EF}" dt="2023-02-02T07:12:28.336" v="141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0EF603E6-E886-472F-9AA1-D07AB9A9F9EF}" dt="2023-02-02T07:12:28.336" v="141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0EF603E6-E886-472F-9AA1-D07AB9A9F9EF}" dt="2023-02-02T07:12:20.451" v="139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0EF603E6-E886-472F-9AA1-D07AB9A9F9EF}" dt="2023-02-02T07:16:17.666" v="176"/>
          <ac:spMkLst>
            <pc:docMk/>
            <pc:sldMk cId="49387073" sldId="284"/>
            <ac:spMk id="33" creationId="{1714BF3E-C548-CEA7-EB43-7452B20F45B6}"/>
          </ac:spMkLst>
        </pc:spChg>
        <pc:spChg chg="add mod">
          <ac:chgData name="Michaela Popelková" userId="4da947f916a43c95" providerId="LiveId" clId="{0EF603E6-E886-472F-9AA1-D07AB9A9F9EF}" dt="2023-02-02T07:17:11.467" v="182" actId="164"/>
          <ac:spMkLst>
            <pc:docMk/>
            <pc:sldMk cId="49387073" sldId="284"/>
            <ac:spMk id="35" creationId="{2EFC0D55-D3A7-0C3F-9111-93DD2FA1A1A7}"/>
          </ac:spMkLst>
        </pc:spChg>
        <pc:grpChg chg="add mod">
          <ac:chgData name="Michaela Popelková" userId="4da947f916a43c95" providerId="LiveId" clId="{0EF603E6-E886-472F-9AA1-D07AB9A9F9EF}" dt="2023-02-02T07:17:11.467" v="182" actId="164"/>
          <ac:grpSpMkLst>
            <pc:docMk/>
            <pc:sldMk cId="49387073" sldId="284"/>
            <ac:grpSpMk id="3" creationId="{52F7AD1E-72A5-25AE-130F-CEA7B3168AA6}"/>
          </ac:grpSpMkLst>
        </pc:grpChg>
        <pc:grpChg chg="del">
          <ac:chgData name="Michaela Popelková" userId="4da947f916a43c95" providerId="LiveId" clId="{0EF603E6-E886-472F-9AA1-D07AB9A9F9EF}" dt="2023-02-02T07:12:20.451" v="139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0EF603E6-E886-472F-9AA1-D07AB9A9F9EF}" dt="2023-02-02T07:17:11.467" v="182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0EF603E6-E886-472F-9AA1-D07AB9A9F9EF}" dt="2023-02-02T07:17:11.467" v="182" actId="164"/>
          <ac:grpSpMkLst>
            <pc:docMk/>
            <pc:sldMk cId="49387073" sldId="284"/>
            <ac:grpSpMk id="13" creationId="{8E96D10B-6905-2002-10BE-5256DB325A12}"/>
          </ac:grpSpMkLst>
        </pc:grpChg>
        <pc:grpChg chg="mod">
          <ac:chgData name="Michaela Popelková" userId="4da947f916a43c95" providerId="LiveId" clId="{0EF603E6-E886-472F-9AA1-D07AB9A9F9EF}" dt="2023-02-02T07:16:17.666" v="176"/>
          <ac:grpSpMkLst>
            <pc:docMk/>
            <pc:sldMk cId="49387073" sldId="284"/>
            <ac:grpSpMk id="16" creationId="{38174110-2A55-E7FD-27CC-04FA65104DCA}"/>
          </ac:grpSpMkLst>
        </pc:grpChg>
        <pc:grpChg chg="del mod topLvl">
          <ac:chgData name="Michaela Popelková" userId="4da947f916a43c95" providerId="LiveId" clId="{0EF603E6-E886-472F-9AA1-D07AB9A9F9EF}" dt="2023-02-02T07:12:32.750" v="142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0EF603E6-E886-472F-9AA1-D07AB9A9F9EF}" dt="2023-02-02T07:12:28.336" v="141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0EF603E6-E886-472F-9AA1-D07AB9A9F9EF}" dt="2023-02-02T07:12:28.336" v="141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0EF603E6-E886-472F-9AA1-D07AB9A9F9EF}" dt="2023-02-02T07:12:28.336" v="141" actId="165"/>
          <ac:grpSpMkLst>
            <pc:docMk/>
            <pc:sldMk cId="49387073" sldId="284"/>
            <ac:grpSpMk id="31" creationId="{25238C12-2B49-E80A-69B1-1AFED45BE6F9}"/>
          </ac:grpSpMkLst>
        </pc:grpChg>
        <pc:grpChg chg="add mod">
          <ac:chgData name="Michaela Popelková" userId="4da947f916a43c95" providerId="LiveId" clId="{0EF603E6-E886-472F-9AA1-D07AB9A9F9EF}" dt="2023-02-02T07:17:11.467" v="182" actId="164"/>
          <ac:grpSpMkLst>
            <pc:docMk/>
            <pc:sldMk cId="49387073" sldId="284"/>
            <ac:grpSpMk id="36" creationId="{D4107B29-4ED9-22A0-1F70-F86657C164F6}"/>
          </ac:grpSpMkLst>
        </pc:grpChg>
        <pc:picChg chg="mod topLvl">
          <ac:chgData name="Michaela Popelková" userId="4da947f916a43c95" providerId="LiveId" clId="{0EF603E6-E886-472F-9AA1-D07AB9A9F9EF}" dt="2023-02-02T07:17:11.467" v="182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0EF603E6-E886-472F-9AA1-D07AB9A9F9EF}" dt="2023-02-02T07:17:11.467" v="182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0EF603E6-E886-472F-9AA1-D07AB9A9F9EF}" dt="2023-02-02T07:16:17.666" v="176"/>
          <ac:picMkLst>
            <pc:docMk/>
            <pc:sldMk cId="49387073" sldId="284"/>
            <ac:picMk id="12" creationId="{30D8DCE1-2FA7-D635-8B3A-4646D02C6DC6}"/>
          </ac:picMkLst>
        </pc:picChg>
        <pc:picChg chg="mod">
          <ac:chgData name="Michaela Popelková" userId="4da947f916a43c95" providerId="LiveId" clId="{0EF603E6-E886-472F-9AA1-D07AB9A9F9EF}" dt="2023-02-02T07:16:17.666" v="176"/>
          <ac:picMkLst>
            <pc:docMk/>
            <pc:sldMk cId="49387073" sldId="284"/>
            <ac:picMk id="17" creationId="{F3BF1F5E-92A3-ED6A-E56D-34F683708EC1}"/>
          </ac:picMkLst>
        </pc:picChg>
        <pc:picChg chg="mod">
          <ac:chgData name="Michaela Popelková" userId="4da947f916a43c95" providerId="LiveId" clId="{0EF603E6-E886-472F-9AA1-D07AB9A9F9EF}" dt="2023-02-02T07:12:28.336" v="141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0EF603E6-E886-472F-9AA1-D07AB9A9F9EF}" dt="2023-02-02T07:12:28.336" v="141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0EF603E6-E886-472F-9AA1-D07AB9A9F9EF}" dt="2023-02-02T07:12:28.336" v="141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0EF603E6-E886-472F-9AA1-D07AB9A9F9EF}" dt="2023-02-02T07:16:17.666" v="176"/>
          <ac:picMkLst>
            <pc:docMk/>
            <pc:sldMk cId="49387073" sldId="284"/>
            <ac:picMk id="34" creationId="{91937976-6653-E292-B721-F768B6BF9CE1}"/>
          </ac:picMkLst>
        </pc:picChg>
      </pc:sldChg>
      <pc:sldChg chg="addSp delSp modSp mod">
        <pc:chgData name="Michaela Popelková" userId="4da947f916a43c95" providerId="LiveId" clId="{0EF603E6-E886-472F-9AA1-D07AB9A9F9EF}" dt="2023-02-02T07:19:26.217" v="200" actId="164"/>
        <pc:sldMkLst>
          <pc:docMk/>
          <pc:sldMk cId="3479976610" sldId="286"/>
        </pc:sldMkLst>
        <pc:spChg chg="mod">
          <ac:chgData name="Michaela Popelková" userId="4da947f916a43c95" providerId="LiveId" clId="{0EF603E6-E886-472F-9AA1-D07AB9A9F9EF}" dt="2023-02-02T07:08:48.413" v="112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0EF603E6-E886-472F-9AA1-D07AB9A9F9EF}" dt="2023-02-02T07:08:48.413" v="112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0EF603E6-E886-472F-9AA1-D07AB9A9F9EF}" dt="2023-02-02T07:08:48.413" v="112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0EF603E6-E886-472F-9AA1-D07AB9A9F9EF}" dt="2023-02-02T07:19:26.217" v="200" actId="164"/>
          <ac:spMkLst>
            <pc:docMk/>
            <pc:sldMk cId="3479976610" sldId="286"/>
            <ac:spMk id="14" creationId="{AAC57DB9-55DF-0DEB-97B1-FF2D30CF656B}"/>
          </ac:spMkLst>
        </pc:spChg>
        <pc:spChg chg="mod">
          <ac:chgData name="Michaela Popelková" userId="4da947f916a43c95" providerId="LiveId" clId="{0EF603E6-E886-472F-9AA1-D07AB9A9F9EF}" dt="2023-02-02T07:09:03.066" v="116" actId="207"/>
          <ac:spMkLst>
            <pc:docMk/>
            <pc:sldMk cId="3479976610" sldId="286"/>
            <ac:spMk id="16" creationId="{C2AD9F8F-CF32-D0C2-BAFB-7C30CA8C44E3}"/>
          </ac:spMkLst>
        </pc:spChg>
        <pc:spChg chg="mod">
          <ac:chgData name="Michaela Popelková" userId="4da947f916a43c95" providerId="LiveId" clId="{0EF603E6-E886-472F-9AA1-D07AB9A9F9EF}" dt="2023-02-02T07:09:03.066" v="116" actId="207"/>
          <ac:spMkLst>
            <pc:docMk/>
            <pc:sldMk cId="3479976610" sldId="286"/>
            <ac:spMk id="17" creationId="{8D06CAD1-6142-7437-1676-31BE3932E42A}"/>
          </ac:spMkLst>
        </pc:spChg>
        <pc:spChg chg="mod topLvl">
          <ac:chgData name="Michaela Popelková" userId="4da947f916a43c95" providerId="LiveId" clId="{0EF603E6-E886-472F-9AA1-D07AB9A9F9EF}" dt="2023-02-02T07:19:26.217" v="200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0EF603E6-E886-472F-9AA1-D07AB9A9F9EF}" dt="2023-02-02T07:19:26.217" v="200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0EF603E6-E886-472F-9AA1-D07AB9A9F9EF}" dt="2023-02-02T07:09:03.066" v="116" actId="207"/>
          <ac:spMkLst>
            <pc:docMk/>
            <pc:sldMk cId="3479976610" sldId="286"/>
            <ac:spMk id="22" creationId="{A70F0015-53DB-A1C3-AB96-CA03091ECFD9}"/>
          </ac:spMkLst>
        </pc:spChg>
        <pc:spChg chg="mod">
          <ac:chgData name="Michaela Popelková" userId="4da947f916a43c95" providerId="LiveId" clId="{0EF603E6-E886-472F-9AA1-D07AB9A9F9EF}" dt="2023-02-02T07:08:48.413" v="112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0EF603E6-E886-472F-9AA1-D07AB9A9F9EF}" dt="2023-02-02T07:08:48.413" v="112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0EF603E6-E886-472F-9AA1-D07AB9A9F9EF}" dt="2023-02-02T07:08:48.413" v="112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0EF603E6-E886-472F-9AA1-D07AB9A9F9EF}" dt="2023-02-02T07:19:26.217" v="200" actId="164"/>
          <ac:spMkLst>
            <pc:docMk/>
            <pc:sldMk cId="3479976610" sldId="286"/>
            <ac:spMk id="57" creationId="{8E8A3043-603E-6CED-2B04-9EE75E5226DD}"/>
          </ac:spMkLst>
        </pc:spChg>
        <pc:spChg chg="del mod topLvl">
          <ac:chgData name="Michaela Popelková" userId="4da947f916a43c95" providerId="LiveId" clId="{0EF603E6-E886-472F-9AA1-D07AB9A9F9EF}" dt="2023-02-02T07:08:54.299" v="114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0EF603E6-E886-472F-9AA1-D07AB9A9F9EF}" dt="2023-02-02T07:19:26.217" v="200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0EF603E6-E886-472F-9AA1-D07AB9A9F9EF}" dt="2023-02-02T07:08:52.233" v="113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0EF603E6-E886-472F-9AA1-D07AB9A9F9EF}" dt="2023-02-02T07:19:26.217" v="200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0EF603E6-E886-472F-9AA1-D07AB9A9F9EF}" dt="2023-02-02T07:08:48.413" v="112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0EF603E6-E886-472F-9AA1-D07AB9A9F9EF}" dt="2023-02-02T07:08:48.413" v="112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0EF603E6-E886-472F-9AA1-D07AB9A9F9EF}" dt="2023-02-02T07:08:48.413" v="112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0EF603E6-E886-472F-9AA1-D07AB9A9F9EF}" dt="2023-02-02T07:19:26.217" v="200" actId="164"/>
          <ac:grpSpMkLst>
            <pc:docMk/>
            <pc:sldMk cId="3479976610" sldId="286"/>
            <ac:grpSpMk id="15" creationId="{3B83307D-BBD2-37EB-60B6-64CCB67E9365}"/>
          </ac:grpSpMkLst>
        </pc:grpChg>
        <pc:grpChg chg="mod">
          <ac:chgData name="Michaela Popelková" userId="4da947f916a43c95" providerId="LiveId" clId="{0EF603E6-E886-472F-9AA1-D07AB9A9F9EF}" dt="2023-02-02T07:08:57.044" v="115"/>
          <ac:grpSpMkLst>
            <pc:docMk/>
            <pc:sldMk cId="3479976610" sldId="286"/>
            <ac:grpSpMk id="18" creationId="{7DCD7533-1095-C9BD-1BE8-2758C1484998}"/>
          </ac:grpSpMkLst>
        </pc:grpChg>
        <pc:grpChg chg="add mod">
          <ac:chgData name="Michaela Popelková" userId="4da947f916a43c95" providerId="LiveId" clId="{0EF603E6-E886-472F-9AA1-D07AB9A9F9EF}" dt="2023-02-02T07:19:26.217" v="200" actId="164"/>
          <ac:grpSpMkLst>
            <pc:docMk/>
            <pc:sldMk cId="3479976610" sldId="286"/>
            <ac:grpSpMk id="24" creationId="{F91A2250-7D11-2BAA-7C25-4861F09B15F6}"/>
          </ac:grpSpMkLst>
        </pc:grpChg>
        <pc:grpChg chg="mod topLvl">
          <ac:chgData name="Michaela Popelková" userId="4da947f916a43c95" providerId="LiveId" clId="{0EF603E6-E886-472F-9AA1-D07AB9A9F9EF}" dt="2023-02-02T07:19:26.217" v="200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 mod topLvl">
          <ac:chgData name="Michaela Popelková" userId="4da947f916a43c95" providerId="LiveId" clId="{0EF603E6-E886-472F-9AA1-D07AB9A9F9EF}" dt="2023-02-02T07:08:54.299" v="114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0EF603E6-E886-472F-9AA1-D07AB9A9F9EF}" dt="2023-02-02T07:08:48.413" v="112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0EF603E6-E886-472F-9AA1-D07AB9A9F9EF}" dt="2023-02-02T07:08:48.413" v="112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0EF603E6-E886-472F-9AA1-D07AB9A9F9EF}" dt="2023-02-02T07:08:48.413" v="112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0EF603E6-E886-472F-9AA1-D07AB9A9F9EF}" dt="2023-02-02T07:19:26.217" v="200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0EF603E6-E886-472F-9AA1-D07AB9A9F9EF}" dt="2023-02-02T07:08:57.044" v="115"/>
          <ac:picMkLst>
            <pc:docMk/>
            <pc:sldMk cId="3479976610" sldId="286"/>
            <ac:picMk id="21" creationId="{FA5570AF-3D36-9834-33BB-53E289DC9823}"/>
          </ac:picMkLst>
        </pc:picChg>
        <pc:picChg chg="mod">
          <ac:chgData name="Michaela Popelková" userId="4da947f916a43c95" providerId="LiveId" clId="{0EF603E6-E886-472F-9AA1-D07AB9A9F9EF}" dt="2023-02-02T07:08:57.044" v="115"/>
          <ac:picMkLst>
            <pc:docMk/>
            <pc:sldMk cId="3479976610" sldId="286"/>
            <ac:picMk id="23" creationId="{2E5E0BD6-D2B3-2AFF-D272-8807F531E063}"/>
          </ac:picMkLst>
        </pc:picChg>
        <pc:picChg chg="mod">
          <ac:chgData name="Michaela Popelková" userId="4da947f916a43c95" providerId="LiveId" clId="{0EF603E6-E886-472F-9AA1-D07AB9A9F9EF}" dt="2023-02-02T07:08:48.413" v="112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0EF603E6-E886-472F-9AA1-D07AB9A9F9EF}" dt="2023-02-02T07:17:25.284" v="184" actId="164"/>
        <pc:sldMkLst>
          <pc:docMk/>
          <pc:sldMk cId="2515640667" sldId="287"/>
        </pc:sldMkLst>
        <pc:spChg chg="mod topLvl">
          <ac:chgData name="Michaela Popelková" userId="4da947f916a43c95" providerId="LiveId" clId="{0EF603E6-E886-472F-9AA1-D07AB9A9F9EF}" dt="2023-02-02T07:17:25.284" v="184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0EF603E6-E886-472F-9AA1-D07AB9A9F9EF}" dt="2023-02-02T07:17:25.284" v="184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0EF603E6-E886-472F-9AA1-D07AB9A9F9EF}" dt="2023-02-02T07:13:13.432" v="147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0EF603E6-E886-472F-9AA1-D07AB9A9F9EF}" dt="2023-02-02T07:13:13.432" v="147" actId="165"/>
          <ac:spMkLst>
            <pc:docMk/>
            <pc:sldMk cId="2515640667" sldId="287"/>
            <ac:spMk id="8" creationId="{6A33CE7D-ADC3-A9DE-52AB-98EC173487E7}"/>
          </ac:spMkLst>
        </pc:spChg>
        <pc:spChg chg="del mod">
          <ac:chgData name="Michaela Popelková" userId="4da947f916a43c95" providerId="LiveId" clId="{0EF603E6-E886-472F-9AA1-D07AB9A9F9EF}" dt="2023-02-02T07:13:22.592" v="149" actId="478"/>
          <ac:spMkLst>
            <pc:docMk/>
            <pc:sldMk cId="2515640667" sldId="287"/>
            <ac:spMk id="9" creationId="{36AEC50C-712F-FEF2-80EF-0C08C05A826A}"/>
          </ac:spMkLst>
        </pc:spChg>
        <pc:spChg chg="add mod">
          <ac:chgData name="Michaela Popelková" userId="4da947f916a43c95" providerId="LiveId" clId="{0EF603E6-E886-472F-9AA1-D07AB9A9F9EF}" dt="2023-02-02T07:17:25.284" v="184" actId="164"/>
          <ac:spMkLst>
            <pc:docMk/>
            <pc:sldMk cId="2515640667" sldId="287"/>
            <ac:spMk id="12" creationId="{DEF6FB62-06AF-538B-2DDB-E5AFE5C8D0AC}"/>
          </ac:spMkLst>
        </pc:spChg>
        <pc:spChg chg="mod">
          <ac:chgData name="Michaela Popelková" userId="4da947f916a43c95" providerId="LiveId" clId="{0EF603E6-E886-472F-9AA1-D07AB9A9F9EF}" dt="2023-02-02T07:16:08.806" v="173"/>
          <ac:spMkLst>
            <pc:docMk/>
            <pc:sldMk cId="2515640667" sldId="287"/>
            <ac:spMk id="14" creationId="{24A7EA7A-BF43-E23D-B2DE-1EEF98C2ADD1}"/>
          </ac:spMkLst>
        </pc:spChg>
        <pc:spChg chg="mod">
          <ac:chgData name="Michaela Popelková" userId="4da947f916a43c95" providerId="LiveId" clId="{0EF603E6-E886-472F-9AA1-D07AB9A9F9EF}" dt="2023-02-02T07:16:08.806" v="173"/>
          <ac:spMkLst>
            <pc:docMk/>
            <pc:sldMk cId="2515640667" sldId="287"/>
            <ac:spMk id="15" creationId="{7A1E60E7-2CFF-519A-9D4E-4BAB2341065D}"/>
          </ac:spMkLst>
        </pc:spChg>
        <pc:spChg chg="mod">
          <ac:chgData name="Michaela Popelková" userId="4da947f916a43c95" providerId="LiveId" clId="{0EF603E6-E886-472F-9AA1-D07AB9A9F9EF}" dt="2023-02-02T07:16:08.806" v="173"/>
          <ac:spMkLst>
            <pc:docMk/>
            <pc:sldMk cId="2515640667" sldId="287"/>
            <ac:spMk id="18" creationId="{AC42D40A-B41F-246E-FEB7-A5D193EB51FB}"/>
          </ac:spMkLst>
        </pc:spChg>
        <pc:spChg chg="mod">
          <ac:chgData name="Michaela Popelková" userId="4da947f916a43c95" providerId="LiveId" clId="{0EF603E6-E886-472F-9AA1-D07AB9A9F9EF}" dt="2023-02-02T07:16:08.806" v="173"/>
          <ac:spMkLst>
            <pc:docMk/>
            <pc:sldMk cId="2515640667" sldId="287"/>
            <ac:spMk id="22" creationId="{4FE12E3E-741E-B5C8-9C97-DC99322B5075}"/>
          </ac:spMkLst>
        </pc:spChg>
        <pc:spChg chg="mod">
          <ac:chgData name="Michaela Popelková" userId="4da947f916a43c95" providerId="LiveId" clId="{0EF603E6-E886-472F-9AA1-D07AB9A9F9EF}" dt="2023-02-02T07:13:13.432" v="147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0EF603E6-E886-472F-9AA1-D07AB9A9F9EF}" dt="2023-02-02T07:13:13.432" v="147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0EF603E6-E886-472F-9AA1-D07AB9A9F9EF}" dt="2023-02-02T07:13:13.432" v="147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0EF603E6-E886-472F-9AA1-D07AB9A9F9EF}" dt="2023-02-02T07:16:08.806" v="173"/>
          <ac:spMkLst>
            <pc:docMk/>
            <pc:sldMk cId="2515640667" sldId="287"/>
            <ac:spMk id="31" creationId="{6C2580E7-7CAF-D087-60F9-A92E969F3F68}"/>
          </ac:spMkLst>
        </pc:spChg>
        <pc:spChg chg="add del mod">
          <ac:chgData name="Michaela Popelková" userId="4da947f916a43c95" providerId="LiveId" clId="{0EF603E6-E886-472F-9AA1-D07AB9A9F9EF}" dt="2023-02-02T07:16:13.108" v="174" actId="478"/>
          <ac:spMkLst>
            <pc:docMk/>
            <pc:sldMk cId="2515640667" sldId="287"/>
            <ac:spMk id="33" creationId="{3C6327CD-0783-EBF0-24F5-B9A1E15BF954}"/>
          </ac:spMkLst>
        </pc:spChg>
        <pc:spChg chg="mod topLvl">
          <ac:chgData name="Michaela Popelková" userId="4da947f916a43c95" providerId="LiveId" clId="{0EF603E6-E886-472F-9AA1-D07AB9A9F9EF}" dt="2023-02-02T07:17:25.284" v="184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0EF603E6-E886-472F-9AA1-D07AB9A9F9EF}" dt="2023-02-02T07:17:25.284" v="184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0EF603E6-E886-472F-9AA1-D07AB9A9F9EF}" dt="2023-02-02T07:10:53.389" v="125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0EF603E6-E886-472F-9AA1-D07AB9A9F9EF}" dt="2023-02-02T07:17:25.284" v="184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0EF603E6-E886-472F-9AA1-D07AB9A9F9EF}" dt="2023-02-02T07:17:25.284" v="184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0EF603E6-E886-472F-9AA1-D07AB9A9F9EF}" dt="2023-02-02T07:17:25.284" v="184" actId="164"/>
          <ac:grpSpMkLst>
            <pc:docMk/>
            <pc:sldMk cId="2515640667" sldId="287"/>
            <ac:grpSpMk id="13" creationId="{702ECA92-DE6C-504F-D1CF-EC85D02117D6}"/>
          </ac:grpSpMkLst>
        </pc:grpChg>
        <pc:grpChg chg="add mod">
          <ac:chgData name="Michaela Popelková" userId="4da947f916a43c95" providerId="LiveId" clId="{0EF603E6-E886-472F-9AA1-D07AB9A9F9EF}" dt="2023-02-02T07:17:25.284" v="184" actId="164"/>
          <ac:grpSpMkLst>
            <pc:docMk/>
            <pc:sldMk cId="2515640667" sldId="287"/>
            <ac:grpSpMk id="17" creationId="{141F3C9F-C282-3B50-EE76-4CABE49557F4}"/>
          </ac:grpSpMkLst>
        </pc:grpChg>
        <pc:grpChg chg="del mod topLvl">
          <ac:chgData name="Michaela Popelková" userId="4da947f916a43c95" providerId="LiveId" clId="{0EF603E6-E886-472F-9AA1-D07AB9A9F9EF}" dt="2023-02-02T07:13:17.741" v="148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0EF603E6-E886-472F-9AA1-D07AB9A9F9EF}" dt="2023-02-02T07:13:13.432" v="147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0EF603E6-E886-472F-9AA1-D07AB9A9F9EF}" dt="2023-02-02T07:13:13.432" v="147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0EF603E6-E886-472F-9AA1-D07AB9A9F9EF}" dt="2023-02-02T07:13:13.432" v="147" actId="165"/>
          <ac:grpSpMkLst>
            <pc:docMk/>
            <pc:sldMk cId="2515640667" sldId="287"/>
            <ac:grpSpMk id="28" creationId="{E88140A5-AF0A-2ABD-E763-76E6F7747B6C}"/>
          </ac:grpSpMkLst>
        </pc:grpChg>
        <pc:grpChg chg="mod">
          <ac:chgData name="Michaela Popelková" userId="4da947f916a43c95" providerId="LiveId" clId="{0EF603E6-E886-472F-9AA1-D07AB9A9F9EF}" dt="2023-02-02T07:16:08.806" v="173"/>
          <ac:grpSpMkLst>
            <pc:docMk/>
            <pc:sldMk cId="2515640667" sldId="287"/>
            <ac:grpSpMk id="29" creationId="{DF3D8943-1003-BAB4-210E-A6A850EEF32C}"/>
          </ac:grpSpMkLst>
        </pc:grpChg>
        <pc:grpChg chg="add mod">
          <ac:chgData name="Michaela Popelková" userId="4da947f916a43c95" providerId="LiveId" clId="{0EF603E6-E886-472F-9AA1-D07AB9A9F9EF}" dt="2023-02-02T07:17:25.284" v="184" actId="164"/>
          <ac:grpSpMkLst>
            <pc:docMk/>
            <pc:sldMk cId="2515640667" sldId="287"/>
            <ac:grpSpMk id="34" creationId="{BE780158-7FAC-1368-AB6B-87AE755C1F81}"/>
          </ac:grpSpMkLst>
        </pc:grpChg>
        <pc:grpChg chg="del">
          <ac:chgData name="Michaela Popelková" userId="4da947f916a43c95" providerId="LiveId" clId="{0EF603E6-E886-472F-9AA1-D07AB9A9F9EF}" dt="2023-02-02T07:10:53.389" v="125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0EF603E6-E886-472F-9AA1-D07AB9A9F9EF}" dt="2023-02-02T07:13:13.432" v="147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0EF603E6-E886-472F-9AA1-D07AB9A9F9EF}" dt="2023-02-02T07:13:13.432" v="147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0EF603E6-E886-472F-9AA1-D07AB9A9F9EF}" dt="2023-02-02T07:17:25.284" v="184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0EF603E6-E886-472F-9AA1-D07AB9A9F9EF}" dt="2023-02-02T07:16:08.806" v="173"/>
          <ac:picMkLst>
            <pc:docMk/>
            <pc:sldMk cId="2515640667" sldId="287"/>
            <ac:picMk id="16" creationId="{A5CD3BED-7AAA-39B2-5B4A-6B26439A801D}"/>
          </ac:picMkLst>
        </pc:picChg>
        <pc:picChg chg="mod">
          <ac:chgData name="Michaela Popelková" userId="4da947f916a43c95" providerId="LiveId" clId="{0EF603E6-E886-472F-9AA1-D07AB9A9F9EF}" dt="2023-02-02T07:13:13.432" v="147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0EF603E6-E886-472F-9AA1-D07AB9A9F9EF}" dt="2023-02-02T07:13:13.432" v="147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0EF603E6-E886-472F-9AA1-D07AB9A9F9EF}" dt="2023-02-02T07:16:08.806" v="173"/>
          <ac:picMkLst>
            <pc:docMk/>
            <pc:sldMk cId="2515640667" sldId="287"/>
            <ac:picMk id="30" creationId="{54579A58-9C2A-B6D0-0C4B-2F65BE1D6784}"/>
          </ac:picMkLst>
        </pc:picChg>
        <pc:picChg chg="mod">
          <ac:chgData name="Michaela Popelková" userId="4da947f916a43c95" providerId="LiveId" clId="{0EF603E6-E886-472F-9AA1-D07AB9A9F9EF}" dt="2023-02-02T07:16:08.806" v="173"/>
          <ac:picMkLst>
            <pc:docMk/>
            <pc:sldMk cId="2515640667" sldId="287"/>
            <ac:picMk id="32" creationId="{4A967CFD-3C87-1F1B-9E3E-687222B328E1}"/>
          </ac:picMkLst>
        </pc:picChg>
      </pc:sldChg>
      <pc:sldChg chg="addSp delSp modSp mod">
        <pc:chgData name="Michaela Popelková" userId="4da947f916a43c95" providerId="LiveId" clId="{0EF603E6-E886-472F-9AA1-D07AB9A9F9EF}" dt="2023-02-02T07:17:30.324" v="185" actId="164"/>
        <pc:sldMkLst>
          <pc:docMk/>
          <pc:sldMk cId="1272606788" sldId="288"/>
        </pc:sldMkLst>
        <pc:spChg chg="mod topLvl">
          <ac:chgData name="Michaela Popelková" userId="4da947f916a43c95" providerId="LiveId" clId="{0EF603E6-E886-472F-9AA1-D07AB9A9F9EF}" dt="2023-02-02T07:17:30.324" v="185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0EF603E6-E886-472F-9AA1-D07AB9A9F9EF}" dt="2023-02-02T07:17:30.324" v="185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0EF603E6-E886-472F-9AA1-D07AB9A9F9EF}" dt="2023-02-02T07:17:30.324" v="185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0EF603E6-E886-472F-9AA1-D07AB9A9F9EF}" dt="2023-02-02T07:16:06.356" v="172"/>
          <ac:spMkLst>
            <pc:docMk/>
            <pc:sldMk cId="1272606788" sldId="288"/>
            <ac:spMk id="9" creationId="{B81CE75D-DFDD-0EFE-D272-90D174FB9563}"/>
          </ac:spMkLst>
        </pc:spChg>
        <pc:spChg chg="mod">
          <ac:chgData name="Michaela Popelková" userId="4da947f916a43c95" providerId="LiveId" clId="{0EF603E6-E886-472F-9AA1-D07AB9A9F9EF}" dt="2023-02-02T07:16:06.356" v="172"/>
          <ac:spMkLst>
            <pc:docMk/>
            <pc:sldMk cId="1272606788" sldId="288"/>
            <ac:spMk id="11" creationId="{7887740F-5378-5F73-09FB-87FC611B8C66}"/>
          </ac:spMkLst>
        </pc:spChg>
        <pc:spChg chg="mod">
          <ac:chgData name="Michaela Popelková" userId="4da947f916a43c95" providerId="LiveId" clId="{0EF603E6-E886-472F-9AA1-D07AB9A9F9EF}" dt="2023-02-02T07:16:06.356" v="172"/>
          <ac:spMkLst>
            <pc:docMk/>
            <pc:sldMk cId="1272606788" sldId="288"/>
            <ac:spMk id="14" creationId="{B48CE40D-20C8-B106-8272-B994C7EA4222}"/>
          </ac:spMkLst>
        </pc:spChg>
        <pc:spChg chg="mod">
          <ac:chgData name="Michaela Popelková" userId="4da947f916a43c95" providerId="LiveId" clId="{0EF603E6-E886-472F-9AA1-D07AB9A9F9EF}" dt="2023-02-02T07:16:06.356" v="172"/>
          <ac:spMkLst>
            <pc:docMk/>
            <pc:sldMk cId="1272606788" sldId="288"/>
            <ac:spMk id="15" creationId="{44CC1464-EA00-8D52-9877-5DC3CEE8C895}"/>
          </ac:spMkLst>
        </pc:spChg>
        <pc:spChg chg="mod">
          <ac:chgData name="Michaela Popelková" userId="4da947f916a43c95" providerId="LiveId" clId="{0EF603E6-E886-472F-9AA1-D07AB9A9F9EF}" dt="2023-02-02T07:13:41.084" v="152" actId="165"/>
          <ac:spMkLst>
            <pc:docMk/>
            <pc:sldMk cId="1272606788" sldId="288"/>
            <ac:spMk id="18" creationId="{4963385C-21D4-B497-F077-285D169D50B4}"/>
          </ac:spMkLst>
        </pc:spChg>
        <pc:spChg chg="mod">
          <ac:chgData name="Michaela Popelková" userId="4da947f916a43c95" providerId="LiveId" clId="{0EF603E6-E886-472F-9AA1-D07AB9A9F9EF}" dt="2023-02-02T07:16:06.356" v="172"/>
          <ac:spMkLst>
            <pc:docMk/>
            <pc:sldMk cId="1272606788" sldId="288"/>
            <ac:spMk id="19" creationId="{E1C62C16-BDDE-0332-08AD-1CABD4120BC1}"/>
          </ac:spMkLst>
        </pc:spChg>
        <pc:spChg chg="del">
          <ac:chgData name="Michaela Popelková" userId="4da947f916a43c95" providerId="LiveId" clId="{0EF603E6-E886-472F-9AA1-D07AB9A9F9EF}" dt="2023-02-02T07:13:31.602" v="151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0EF603E6-E886-472F-9AA1-D07AB9A9F9EF}" dt="2023-02-02T07:17:30.324" v="185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0EF603E6-E886-472F-9AA1-D07AB9A9F9EF}" dt="2023-02-02T07:17:30.324" v="185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0EF603E6-E886-472F-9AA1-D07AB9A9F9EF}" dt="2023-02-02T07:13:41.084" v="152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0EF603E6-E886-472F-9AA1-D07AB9A9F9EF}" dt="2023-02-02T07:13:41.084" v="152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0EF603E6-E886-472F-9AA1-D07AB9A9F9EF}" dt="2023-02-02T07:13:28.375" v="150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0EF603E6-E886-472F-9AA1-D07AB9A9F9EF}" dt="2023-02-02T07:13:41.084" v="152" actId="165"/>
          <ac:spMkLst>
            <pc:docMk/>
            <pc:sldMk cId="1272606788" sldId="288"/>
            <ac:spMk id="31" creationId="{D79222B2-46F8-FD2F-53F6-9115229F9545}"/>
          </ac:spMkLst>
        </pc:spChg>
        <pc:spChg chg="add mod">
          <ac:chgData name="Michaela Popelková" userId="4da947f916a43c95" providerId="LiveId" clId="{0EF603E6-E886-472F-9AA1-D07AB9A9F9EF}" dt="2023-02-02T07:17:30.324" v="185" actId="164"/>
          <ac:spMkLst>
            <pc:docMk/>
            <pc:sldMk cId="1272606788" sldId="288"/>
            <ac:spMk id="35" creationId="{F8CD86BC-BBBF-7DC9-E46E-95064A151D5C}"/>
          </ac:spMkLst>
        </pc:spChg>
        <pc:grpChg chg="add mod">
          <ac:chgData name="Michaela Popelková" userId="4da947f916a43c95" providerId="LiveId" clId="{0EF603E6-E886-472F-9AA1-D07AB9A9F9EF}" dt="2023-02-02T07:17:30.324" v="185" actId="164"/>
          <ac:grpSpMkLst>
            <pc:docMk/>
            <pc:sldMk cId="1272606788" sldId="288"/>
            <ac:grpSpMk id="3" creationId="{7DA0AC77-2BC5-C389-0E44-5D2B521509A9}"/>
          </ac:grpSpMkLst>
        </pc:grpChg>
        <pc:grpChg chg="del">
          <ac:chgData name="Michaela Popelková" userId="4da947f916a43c95" providerId="LiveId" clId="{0EF603E6-E886-472F-9AA1-D07AB9A9F9EF}" dt="2023-02-02T07:13:28.375" v="150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0EF603E6-E886-472F-9AA1-D07AB9A9F9EF}" dt="2023-02-02T07:17:30.324" v="185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0EF603E6-E886-472F-9AA1-D07AB9A9F9EF}" dt="2023-02-02T07:17:30.324" v="185" actId="164"/>
          <ac:grpSpMkLst>
            <pc:docMk/>
            <pc:sldMk cId="1272606788" sldId="288"/>
            <ac:grpSpMk id="13" creationId="{21B2BC9F-44F6-E5B4-38A5-83A4E8CE7873}"/>
          </ac:grpSpMkLst>
        </pc:grpChg>
        <pc:grpChg chg="mod">
          <ac:chgData name="Michaela Popelková" userId="4da947f916a43c95" providerId="LiveId" clId="{0EF603E6-E886-472F-9AA1-D07AB9A9F9EF}" dt="2023-02-02T07:16:06.356" v="172"/>
          <ac:grpSpMkLst>
            <pc:docMk/>
            <pc:sldMk cId="1272606788" sldId="288"/>
            <ac:grpSpMk id="16" creationId="{05076F2D-6F99-7DAE-0274-E63DE48F67D7}"/>
          </ac:grpSpMkLst>
        </pc:grpChg>
        <pc:grpChg chg="del mod topLvl">
          <ac:chgData name="Michaela Popelková" userId="4da947f916a43c95" providerId="LiveId" clId="{0EF603E6-E886-472F-9AA1-D07AB9A9F9EF}" dt="2023-02-02T07:13:49.383" v="153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0EF603E6-E886-472F-9AA1-D07AB9A9F9EF}" dt="2023-02-02T07:13:41.084" v="152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0EF603E6-E886-472F-9AA1-D07AB9A9F9EF}" dt="2023-02-02T07:13:41.084" v="152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0EF603E6-E886-472F-9AA1-D07AB9A9F9EF}" dt="2023-02-02T07:13:41.084" v="152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0EF603E6-E886-472F-9AA1-D07AB9A9F9EF}" dt="2023-02-02T07:17:30.324" v="185" actId="164"/>
          <ac:grpSpMkLst>
            <pc:docMk/>
            <pc:sldMk cId="1272606788" sldId="288"/>
            <ac:grpSpMk id="36" creationId="{A09F2DEB-3F17-623C-C986-314FD14A1606}"/>
          </ac:grpSpMkLst>
        </pc:grpChg>
        <pc:picChg chg="mod topLvl">
          <ac:chgData name="Michaela Popelková" userId="4da947f916a43c95" providerId="LiveId" clId="{0EF603E6-E886-472F-9AA1-D07AB9A9F9EF}" dt="2023-02-02T07:17:30.324" v="185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0EF603E6-E886-472F-9AA1-D07AB9A9F9EF}" dt="2023-02-02T07:17:30.324" v="185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0EF603E6-E886-472F-9AA1-D07AB9A9F9EF}" dt="2023-02-02T07:16:06.356" v="172"/>
          <ac:picMkLst>
            <pc:docMk/>
            <pc:sldMk cId="1272606788" sldId="288"/>
            <ac:picMk id="12" creationId="{91CC43BE-B206-9331-588A-724952136430}"/>
          </ac:picMkLst>
        </pc:picChg>
        <pc:picChg chg="mod">
          <ac:chgData name="Michaela Popelková" userId="4da947f916a43c95" providerId="LiveId" clId="{0EF603E6-E886-472F-9AA1-D07AB9A9F9EF}" dt="2023-02-02T07:16:06.356" v="172"/>
          <ac:picMkLst>
            <pc:docMk/>
            <pc:sldMk cId="1272606788" sldId="288"/>
            <ac:picMk id="17" creationId="{1B7D1C13-2E34-F8B5-C6D0-33D07D2311F3}"/>
          </ac:picMkLst>
        </pc:picChg>
        <pc:picChg chg="mod">
          <ac:chgData name="Michaela Popelková" userId="4da947f916a43c95" providerId="LiveId" clId="{0EF603E6-E886-472F-9AA1-D07AB9A9F9EF}" dt="2023-02-02T07:13:41.084" v="152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0EF603E6-E886-472F-9AA1-D07AB9A9F9EF}" dt="2023-02-02T07:13:41.084" v="152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0EF603E6-E886-472F-9AA1-D07AB9A9F9EF}" dt="2023-02-02T07:13:41.084" v="152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0EF603E6-E886-472F-9AA1-D07AB9A9F9EF}" dt="2023-02-02T07:16:06.356" v="172"/>
          <ac:picMkLst>
            <pc:docMk/>
            <pc:sldMk cId="1272606788" sldId="288"/>
            <ac:picMk id="34" creationId="{CA23DF69-6BAF-E56D-E1E5-A8B68337DF9A}"/>
          </ac:picMkLst>
        </pc:picChg>
      </pc:sldChg>
      <pc:sldChg chg="addSp delSp modSp mod">
        <pc:chgData name="Michaela Popelková" userId="4da947f916a43c95" providerId="LiveId" clId="{0EF603E6-E886-472F-9AA1-D07AB9A9F9EF}" dt="2023-02-02T07:17:49.070" v="187" actId="164"/>
        <pc:sldMkLst>
          <pc:docMk/>
          <pc:sldMk cId="1860668214" sldId="291"/>
        </pc:sldMkLst>
        <pc:spChg chg="mod topLvl">
          <ac:chgData name="Michaela Popelková" userId="4da947f916a43c95" providerId="LiveId" clId="{0EF603E6-E886-472F-9AA1-D07AB9A9F9EF}" dt="2023-02-02T07:17:49.070" v="187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0EF603E6-E886-472F-9AA1-D07AB9A9F9EF}" dt="2023-02-02T07:17:49.070" v="187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0EF603E6-E886-472F-9AA1-D07AB9A9F9EF}" dt="2023-02-02T07:17:49.070" v="187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0EF603E6-E886-472F-9AA1-D07AB9A9F9EF}" dt="2023-02-02T07:15:45.254" v="168"/>
          <ac:spMkLst>
            <pc:docMk/>
            <pc:sldMk cId="1860668214" sldId="291"/>
            <ac:spMk id="9" creationId="{27520E99-09FC-F5E7-EE84-32D06DCD9B1D}"/>
          </ac:spMkLst>
        </pc:spChg>
        <pc:spChg chg="mod">
          <ac:chgData name="Michaela Popelková" userId="4da947f916a43c95" providerId="LiveId" clId="{0EF603E6-E886-472F-9AA1-D07AB9A9F9EF}" dt="2023-02-02T07:15:45.254" v="168"/>
          <ac:spMkLst>
            <pc:docMk/>
            <pc:sldMk cId="1860668214" sldId="291"/>
            <ac:spMk id="11" creationId="{D0F278F5-7EEB-300F-149A-9D77B49D5A94}"/>
          </ac:spMkLst>
        </pc:spChg>
        <pc:spChg chg="mod">
          <ac:chgData name="Michaela Popelková" userId="4da947f916a43c95" providerId="LiveId" clId="{0EF603E6-E886-472F-9AA1-D07AB9A9F9EF}" dt="2023-02-02T07:15:45.254" v="168"/>
          <ac:spMkLst>
            <pc:docMk/>
            <pc:sldMk cId="1860668214" sldId="291"/>
            <ac:spMk id="14" creationId="{6AE41A50-16AE-714B-6A66-10A9FA6214C7}"/>
          </ac:spMkLst>
        </pc:spChg>
        <pc:spChg chg="mod">
          <ac:chgData name="Michaela Popelková" userId="4da947f916a43c95" providerId="LiveId" clId="{0EF603E6-E886-472F-9AA1-D07AB9A9F9EF}" dt="2023-02-02T07:15:45.254" v="168"/>
          <ac:spMkLst>
            <pc:docMk/>
            <pc:sldMk cId="1860668214" sldId="291"/>
            <ac:spMk id="15" creationId="{A2B8614E-E9AF-C630-0CCE-3ED711D73757}"/>
          </ac:spMkLst>
        </pc:spChg>
        <pc:spChg chg="mod">
          <ac:chgData name="Michaela Popelková" userId="4da947f916a43c95" providerId="LiveId" clId="{0EF603E6-E886-472F-9AA1-D07AB9A9F9EF}" dt="2023-02-02T07:14:24.582" v="162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0EF603E6-E886-472F-9AA1-D07AB9A9F9EF}" dt="2023-02-02T07:14:16.643" v="159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0EF603E6-E886-472F-9AA1-D07AB9A9F9EF}" dt="2023-02-02T07:17:49.070" v="187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0EF603E6-E886-472F-9AA1-D07AB9A9F9EF}" dt="2023-02-02T07:17:49.070" v="187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0EF603E6-E886-472F-9AA1-D07AB9A9F9EF}" dt="2023-02-02T07:14:14.554" v="158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0EF603E6-E886-472F-9AA1-D07AB9A9F9EF}" dt="2023-02-02T07:14:24.582" v="162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0EF603E6-E886-472F-9AA1-D07AB9A9F9EF}" dt="2023-02-02T07:14:24.582" v="162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0EF603E6-E886-472F-9AA1-D07AB9A9F9EF}" dt="2023-02-02T07:14:24.582" v="162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0EF603E6-E886-472F-9AA1-D07AB9A9F9EF}" dt="2023-02-02T07:15:45.254" v="168"/>
          <ac:spMkLst>
            <pc:docMk/>
            <pc:sldMk cId="1860668214" sldId="291"/>
            <ac:spMk id="33" creationId="{7EBFC255-9F45-72F3-5B06-09F917CE3FBE}"/>
          </ac:spMkLst>
        </pc:spChg>
        <pc:spChg chg="add mod">
          <ac:chgData name="Michaela Popelková" userId="4da947f916a43c95" providerId="LiveId" clId="{0EF603E6-E886-472F-9AA1-D07AB9A9F9EF}" dt="2023-02-02T07:17:49.070" v="187" actId="164"/>
          <ac:spMkLst>
            <pc:docMk/>
            <pc:sldMk cId="1860668214" sldId="291"/>
            <ac:spMk id="35" creationId="{BB67E7ED-747E-A7BE-E8C2-8C97347744EF}"/>
          </ac:spMkLst>
        </pc:spChg>
        <pc:grpChg chg="add mod">
          <ac:chgData name="Michaela Popelková" userId="4da947f916a43c95" providerId="LiveId" clId="{0EF603E6-E886-472F-9AA1-D07AB9A9F9EF}" dt="2023-02-02T07:17:49.070" v="187" actId="164"/>
          <ac:grpSpMkLst>
            <pc:docMk/>
            <pc:sldMk cId="1860668214" sldId="291"/>
            <ac:grpSpMk id="3" creationId="{470F80B9-3C31-9313-80C2-9C107A636EB1}"/>
          </ac:grpSpMkLst>
        </pc:grpChg>
        <pc:grpChg chg="del">
          <ac:chgData name="Michaela Popelková" userId="4da947f916a43c95" providerId="LiveId" clId="{0EF603E6-E886-472F-9AA1-D07AB9A9F9EF}" dt="2023-02-02T07:14:14.554" v="158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0EF603E6-E886-472F-9AA1-D07AB9A9F9EF}" dt="2023-02-02T07:17:49.070" v="187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0EF603E6-E886-472F-9AA1-D07AB9A9F9EF}" dt="2023-02-02T07:17:49.070" v="187" actId="164"/>
          <ac:grpSpMkLst>
            <pc:docMk/>
            <pc:sldMk cId="1860668214" sldId="291"/>
            <ac:grpSpMk id="13" creationId="{4CEAC839-5429-B3C5-6560-5A30D3322DD3}"/>
          </ac:grpSpMkLst>
        </pc:grpChg>
        <pc:grpChg chg="mod">
          <ac:chgData name="Michaela Popelková" userId="4da947f916a43c95" providerId="LiveId" clId="{0EF603E6-E886-472F-9AA1-D07AB9A9F9EF}" dt="2023-02-02T07:15:45.254" v="168"/>
          <ac:grpSpMkLst>
            <pc:docMk/>
            <pc:sldMk cId="1860668214" sldId="291"/>
            <ac:grpSpMk id="16" creationId="{4B2F9C46-5E0D-2794-AF50-B818B08C7660}"/>
          </ac:grpSpMkLst>
        </pc:grpChg>
        <pc:grpChg chg="del mod topLvl">
          <ac:chgData name="Michaela Popelková" userId="4da947f916a43c95" providerId="LiveId" clId="{0EF603E6-E886-472F-9AA1-D07AB9A9F9EF}" dt="2023-02-02T07:14:28.303" v="163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0EF603E6-E886-472F-9AA1-D07AB9A9F9EF}" dt="2023-02-02T07:14:24.582" v="162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0EF603E6-E886-472F-9AA1-D07AB9A9F9EF}" dt="2023-02-02T07:14:24.582" v="162" actId="165"/>
          <ac:grpSpMkLst>
            <pc:docMk/>
            <pc:sldMk cId="1860668214" sldId="291"/>
            <ac:grpSpMk id="29" creationId="{081B2162-C5F4-C421-0AFC-E5FDFD0975DC}"/>
          </ac:grpSpMkLst>
        </pc:grpChg>
        <pc:grpChg chg="add del">
          <ac:chgData name="Michaela Popelková" userId="4da947f916a43c95" providerId="LiveId" clId="{0EF603E6-E886-472F-9AA1-D07AB9A9F9EF}" dt="2023-02-02T07:14:24.582" v="162" actId="165"/>
          <ac:grpSpMkLst>
            <pc:docMk/>
            <pc:sldMk cId="1860668214" sldId="291"/>
            <ac:grpSpMk id="32" creationId="{02912DC3-1298-3958-20B0-2D6B36633E6A}"/>
          </ac:grpSpMkLst>
        </pc:grpChg>
        <pc:grpChg chg="add mod">
          <ac:chgData name="Michaela Popelková" userId="4da947f916a43c95" providerId="LiveId" clId="{0EF603E6-E886-472F-9AA1-D07AB9A9F9EF}" dt="2023-02-02T07:17:49.070" v="187" actId="164"/>
          <ac:grpSpMkLst>
            <pc:docMk/>
            <pc:sldMk cId="1860668214" sldId="291"/>
            <ac:grpSpMk id="36" creationId="{55DE42BF-2CED-E258-B5D6-9D1AE68AB06D}"/>
          </ac:grpSpMkLst>
        </pc:grpChg>
        <pc:picChg chg="mod topLvl">
          <ac:chgData name="Michaela Popelková" userId="4da947f916a43c95" providerId="LiveId" clId="{0EF603E6-E886-472F-9AA1-D07AB9A9F9EF}" dt="2023-02-02T07:17:49.070" v="187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0EF603E6-E886-472F-9AA1-D07AB9A9F9EF}" dt="2023-02-02T07:17:49.070" v="187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0EF603E6-E886-472F-9AA1-D07AB9A9F9EF}" dt="2023-02-02T07:15:45.254" v="168"/>
          <ac:picMkLst>
            <pc:docMk/>
            <pc:sldMk cId="1860668214" sldId="291"/>
            <ac:picMk id="12" creationId="{E867BB18-35DF-2672-BE3D-19AEE20EC25E}"/>
          </ac:picMkLst>
        </pc:picChg>
        <pc:picChg chg="mod">
          <ac:chgData name="Michaela Popelková" userId="4da947f916a43c95" providerId="LiveId" clId="{0EF603E6-E886-472F-9AA1-D07AB9A9F9EF}" dt="2023-02-02T07:15:45.254" v="168"/>
          <ac:picMkLst>
            <pc:docMk/>
            <pc:sldMk cId="1860668214" sldId="291"/>
            <ac:picMk id="17" creationId="{1F03D4CA-B6AF-C54A-1D6C-0700CB558C99}"/>
          </ac:picMkLst>
        </pc:picChg>
        <pc:picChg chg="mod">
          <ac:chgData name="Michaela Popelková" userId="4da947f916a43c95" providerId="LiveId" clId="{0EF603E6-E886-472F-9AA1-D07AB9A9F9EF}" dt="2023-02-02T07:14:24.582" v="162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0EF603E6-E886-472F-9AA1-D07AB9A9F9EF}" dt="2023-02-02T07:14:24.582" v="162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0EF603E6-E886-472F-9AA1-D07AB9A9F9EF}" dt="2023-02-02T07:14:24.582" v="162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0EF603E6-E886-472F-9AA1-D07AB9A9F9EF}" dt="2023-02-02T07:15:45.254" v="168"/>
          <ac:picMkLst>
            <pc:docMk/>
            <pc:sldMk cId="1860668214" sldId="291"/>
            <ac:picMk id="34" creationId="{263C0B97-A653-BA7A-8C5B-2DA7D3E6DB62}"/>
          </ac:picMkLst>
        </pc:picChg>
      </pc:sldChg>
      <pc:sldChg chg="addSp delSp modSp mod">
        <pc:chgData name="Michaela Popelková" userId="4da947f916a43c95" providerId="LiveId" clId="{0EF603E6-E886-472F-9AA1-D07AB9A9F9EF}" dt="2023-02-02T07:17:04.785" v="181" actId="164"/>
        <pc:sldMkLst>
          <pc:docMk/>
          <pc:sldMk cId="1787566185" sldId="294"/>
        </pc:sldMkLst>
        <pc:spChg chg="mod topLvl">
          <ac:chgData name="Michaela Popelková" userId="4da947f916a43c95" providerId="LiveId" clId="{0EF603E6-E886-472F-9AA1-D07AB9A9F9EF}" dt="2023-02-02T07:17:04.785" v="181" actId="164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0EF603E6-E886-472F-9AA1-D07AB9A9F9EF}" dt="2023-02-02T07:16:19.266" v="177"/>
          <ac:spMkLst>
            <pc:docMk/>
            <pc:sldMk cId="1787566185" sldId="294"/>
            <ac:spMk id="4" creationId="{B41316B1-0CCB-D031-7CA9-9C06169D148F}"/>
          </ac:spMkLst>
        </pc:spChg>
        <pc:spChg chg="mod topLvl">
          <ac:chgData name="Michaela Popelková" userId="4da947f916a43c95" providerId="LiveId" clId="{0EF603E6-E886-472F-9AA1-D07AB9A9F9EF}" dt="2023-02-02T07:17:04.785" v="181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0EF603E6-E886-472F-9AA1-D07AB9A9F9EF}" dt="2023-02-02T07:17:04.785" v="181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0EF603E6-E886-472F-9AA1-D07AB9A9F9EF}" dt="2023-02-02T07:16:19.266" v="177"/>
          <ac:spMkLst>
            <pc:docMk/>
            <pc:sldMk cId="1787566185" sldId="294"/>
            <ac:spMk id="10" creationId="{A8FC4DF4-E24A-81E0-BB7C-1EB2E332FBFA}"/>
          </ac:spMkLst>
        </pc:spChg>
        <pc:spChg chg="mod">
          <ac:chgData name="Michaela Popelková" userId="4da947f916a43c95" providerId="LiveId" clId="{0EF603E6-E886-472F-9AA1-D07AB9A9F9EF}" dt="2023-02-02T07:16:19.266" v="177"/>
          <ac:spMkLst>
            <pc:docMk/>
            <pc:sldMk cId="1787566185" sldId="294"/>
            <ac:spMk id="14" creationId="{EA591282-E881-EC2E-DDD9-0058BEBB1617}"/>
          </ac:spMkLst>
        </pc:spChg>
        <pc:spChg chg="mod">
          <ac:chgData name="Michaela Popelková" userId="4da947f916a43c95" providerId="LiveId" clId="{0EF603E6-E886-472F-9AA1-D07AB9A9F9EF}" dt="2023-02-02T07:16:19.266" v="177"/>
          <ac:spMkLst>
            <pc:docMk/>
            <pc:sldMk cId="1787566185" sldId="294"/>
            <ac:spMk id="15" creationId="{173D8730-2A33-4A7C-C056-25EBD43BF25D}"/>
          </ac:spMkLst>
        </pc:spChg>
        <pc:spChg chg="mod">
          <ac:chgData name="Michaela Popelková" userId="4da947f916a43c95" providerId="LiveId" clId="{0EF603E6-E886-472F-9AA1-D07AB9A9F9EF}" dt="2023-02-02T07:16:19.266" v="177"/>
          <ac:spMkLst>
            <pc:docMk/>
            <pc:sldMk cId="1787566185" sldId="294"/>
            <ac:spMk id="18" creationId="{BE87C006-605A-649B-5895-8919DA93DCC9}"/>
          </ac:spMkLst>
        </pc:spChg>
        <pc:spChg chg="add mod">
          <ac:chgData name="Michaela Popelková" userId="4da947f916a43c95" providerId="LiveId" clId="{0EF603E6-E886-472F-9AA1-D07AB9A9F9EF}" dt="2023-02-02T07:17:04.785" v="181" actId="164"/>
          <ac:spMkLst>
            <pc:docMk/>
            <pc:sldMk cId="1787566185" sldId="294"/>
            <ac:spMk id="20" creationId="{F7C45719-8D7E-5441-B6DD-09943250B45E}"/>
          </ac:spMkLst>
        </pc:spChg>
        <pc:spChg chg="mod">
          <ac:chgData name="Michaela Popelková" userId="4da947f916a43c95" providerId="LiveId" clId="{0EF603E6-E886-472F-9AA1-D07AB9A9F9EF}" dt="2023-02-02T07:12:00.917" v="137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0EF603E6-E886-472F-9AA1-D07AB9A9F9EF}" dt="2023-02-02T07:11:56.304" v="136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0EF603E6-E886-472F-9AA1-D07AB9A9F9EF}" dt="2023-02-02T07:17:04.785" v="181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0EF603E6-E886-472F-9AA1-D07AB9A9F9EF}" dt="2023-02-02T07:17:04.785" v="181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0EF603E6-E886-472F-9AA1-D07AB9A9F9EF}" dt="2023-02-02T07:11:53.563" v="135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0EF603E6-E886-472F-9AA1-D07AB9A9F9EF}" dt="2023-02-02T07:12:00.917" v="137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0EF603E6-E886-472F-9AA1-D07AB9A9F9EF}" dt="2023-02-02T07:12:00.917" v="137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0EF603E6-E886-472F-9AA1-D07AB9A9F9EF}" dt="2023-02-02T07:12:00.917" v="137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0EF603E6-E886-472F-9AA1-D07AB9A9F9EF}" dt="2023-02-02T07:17:04.785" v="181" actId="164"/>
          <ac:grpSpMkLst>
            <pc:docMk/>
            <pc:sldMk cId="1787566185" sldId="294"/>
            <ac:grpSpMk id="3" creationId="{7151BE4C-D7D5-4FC1-9C04-6EB6C80592DB}"/>
          </ac:grpSpMkLst>
        </pc:grpChg>
        <pc:grpChg chg="del">
          <ac:chgData name="Michaela Popelková" userId="4da947f916a43c95" providerId="LiveId" clId="{0EF603E6-E886-472F-9AA1-D07AB9A9F9EF}" dt="2023-02-02T07:11:53.563" v="135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0EF603E6-E886-472F-9AA1-D07AB9A9F9EF}" dt="2023-02-02T07:17:04.785" v="181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0EF603E6-E886-472F-9AA1-D07AB9A9F9EF}" dt="2023-02-02T07:17:04.785" v="181" actId="164"/>
          <ac:grpSpMkLst>
            <pc:docMk/>
            <pc:sldMk cId="1787566185" sldId="294"/>
            <ac:grpSpMk id="13" creationId="{873EACA5-7D3C-9D0C-EED5-27CC47979C71}"/>
          </ac:grpSpMkLst>
        </pc:grpChg>
        <pc:grpChg chg="mod">
          <ac:chgData name="Michaela Popelková" userId="4da947f916a43c95" providerId="LiveId" clId="{0EF603E6-E886-472F-9AA1-D07AB9A9F9EF}" dt="2023-02-02T07:16:19.266" v="177"/>
          <ac:grpSpMkLst>
            <pc:docMk/>
            <pc:sldMk cId="1787566185" sldId="294"/>
            <ac:grpSpMk id="16" creationId="{F04E0650-DE71-A18C-97C8-6DCD2F4D96C3}"/>
          </ac:grpSpMkLst>
        </pc:grpChg>
        <pc:grpChg chg="add mod">
          <ac:chgData name="Michaela Popelková" userId="4da947f916a43c95" providerId="LiveId" clId="{0EF603E6-E886-472F-9AA1-D07AB9A9F9EF}" dt="2023-02-02T07:17:04.785" v="181" actId="164"/>
          <ac:grpSpMkLst>
            <pc:docMk/>
            <pc:sldMk cId="1787566185" sldId="294"/>
            <ac:grpSpMk id="21" creationId="{931B3ACE-BD69-EBE5-2AC3-9ABF0ABF3944}"/>
          </ac:grpSpMkLst>
        </pc:grpChg>
        <pc:grpChg chg="del mod topLvl">
          <ac:chgData name="Michaela Popelková" userId="4da947f916a43c95" providerId="LiveId" clId="{0EF603E6-E886-472F-9AA1-D07AB9A9F9EF}" dt="2023-02-02T07:12:15.741" v="138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0EF603E6-E886-472F-9AA1-D07AB9A9F9EF}" dt="2023-02-02T07:12:00.917" v="137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0EF603E6-E886-472F-9AA1-D07AB9A9F9EF}" dt="2023-02-02T07:12:00.917" v="137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0EF603E6-E886-472F-9AA1-D07AB9A9F9EF}" dt="2023-02-02T07:12:00.917" v="137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0EF603E6-E886-472F-9AA1-D07AB9A9F9EF}" dt="2023-02-02T07:17:04.785" v="181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0EF603E6-E886-472F-9AA1-D07AB9A9F9EF}" dt="2023-02-02T07:17:04.785" v="181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0EF603E6-E886-472F-9AA1-D07AB9A9F9EF}" dt="2023-02-02T07:16:19.266" v="177"/>
          <ac:picMkLst>
            <pc:docMk/>
            <pc:sldMk cId="1787566185" sldId="294"/>
            <ac:picMk id="12" creationId="{5FB36F29-CE5C-D6ED-0F47-8C84B82B6F64}"/>
          </ac:picMkLst>
        </pc:picChg>
        <pc:picChg chg="mod">
          <ac:chgData name="Michaela Popelková" userId="4da947f916a43c95" providerId="LiveId" clId="{0EF603E6-E886-472F-9AA1-D07AB9A9F9EF}" dt="2023-02-02T07:16:19.266" v="177"/>
          <ac:picMkLst>
            <pc:docMk/>
            <pc:sldMk cId="1787566185" sldId="294"/>
            <ac:picMk id="17" creationId="{7E3F38A7-5BBB-C4E2-0218-35271489440E}"/>
          </ac:picMkLst>
        </pc:picChg>
        <pc:picChg chg="mod">
          <ac:chgData name="Michaela Popelková" userId="4da947f916a43c95" providerId="LiveId" clId="{0EF603E6-E886-472F-9AA1-D07AB9A9F9EF}" dt="2023-02-02T07:16:19.266" v="177"/>
          <ac:picMkLst>
            <pc:docMk/>
            <pc:sldMk cId="1787566185" sldId="294"/>
            <ac:picMk id="19" creationId="{3BD2CC08-5B93-A33B-4204-B7C5E28C377E}"/>
          </ac:picMkLst>
        </pc:picChg>
        <pc:picChg chg="mod">
          <ac:chgData name="Michaela Popelková" userId="4da947f916a43c95" providerId="LiveId" clId="{0EF603E6-E886-472F-9AA1-D07AB9A9F9EF}" dt="2023-02-02T07:12:00.917" v="137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0EF603E6-E886-472F-9AA1-D07AB9A9F9EF}" dt="2023-02-02T07:17:04.785" v="181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0EF603E6-E886-472F-9AA1-D07AB9A9F9EF}" dt="2023-02-02T07:12:00.917" v="137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0EF603E6-E886-472F-9AA1-D07AB9A9F9EF}" dt="2023-02-02T07:12:00.917" v="137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0EF603E6-E886-472F-9AA1-D07AB9A9F9EF}" dt="2023-02-02T07:18:49.004" v="198" actId="164"/>
        <pc:sldMkLst>
          <pc:docMk/>
          <pc:sldMk cId="2370978212" sldId="295"/>
        </pc:sldMkLst>
        <pc:spChg chg="mod topLvl">
          <ac:chgData name="Michaela Popelková" userId="4da947f916a43c95" providerId="LiveId" clId="{0EF603E6-E886-472F-9AA1-D07AB9A9F9EF}" dt="2023-02-02T07:18:49.004" v="198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0EF603E6-E886-472F-9AA1-D07AB9A9F9EF}" dt="2023-02-02T07:18:49.004" v="198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0EF603E6-E886-472F-9AA1-D07AB9A9F9EF}" dt="2023-02-02T07:18:49.004" v="198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9" creationId="{40405626-48C7-33F3-F4CE-97358C76A81C}"/>
          </ac:spMkLst>
        </pc:spChg>
        <pc:spChg chg="del mod">
          <ac:chgData name="Michaela Popelková" userId="4da947f916a43c95" providerId="LiveId" clId="{0EF603E6-E886-472F-9AA1-D07AB9A9F9EF}" dt="2023-02-02T07:18:29.731" v="195" actId="478"/>
          <ac:spMkLst>
            <pc:docMk/>
            <pc:sldMk cId="2370978212" sldId="295"/>
            <ac:spMk id="11" creationId="{BF45EB37-7E02-4B25-8F24-62682A231A4E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14" creationId="{AA6E85FC-D4BC-ED83-F07F-1A64BF34E491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15" creationId="{06930CE4-1CD8-9F69-A3B5-746B4418B271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18" creationId="{78F9B10F-CC5E-D5BC-EB60-3EC8EC20FD18}"/>
          </ac:spMkLst>
        </pc:spChg>
        <pc:spChg chg="del">
          <ac:chgData name="Michaela Popelková" userId="4da947f916a43c95" providerId="LiveId" clId="{0EF603E6-E886-472F-9AA1-D07AB9A9F9EF}" dt="2023-02-02T07:14:38.063" v="165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0EF603E6-E886-472F-9AA1-D07AB9A9F9EF}" dt="2023-02-02T07:18:49.004" v="198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0EF603E6-E886-472F-9AA1-D07AB9A9F9EF}" dt="2023-02-02T07:18:49.004" v="198" actId="164"/>
          <ac:spMkLst>
            <pc:docMk/>
            <pc:sldMk cId="2370978212" sldId="295"/>
            <ac:spMk id="25" creationId="{1390292E-CF4A-4AAE-B8F3-6810A56F228D}"/>
          </ac:spMkLst>
        </pc:spChg>
        <pc:spChg chg="del">
          <ac:chgData name="Michaela Popelková" userId="4da947f916a43c95" providerId="LiveId" clId="{0EF603E6-E886-472F-9AA1-D07AB9A9F9EF}" dt="2023-02-02T07:14:35.074" v="164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0EF603E6-E886-472F-9AA1-D07AB9A9F9EF}" dt="2023-02-02T07:18:09.189" v="189" actId="165"/>
          <ac:spMkLst>
            <pc:docMk/>
            <pc:sldMk cId="2370978212" sldId="295"/>
            <ac:spMk id="33" creationId="{AFDC07C2-CA6B-E9E5-B1E9-74A16A5AE3C2}"/>
          </ac:spMkLst>
        </pc:spChg>
        <pc:spChg chg="add del mod topLvl">
          <ac:chgData name="Michaela Popelková" userId="4da947f916a43c95" providerId="LiveId" clId="{0EF603E6-E886-472F-9AA1-D07AB9A9F9EF}" dt="2023-02-02T07:18:27.300" v="194" actId="478"/>
          <ac:spMkLst>
            <pc:docMk/>
            <pc:sldMk cId="2370978212" sldId="295"/>
            <ac:spMk id="35" creationId="{B261D73D-B976-968D-5817-10D5B3314CB9}"/>
          </ac:spMkLst>
        </pc:spChg>
        <pc:spChg chg="mod">
          <ac:chgData name="Michaela Popelková" userId="4da947f916a43c95" providerId="LiveId" clId="{0EF603E6-E886-472F-9AA1-D07AB9A9F9EF}" dt="2023-02-02T07:18:18.527" v="192"/>
          <ac:spMkLst>
            <pc:docMk/>
            <pc:sldMk cId="2370978212" sldId="295"/>
            <ac:spMk id="38" creationId="{69DAB8C8-0EB2-559A-86FE-9CC19EBFFF87}"/>
          </ac:spMkLst>
        </pc:spChg>
        <pc:spChg chg="mod">
          <ac:chgData name="Michaela Popelková" userId="4da947f916a43c95" providerId="LiveId" clId="{0EF603E6-E886-472F-9AA1-D07AB9A9F9EF}" dt="2023-02-02T07:18:18.527" v="192"/>
          <ac:spMkLst>
            <pc:docMk/>
            <pc:sldMk cId="2370978212" sldId="295"/>
            <ac:spMk id="39" creationId="{22700F7C-A6E2-48CE-9C0C-7220F5357875}"/>
          </ac:spMkLst>
        </pc:spChg>
        <pc:spChg chg="mod">
          <ac:chgData name="Michaela Popelková" userId="4da947f916a43c95" providerId="LiveId" clId="{0EF603E6-E886-472F-9AA1-D07AB9A9F9EF}" dt="2023-02-02T07:18:18.527" v="192"/>
          <ac:spMkLst>
            <pc:docMk/>
            <pc:sldMk cId="2370978212" sldId="295"/>
            <ac:spMk id="42" creationId="{EFC579FD-E971-9236-10C3-63E53E2A87A8}"/>
          </ac:spMkLst>
        </pc:spChg>
        <pc:spChg chg="mod">
          <ac:chgData name="Michaela Popelková" userId="4da947f916a43c95" providerId="LiveId" clId="{0EF603E6-E886-472F-9AA1-D07AB9A9F9EF}" dt="2023-02-02T07:18:18.527" v="192"/>
          <ac:spMkLst>
            <pc:docMk/>
            <pc:sldMk cId="2370978212" sldId="295"/>
            <ac:spMk id="43" creationId="{446A8962-8C7B-984D-7E09-13E6AB786A72}"/>
          </ac:spMkLst>
        </pc:spChg>
        <pc:spChg chg="mod">
          <ac:chgData name="Michaela Popelková" userId="4da947f916a43c95" providerId="LiveId" clId="{0EF603E6-E886-472F-9AA1-D07AB9A9F9EF}" dt="2023-02-02T07:18:18.527" v="192"/>
          <ac:spMkLst>
            <pc:docMk/>
            <pc:sldMk cId="2370978212" sldId="295"/>
            <ac:spMk id="46" creationId="{C7B71BFD-FD03-CE3F-32CE-9D70655E1582}"/>
          </ac:spMkLst>
        </pc:spChg>
        <pc:spChg chg="add del mod">
          <ac:chgData name="Michaela Popelková" userId="4da947f916a43c95" providerId="LiveId" clId="{0EF603E6-E886-472F-9AA1-D07AB9A9F9EF}" dt="2023-02-02T07:18:23.438" v="193"/>
          <ac:spMkLst>
            <pc:docMk/>
            <pc:sldMk cId="2370978212" sldId="295"/>
            <ac:spMk id="48" creationId="{23DA0024-2D6F-877C-277E-C0F0B026A858}"/>
          </ac:spMkLst>
        </pc:spChg>
        <pc:spChg chg="mod">
          <ac:chgData name="Michaela Popelková" userId="4da947f916a43c95" providerId="LiveId" clId="{0EF603E6-E886-472F-9AA1-D07AB9A9F9EF}" dt="2023-02-02T07:18:31.207" v="196"/>
          <ac:spMkLst>
            <pc:docMk/>
            <pc:sldMk cId="2370978212" sldId="295"/>
            <ac:spMk id="50" creationId="{422F3F1C-BA22-F361-361E-5278E974B586}"/>
          </ac:spMkLst>
        </pc:spChg>
        <pc:spChg chg="mod">
          <ac:chgData name="Michaela Popelková" userId="4da947f916a43c95" providerId="LiveId" clId="{0EF603E6-E886-472F-9AA1-D07AB9A9F9EF}" dt="2023-02-02T07:18:31.207" v="196"/>
          <ac:spMkLst>
            <pc:docMk/>
            <pc:sldMk cId="2370978212" sldId="295"/>
            <ac:spMk id="51" creationId="{77ABB825-6002-3157-326B-AA265FA6B642}"/>
          </ac:spMkLst>
        </pc:spChg>
        <pc:spChg chg="mod">
          <ac:chgData name="Michaela Popelková" userId="4da947f916a43c95" providerId="LiveId" clId="{0EF603E6-E886-472F-9AA1-D07AB9A9F9EF}" dt="2023-02-02T07:18:41.012" v="197" actId="1076"/>
          <ac:spMkLst>
            <pc:docMk/>
            <pc:sldMk cId="2370978212" sldId="295"/>
            <ac:spMk id="54" creationId="{00F3A181-4AD2-0601-E92F-3B5D298AA033}"/>
          </ac:spMkLst>
        </pc:spChg>
        <pc:spChg chg="mod">
          <ac:chgData name="Michaela Popelková" userId="4da947f916a43c95" providerId="LiveId" clId="{0EF603E6-E886-472F-9AA1-D07AB9A9F9EF}" dt="2023-02-02T07:18:31.207" v="196"/>
          <ac:spMkLst>
            <pc:docMk/>
            <pc:sldMk cId="2370978212" sldId="295"/>
            <ac:spMk id="55" creationId="{7A423D2D-624F-60F5-A90A-BB80BF70C903}"/>
          </ac:spMkLst>
        </pc:spChg>
        <pc:spChg chg="mod">
          <ac:chgData name="Michaela Popelková" userId="4da947f916a43c95" providerId="LiveId" clId="{0EF603E6-E886-472F-9AA1-D07AB9A9F9EF}" dt="2023-02-02T07:18:31.207" v="196"/>
          <ac:spMkLst>
            <pc:docMk/>
            <pc:sldMk cId="2370978212" sldId="295"/>
            <ac:spMk id="58" creationId="{80199015-2AFF-4511-DB01-AD965115B0DA}"/>
          </ac:spMkLst>
        </pc:spChg>
        <pc:spChg chg="add mod">
          <ac:chgData name="Michaela Popelková" userId="4da947f916a43c95" providerId="LiveId" clId="{0EF603E6-E886-472F-9AA1-D07AB9A9F9EF}" dt="2023-02-02T07:18:49.004" v="198" actId="164"/>
          <ac:spMkLst>
            <pc:docMk/>
            <pc:sldMk cId="2370978212" sldId="295"/>
            <ac:spMk id="60" creationId="{6BE4003A-B144-27C9-FE19-1F5A61C0FDCE}"/>
          </ac:spMkLst>
        </pc:spChg>
        <pc:grpChg chg="add mod topLvl">
          <ac:chgData name="Michaela Popelková" userId="4da947f916a43c95" providerId="LiveId" clId="{0EF603E6-E886-472F-9AA1-D07AB9A9F9EF}" dt="2023-02-02T07:18:49.004" v="198" actId="164"/>
          <ac:grpSpMkLst>
            <pc:docMk/>
            <pc:sldMk cId="2370978212" sldId="295"/>
            <ac:grpSpMk id="3" creationId="{A7B5561E-6180-9902-0CCD-EAD0AA67D9F8}"/>
          </ac:grpSpMkLst>
        </pc:grpChg>
        <pc:grpChg chg="del">
          <ac:chgData name="Michaela Popelková" userId="4da947f916a43c95" providerId="LiveId" clId="{0EF603E6-E886-472F-9AA1-D07AB9A9F9EF}" dt="2023-02-02T07:14:35.074" v="164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0EF603E6-E886-472F-9AA1-D07AB9A9F9EF}" dt="2023-02-02T07:18:49.004" v="198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del mod topLvl">
          <ac:chgData name="Michaela Popelková" userId="4da947f916a43c95" providerId="LiveId" clId="{0EF603E6-E886-472F-9AA1-D07AB9A9F9EF}" dt="2023-02-02T07:18:13.561" v="190" actId="478"/>
          <ac:grpSpMkLst>
            <pc:docMk/>
            <pc:sldMk cId="2370978212" sldId="295"/>
            <ac:grpSpMk id="13" creationId="{E5CD5F0C-7B91-42A3-272D-6EDB44B6CFA0}"/>
          </ac:grpSpMkLst>
        </pc:grpChg>
        <pc:grpChg chg="mod">
          <ac:chgData name="Michaela Popelková" userId="4da947f916a43c95" providerId="LiveId" clId="{0EF603E6-E886-472F-9AA1-D07AB9A9F9EF}" dt="2023-02-02T07:18:09.189" v="189" actId="165"/>
          <ac:grpSpMkLst>
            <pc:docMk/>
            <pc:sldMk cId="2370978212" sldId="295"/>
            <ac:grpSpMk id="16" creationId="{C75998FD-AB6C-762F-EE65-D96D0B561D5F}"/>
          </ac:grpSpMkLst>
        </pc:grpChg>
        <pc:grpChg chg="del mod topLvl">
          <ac:chgData name="Michaela Popelková" userId="4da947f916a43c95" providerId="LiveId" clId="{0EF603E6-E886-472F-9AA1-D07AB9A9F9EF}" dt="2023-02-02T07:18:17.430" v="191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0EF603E6-E886-472F-9AA1-D07AB9A9F9EF}" dt="2023-02-02T07:18:09.189" v="189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0EF603E6-E886-472F-9AA1-D07AB9A9F9EF}" dt="2023-02-02T07:18:09.189" v="189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0EF603E6-E886-472F-9AA1-D07AB9A9F9EF}" dt="2023-02-02T07:14:44.234" v="166" actId="165"/>
          <ac:grpSpMkLst>
            <pc:docMk/>
            <pc:sldMk cId="2370978212" sldId="295"/>
            <ac:grpSpMk id="32" creationId="{52667D0F-3C8B-0A7A-8A0F-6E97945DE919}"/>
          </ac:grpSpMkLst>
        </pc:grpChg>
        <pc:grpChg chg="add del mod">
          <ac:chgData name="Michaela Popelková" userId="4da947f916a43c95" providerId="LiveId" clId="{0EF603E6-E886-472F-9AA1-D07AB9A9F9EF}" dt="2023-02-02T07:18:09.189" v="189" actId="165"/>
          <ac:grpSpMkLst>
            <pc:docMk/>
            <pc:sldMk cId="2370978212" sldId="295"/>
            <ac:grpSpMk id="36" creationId="{1CB6CE1C-3C3B-C764-195C-DD6F09C92384}"/>
          </ac:grpSpMkLst>
        </pc:grpChg>
        <pc:grpChg chg="add del mod">
          <ac:chgData name="Michaela Popelková" userId="4da947f916a43c95" providerId="LiveId" clId="{0EF603E6-E886-472F-9AA1-D07AB9A9F9EF}" dt="2023-02-02T07:18:23.438" v="193"/>
          <ac:grpSpMkLst>
            <pc:docMk/>
            <pc:sldMk cId="2370978212" sldId="295"/>
            <ac:grpSpMk id="37" creationId="{2BCE9E93-F497-AD3C-7F06-653A793D715E}"/>
          </ac:grpSpMkLst>
        </pc:grpChg>
        <pc:grpChg chg="add del mod">
          <ac:chgData name="Michaela Popelková" userId="4da947f916a43c95" providerId="LiveId" clId="{0EF603E6-E886-472F-9AA1-D07AB9A9F9EF}" dt="2023-02-02T07:18:23.438" v="193"/>
          <ac:grpSpMkLst>
            <pc:docMk/>
            <pc:sldMk cId="2370978212" sldId="295"/>
            <ac:grpSpMk id="41" creationId="{967D47C3-D0CC-A1B9-EDA4-F087BB4AB4FE}"/>
          </ac:grpSpMkLst>
        </pc:grpChg>
        <pc:grpChg chg="mod">
          <ac:chgData name="Michaela Popelková" userId="4da947f916a43c95" providerId="LiveId" clId="{0EF603E6-E886-472F-9AA1-D07AB9A9F9EF}" dt="2023-02-02T07:18:18.527" v="192"/>
          <ac:grpSpMkLst>
            <pc:docMk/>
            <pc:sldMk cId="2370978212" sldId="295"/>
            <ac:grpSpMk id="44" creationId="{7E0A84EB-AD9D-7016-D9E3-C09B4CC3D8A5}"/>
          </ac:grpSpMkLst>
        </pc:grpChg>
        <pc:grpChg chg="add mod">
          <ac:chgData name="Michaela Popelková" userId="4da947f916a43c95" providerId="LiveId" clId="{0EF603E6-E886-472F-9AA1-D07AB9A9F9EF}" dt="2023-02-02T07:18:49.004" v="198" actId="164"/>
          <ac:grpSpMkLst>
            <pc:docMk/>
            <pc:sldMk cId="2370978212" sldId="295"/>
            <ac:grpSpMk id="49" creationId="{C73B7C31-BB7F-F245-CB12-A4186C635A46}"/>
          </ac:grpSpMkLst>
        </pc:grpChg>
        <pc:grpChg chg="add mod">
          <ac:chgData name="Michaela Popelková" userId="4da947f916a43c95" providerId="LiveId" clId="{0EF603E6-E886-472F-9AA1-D07AB9A9F9EF}" dt="2023-02-02T07:18:49.004" v="198" actId="164"/>
          <ac:grpSpMkLst>
            <pc:docMk/>
            <pc:sldMk cId="2370978212" sldId="295"/>
            <ac:grpSpMk id="53" creationId="{A1744972-B571-DE70-E2BA-CDA69E6258A9}"/>
          </ac:grpSpMkLst>
        </pc:grpChg>
        <pc:grpChg chg="mod">
          <ac:chgData name="Michaela Popelková" userId="4da947f916a43c95" providerId="LiveId" clId="{0EF603E6-E886-472F-9AA1-D07AB9A9F9EF}" dt="2023-02-02T07:18:31.207" v="196"/>
          <ac:grpSpMkLst>
            <pc:docMk/>
            <pc:sldMk cId="2370978212" sldId="295"/>
            <ac:grpSpMk id="56" creationId="{1E3158DB-652F-759B-CD29-79FAA95517D9}"/>
          </ac:grpSpMkLst>
        </pc:grpChg>
        <pc:grpChg chg="add mod">
          <ac:chgData name="Michaela Popelková" userId="4da947f916a43c95" providerId="LiveId" clId="{0EF603E6-E886-472F-9AA1-D07AB9A9F9EF}" dt="2023-02-02T07:18:49.004" v="198" actId="164"/>
          <ac:grpSpMkLst>
            <pc:docMk/>
            <pc:sldMk cId="2370978212" sldId="295"/>
            <ac:grpSpMk id="61" creationId="{9E55945B-2181-BA89-A579-B55F927A2C3F}"/>
          </ac:grpSpMkLst>
        </pc:grpChg>
        <pc:picChg chg="mod topLvl">
          <ac:chgData name="Michaela Popelková" userId="4da947f916a43c95" providerId="LiveId" clId="{0EF603E6-E886-472F-9AA1-D07AB9A9F9EF}" dt="2023-02-02T07:18:49.004" v="198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0EF603E6-E886-472F-9AA1-D07AB9A9F9EF}" dt="2023-02-02T07:18:49.004" v="198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0EF603E6-E886-472F-9AA1-D07AB9A9F9EF}" dt="2023-02-02T07:18:09.189" v="189" actId="165"/>
          <ac:picMkLst>
            <pc:docMk/>
            <pc:sldMk cId="2370978212" sldId="295"/>
            <ac:picMk id="12" creationId="{7EA9A3E2-53ED-1B43-0DD6-27FB5364D205}"/>
          </ac:picMkLst>
        </pc:picChg>
        <pc:picChg chg="mod">
          <ac:chgData name="Michaela Popelková" userId="4da947f916a43c95" providerId="LiveId" clId="{0EF603E6-E886-472F-9AA1-D07AB9A9F9EF}" dt="2023-02-02T07:18:09.189" v="189" actId="165"/>
          <ac:picMkLst>
            <pc:docMk/>
            <pc:sldMk cId="2370978212" sldId="295"/>
            <ac:picMk id="17" creationId="{6D37CC16-3876-FF5B-F36E-ADD31BEE2EB0}"/>
          </ac:picMkLst>
        </pc:picChg>
        <pc:picChg chg="mod">
          <ac:chgData name="Michaela Popelková" userId="4da947f916a43c95" providerId="LiveId" clId="{0EF603E6-E886-472F-9AA1-D07AB9A9F9EF}" dt="2023-02-02T07:18:09.189" v="189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0EF603E6-E886-472F-9AA1-D07AB9A9F9EF}" dt="2023-02-02T07:18:09.189" v="189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0EF603E6-E886-472F-9AA1-D07AB9A9F9EF}" dt="2023-02-02T07:18:09.189" v="189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0EF603E6-E886-472F-9AA1-D07AB9A9F9EF}" dt="2023-02-02T07:18:09.189" v="189" actId="165"/>
          <ac:picMkLst>
            <pc:docMk/>
            <pc:sldMk cId="2370978212" sldId="295"/>
            <ac:picMk id="34" creationId="{0740D3AC-30E2-86DB-2FFC-25EB82BA8125}"/>
          </ac:picMkLst>
        </pc:picChg>
        <pc:picChg chg="mod">
          <ac:chgData name="Michaela Popelková" userId="4da947f916a43c95" providerId="LiveId" clId="{0EF603E6-E886-472F-9AA1-D07AB9A9F9EF}" dt="2023-02-02T07:18:18.527" v="192"/>
          <ac:picMkLst>
            <pc:docMk/>
            <pc:sldMk cId="2370978212" sldId="295"/>
            <ac:picMk id="40" creationId="{59242766-ADD7-D9D4-3270-F590CBC520A1}"/>
          </ac:picMkLst>
        </pc:picChg>
        <pc:picChg chg="mod">
          <ac:chgData name="Michaela Popelková" userId="4da947f916a43c95" providerId="LiveId" clId="{0EF603E6-E886-472F-9AA1-D07AB9A9F9EF}" dt="2023-02-02T07:18:18.527" v="192"/>
          <ac:picMkLst>
            <pc:docMk/>
            <pc:sldMk cId="2370978212" sldId="295"/>
            <ac:picMk id="45" creationId="{475AC3D5-31C3-1D13-363A-EC75FE93DEBB}"/>
          </ac:picMkLst>
        </pc:picChg>
        <pc:picChg chg="mod">
          <ac:chgData name="Michaela Popelková" userId="4da947f916a43c95" providerId="LiveId" clId="{0EF603E6-E886-472F-9AA1-D07AB9A9F9EF}" dt="2023-02-02T07:18:18.527" v="192"/>
          <ac:picMkLst>
            <pc:docMk/>
            <pc:sldMk cId="2370978212" sldId="295"/>
            <ac:picMk id="47" creationId="{1F23AFBE-5164-3312-211C-2506D19B1FA6}"/>
          </ac:picMkLst>
        </pc:picChg>
        <pc:picChg chg="mod">
          <ac:chgData name="Michaela Popelková" userId="4da947f916a43c95" providerId="LiveId" clId="{0EF603E6-E886-472F-9AA1-D07AB9A9F9EF}" dt="2023-02-02T07:18:31.207" v="196"/>
          <ac:picMkLst>
            <pc:docMk/>
            <pc:sldMk cId="2370978212" sldId="295"/>
            <ac:picMk id="52" creationId="{91B6AE37-E227-57B5-E720-51718A6D3D7D}"/>
          </ac:picMkLst>
        </pc:picChg>
        <pc:picChg chg="mod">
          <ac:chgData name="Michaela Popelková" userId="4da947f916a43c95" providerId="LiveId" clId="{0EF603E6-E886-472F-9AA1-D07AB9A9F9EF}" dt="2023-02-02T07:18:31.207" v="196"/>
          <ac:picMkLst>
            <pc:docMk/>
            <pc:sldMk cId="2370978212" sldId="295"/>
            <ac:picMk id="57" creationId="{599B234D-FAFC-0DB9-7188-318A6F94326A}"/>
          </ac:picMkLst>
        </pc:picChg>
        <pc:picChg chg="mod">
          <ac:chgData name="Michaela Popelková" userId="4da947f916a43c95" providerId="LiveId" clId="{0EF603E6-E886-472F-9AA1-D07AB9A9F9EF}" dt="2023-02-02T07:18:31.207" v="196"/>
          <ac:picMkLst>
            <pc:docMk/>
            <pc:sldMk cId="2370978212" sldId="295"/>
            <ac:picMk id="59" creationId="{A75B09EA-807C-D7B3-48D9-771CF9654D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91A2250-7D11-2BAA-7C25-4861F09B15F6}"/>
              </a:ext>
            </a:extLst>
          </p:cNvPr>
          <p:cNvGrpSpPr/>
          <p:nvPr/>
        </p:nvGrpSpPr>
        <p:grpSpPr>
          <a:xfrm>
            <a:off x="-10968" y="153870"/>
            <a:ext cx="6868968" cy="9969825"/>
            <a:chOff x="-10968" y="153870"/>
            <a:chExt cx="6868968" cy="9969825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AAC57DB9-55DF-0DEB-97B1-FF2D30CF656B}"/>
                </a:ext>
              </a:extLst>
            </p:cNvPr>
            <p:cNvSpPr txBox="1"/>
            <p:nvPr/>
          </p:nvSpPr>
          <p:spPr>
            <a:xfrm>
              <a:off x="782258" y="4804775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Sporočila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za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širšo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javnost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3B83307D-BBD2-37EB-60B6-64CCB67E9365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C2AD9F8F-CF32-D0C2-BAFB-7C30CA8C44E3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8D06CAD1-6142-7437-1676-31BE3932E42A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7DCD7533-1095-C9BD-1BE8-2758C1484998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A70F0015-53DB-A1C3-AB96-CA03091ECFD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E5E0BD6-D2B3-2AFF-D272-8807F531E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0">
                <a:extLst>
                  <a:ext uri="{FF2B5EF4-FFF2-40B4-BE49-F238E27FC236}">
                    <a16:creationId xmlns:a16="http://schemas.microsoft.com/office/drawing/2014/main" id="{FA5570AF-3D36-9834-33BB-53E289DC98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31B3ACE-BD69-EBE5-2AC3-9ABF0ABF3944}"/>
              </a:ext>
            </a:extLst>
          </p:cNvPr>
          <p:cNvGrpSpPr/>
          <p:nvPr/>
        </p:nvGrpSpPr>
        <p:grpSpPr>
          <a:xfrm>
            <a:off x="-10968" y="0"/>
            <a:ext cx="6868968" cy="10123695"/>
            <a:chOff x="-10968" y="0"/>
            <a:chExt cx="6868968" cy="10123695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217" y="4790781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Med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izmenami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izberite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zdrave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obroke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51BE4C-D7D5-4FC1-9C04-6EB6C80592DB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B41316B1-0CCB-D031-7CA9-9C06169D148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A8FC4DF4-E24A-81E0-BB7C-1EB2E332FBFA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5FB36F29-CE5C-D6ED-0F47-8C84B82B6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873EACA5-7D3C-9D0C-EED5-27CC47979C71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EA591282-E881-EC2E-DDD9-0058BEBB1617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173D8730-2A33-4A7C-C056-25EBD43BF25D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F04E0650-DE71-A18C-97C8-6DCD2F4D96C3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BE87C006-605A-649B-5895-8919DA93DCC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19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BD2CC08-5B93-A33B-4204-B7C5E28C37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7E3F38A7-5BBB-C4E2-0218-3527148944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F7C45719-8D7E-5441-B6DD-09943250B45E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F6D36E2-84F7-FDB4-8D03-BA8251D1032D}"/>
              </a:ext>
            </a:extLst>
          </p:cNvPr>
          <p:cNvGrpSpPr/>
          <p:nvPr/>
        </p:nvGrpSpPr>
        <p:grpSpPr>
          <a:xfrm>
            <a:off x="-10968" y="3"/>
            <a:ext cx="7143205" cy="10123692"/>
            <a:chOff x="-10968" y="3"/>
            <a:chExt cx="7143205" cy="10123692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06FD5BBE-F795-B8BB-94BD-21F7945F2488}"/>
                </a:ext>
              </a:extLst>
            </p:cNvPr>
            <p:cNvSpPr txBox="1"/>
            <p:nvPr/>
          </p:nvSpPr>
          <p:spPr>
            <a:xfrm>
              <a:off x="1747438" y="5526720"/>
              <a:ext cx="53847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91B512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Kratek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54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F4535823-B8AD-408E-F752-96A6C8567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199" y="3054764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Vstavite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vašo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sliko</a:t>
              </a:r>
              <a:endParaRPr lang="en-GB" sz="3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3F5F39-35B9-D199-FCD6-9018DD64AE5B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C73750B4-6BBC-8249-EF9A-68915AB26B8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47AC99E1-C0FF-614A-7824-411015172446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36371517-55DE-036C-DAD3-5A966D7B0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3229FE77-A30F-F138-BD92-3719CC8FCCBC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E9DD4246-FB82-6AA4-00A7-35A473EA0E55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EC1D8702-6BF6-81CB-4C96-01FA171E2C19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49504E3E-ABF4-D627-CB97-7BB04287E50D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6" name="Ovaal 2">
                  <a:extLst>
                    <a:ext uri="{FF2B5EF4-FFF2-40B4-BE49-F238E27FC236}">
                      <a16:creationId xmlns:a16="http://schemas.microsoft.com/office/drawing/2014/main" id="{61F004B5-A112-2603-01BD-75ABD6AC0B8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F1CC64A-A64D-4C4D-A051-2681C24F20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75DE9584-B4AB-A81E-4985-1E96E62271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id="{A41C9802-C05A-CB28-2D5C-0D5E04BE5FA3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D3EEC9D-7E9C-3ECC-D899-3DEB702FF86C}"/>
              </a:ext>
            </a:extLst>
          </p:cNvPr>
          <p:cNvGrpSpPr/>
          <p:nvPr/>
        </p:nvGrpSpPr>
        <p:grpSpPr>
          <a:xfrm>
            <a:off x="-10968" y="3"/>
            <a:ext cx="6899931" cy="10123692"/>
            <a:chOff x="-10968" y="3"/>
            <a:chExt cx="6899931" cy="10123692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417" y="3447037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J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ejte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veliko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polnozrnatih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izdelkov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stročnic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zelenjave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in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sadja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3FA928-AC4C-8984-7E75-0B4E5AC5DB45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0F4E7512-3CC7-98D5-D7C7-E654CBBE897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8E5F6302-CD21-608A-6117-7715253783D1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4207016C-286E-B4BF-F70B-C2A849D72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Skupina 12">
              <a:extLst>
                <a:ext uri="{FF2B5EF4-FFF2-40B4-BE49-F238E27FC236}">
                  <a16:creationId xmlns:a16="http://schemas.microsoft.com/office/drawing/2014/main" id="{C0EE4709-A4B0-5BCE-8DE3-A7B7D821D5C3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2A540AA0-767F-8AEB-981E-D4167A49C3E6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C6A21C8A-4D98-1103-9EBB-FFD58D9ADEAD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6E8DF73B-84FA-D480-5E7B-C914C4DB0D20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919F66C7-5ECA-6E23-2BF3-7032EC1708A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B10D0CA-FD41-1C8B-AA4F-A545249AA8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9812BBA6-ADE6-06BE-9F22-2614363191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4164961F-2BE3-1D07-C26A-84C4FE5E7CB3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9E55945B-2181-BA89-A579-B55F927A2C3F}"/>
              </a:ext>
            </a:extLst>
          </p:cNvPr>
          <p:cNvGrpSpPr/>
          <p:nvPr/>
        </p:nvGrpSpPr>
        <p:grpSpPr>
          <a:xfrm>
            <a:off x="-10968" y="0"/>
            <a:ext cx="6874170" cy="10123695"/>
            <a:chOff x="-10968" y="0"/>
            <a:chExt cx="6874170" cy="101236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10024" y="4181422"/>
              <a:ext cx="5802243" cy="420657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76" y="4227498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mejite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uživanje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visokokalorične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hrane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hrane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z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visoko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vsebnostjo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sladkorja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maščob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)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in se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izogibajte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sladkim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pijačam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B5561E-6180-9902-0CCD-EAD0AA67D9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40405626-48C7-33F3-F4CE-97358C76A81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EA9A3E2-53ED-1B43-0DD6-27FB5364D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73B7C31-BB7F-F245-CB12-A4186C635A46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50" name="Ovaal 41">
                <a:extLst>
                  <a:ext uri="{FF2B5EF4-FFF2-40B4-BE49-F238E27FC236}">
                    <a16:creationId xmlns:a16="http://schemas.microsoft.com/office/drawing/2014/main" id="{422F3F1C-BA22-F361-361E-5278E974B58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7">
                <a:extLst>
                  <a:ext uri="{FF2B5EF4-FFF2-40B4-BE49-F238E27FC236}">
                    <a16:creationId xmlns:a16="http://schemas.microsoft.com/office/drawing/2014/main" id="{77ABB825-6002-3157-326B-AA265FA6B642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2" name="Picture 51" descr="Icon&#10;&#10;Description automatically generated">
                <a:extLst>
                  <a:ext uri="{FF2B5EF4-FFF2-40B4-BE49-F238E27FC236}">
                    <a16:creationId xmlns:a16="http://schemas.microsoft.com/office/drawing/2014/main" id="{91B6AE37-E227-57B5-E720-51718A6D3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53" name="Skupina 12">
              <a:extLst>
                <a:ext uri="{FF2B5EF4-FFF2-40B4-BE49-F238E27FC236}">
                  <a16:creationId xmlns:a16="http://schemas.microsoft.com/office/drawing/2014/main" id="{A1744972-B571-DE70-E2BA-CDA69E6258A9}"/>
                </a:ext>
              </a:extLst>
            </p:cNvPr>
            <p:cNvGrpSpPr/>
            <p:nvPr/>
          </p:nvGrpSpPr>
          <p:grpSpPr>
            <a:xfrm>
              <a:off x="-10968" y="9121614"/>
              <a:ext cx="6868968" cy="1002081"/>
              <a:chOff x="-10968" y="9121614"/>
              <a:chExt cx="6868968" cy="1002081"/>
            </a:xfrm>
          </p:grpSpPr>
          <p:sp>
            <p:nvSpPr>
              <p:cNvPr id="54" name="Rectangle 11">
                <a:extLst>
                  <a:ext uri="{FF2B5EF4-FFF2-40B4-BE49-F238E27FC236}">
                    <a16:creationId xmlns:a16="http://schemas.microsoft.com/office/drawing/2014/main" id="{00F3A181-4AD2-0601-E92F-3B5D298AA033}"/>
                  </a:ext>
                </a:extLst>
              </p:cNvPr>
              <p:cNvSpPr/>
              <p:nvPr/>
            </p:nvSpPr>
            <p:spPr>
              <a:xfrm>
                <a:off x="-10968" y="9121614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id="{7A423D2D-624F-60F5-A90A-BB80BF70C903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56" name="Group 13">
                <a:extLst>
                  <a:ext uri="{FF2B5EF4-FFF2-40B4-BE49-F238E27FC236}">
                    <a16:creationId xmlns:a16="http://schemas.microsoft.com/office/drawing/2014/main" id="{1E3158DB-652F-759B-CD29-79FAA95517D9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58" name="Ovaal 2">
                  <a:extLst>
                    <a:ext uri="{FF2B5EF4-FFF2-40B4-BE49-F238E27FC236}">
                      <a16:creationId xmlns:a16="http://schemas.microsoft.com/office/drawing/2014/main" id="{80199015-2AFF-4511-DB01-AD965115B0D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59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75B09EA-807C-D7B3-48D9-771CF9654D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57" name="Graphic 10">
                <a:extLst>
                  <a:ext uri="{FF2B5EF4-FFF2-40B4-BE49-F238E27FC236}">
                    <a16:creationId xmlns:a16="http://schemas.microsoft.com/office/drawing/2014/main" id="{599B234D-FAFC-0DB9-7188-318A6F943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60" name="Rectangle 4">
              <a:extLst>
                <a:ext uri="{FF2B5EF4-FFF2-40B4-BE49-F238E27FC236}">
                  <a16:creationId xmlns:a16="http://schemas.microsoft.com/office/drawing/2014/main" id="{6BE4003A-B144-27C9-FE19-1F5A61C0FDCE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5DE42BF-2CED-E258-B5D6-9D1AE68AB06D}"/>
              </a:ext>
            </a:extLst>
          </p:cNvPr>
          <p:cNvGrpSpPr/>
          <p:nvPr/>
        </p:nvGrpSpPr>
        <p:grpSpPr>
          <a:xfrm>
            <a:off x="-10968" y="0"/>
            <a:ext cx="6868968" cy="10123695"/>
            <a:chOff x="-10968" y="0"/>
            <a:chExt cx="6868968" cy="10123695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435151" cy="3599085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733" y="3317109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zogibajte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predelanim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mesnim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izdelkom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in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omejite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uživanje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rdečega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mesa in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živil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visoko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vsebnostjo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soli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0F80B9-3C31-9313-80C2-9C107A636EB1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27520E99-09FC-F5E7-EE84-32D06DCD9B1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D0F278F5-7EEB-300F-149A-9D77B49D5A94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867BB18-35DF-2672-BE3D-19AEE20EC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CEAC839-5429-B3C5-6560-5A30D3322DD3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6AE41A50-16AE-714B-6A66-10A9FA6214C7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A2B8614E-E9AF-C630-0CCE-3ED711D73757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4B2F9C46-5E0D-2794-AF50-B818B08C7660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7EBFC255-9F45-72F3-5B06-09F917CE3FB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63C0B97-A653-BA7A-8C5B-2DA7D3E6D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1F03D4CA-B6AF-C54A-1D6C-0700CB558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BB67E7ED-747E-A7BE-E8C2-8C97347744EF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2F104D14-4D0C-5DF8-5F6C-6F9D7EB46B64}"/>
              </a:ext>
            </a:extLst>
          </p:cNvPr>
          <p:cNvGrpSpPr/>
          <p:nvPr/>
        </p:nvGrpSpPr>
        <p:grpSpPr>
          <a:xfrm>
            <a:off x="-10968" y="0"/>
            <a:ext cx="6868968" cy="10123695"/>
            <a:chOff x="-10968" y="0"/>
            <a:chExt cx="6868968" cy="1012369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32038" y="6476681"/>
              <a:ext cx="5983162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" y="631918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Zdrav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način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prehranjevanja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lahko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zmanjša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tveganje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za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raka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41FFD1-9031-2102-7B6B-AC419F9942DB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6766C322-1A79-3B2E-1667-F5118D072FA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91DC8763-6580-6236-BF90-9B636607B3D4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7562E371-7510-2E03-2774-06C4E187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AD04F161-CFCA-9453-8CF5-E395FF42BED5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516EB440-BE32-AED2-EC37-A24A8B44EA47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287361C8-02BB-B631-52C1-F9798C503835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16102D3D-8279-480F-0093-3B092D454369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E3B7A425-5816-E065-5F17-4C05B32E48F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142C603-CF37-2829-6A03-7116154EF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A7F1C85F-CBE5-CAFA-F72C-35D2A295F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80500963-882D-E033-EB47-9A6A8430172C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9F2DEB-3F17-623C-C986-314FD14A1606}"/>
              </a:ext>
            </a:extLst>
          </p:cNvPr>
          <p:cNvGrpSpPr/>
          <p:nvPr/>
        </p:nvGrpSpPr>
        <p:grpSpPr>
          <a:xfrm>
            <a:off x="-10968" y="0"/>
            <a:ext cx="6868968" cy="10123695"/>
            <a:chOff x="-10968" y="0"/>
            <a:chExt cx="6868968" cy="10123695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31200" y="3562388"/>
              <a:ext cx="6177600" cy="3904012"/>
            </a:xfrm>
            <a:prstGeom prst="roundRect">
              <a:avLst>
                <a:gd name="adj" fmla="val 13901"/>
              </a:avLst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00" y="3565285"/>
              <a:ext cx="5815820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Zdrava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hrana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ni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nujno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draga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prav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tako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ni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nujno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da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vam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priprava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zdravih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jedi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vzame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veliko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časa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ali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da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jih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je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težko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pripraviti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A0AC77-2BC5-C389-0E44-5D2B521509A9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B81CE75D-DFDD-0EFE-D272-90D174FB956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7887740F-5378-5F73-09FB-87FC611B8C66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91CC43BE-B206-9331-588A-724952136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21B2BC9F-44F6-E5B4-38A5-83A4E8CE7873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B48CE40D-20C8-B106-8272-B994C7EA4222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44CC1464-EA00-8D52-9877-5DC3CEE8C895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05076F2D-6F99-7DAE-0274-E63DE48F67D7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E1C62C16-BDDE-0332-08AD-1CABD4120BC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A23DF69-6BAF-E56D-E1E5-A8B68337D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1B7D1C13-2E34-F8B5-C6D0-33D07D231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F8CD86BC-BBBF-7DC9-E46E-95064A151D5C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E780158-7FAC-1368-AB6B-87AE755C1F81}"/>
              </a:ext>
            </a:extLst>
          </p:cNvPr>
          <p:cNvGrpSpPr/>
          <p:nvPr/>
        </p:nvGrpSpPr>
        <p:grpSpPr>
          <a:xfrm>
            <a:off x="-10968" y="153870"/>
            <a:ext cx="6868968" cy="9969825"/>
            <a:chOff x="-10968" y="153870"/>
            <a:chExt cx="6868968" cy="996982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EF6FB62-06AF-538B-2DDB-E5AFE5C8D0AC}"/>
                </a:ext>
              </a:extLst>
            </p:cNvPr>
            <p:cNvSpPr txBox="1"/>
            <p:nvPr/>
          </p:nvSpPr>
          <p:spPr>
            <a:xfrm>
              <a:off x="746317" y="4442557"/>
              <a:ext cx="536935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Sporočila</a:t>
              </a:r>
              <a:r>
                <a:rPr lang="en-US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za </a:t>
              </a:r>
              <a:r>
                <a:rPr lang="en-US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zdravstvenega</a:t>
              </a:r>
              <a:r>
                <a:rPr lang="en-US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delavca</a:t>
              </a:r>
              <a:endParaRPr lang="en-GB" sz="36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2ECA92-DE6C-504F-D1CF-EC85D02117D6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24A7EA7A-BF43-E23D-B2DE-1EEF98C2ADD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7A1E60E7-2CFF-519A-9D4E-4BAB2341065D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A5CD3BED-7AAA-39B2-5B4A-6B26439A8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Skupina 12">
              <a:extLst>
                <a:ext uri="{FF2B5EF4-FFF2-40B4-BE49-F238E27FC236}">
                  <a16:creationId xmlns:a16="http://schemas.microsoft.com/office/drawing/2014/main" id="{141F3C9F-C282-3B50-EE76-4CABE49557F4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AC42D40A-B41F-246E-FEB7-A5D193EB51FB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4FE12E3E-741E-B5C8-9C97-DC99322B5075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3">
                <a:extLst>
                  <a:ext uri="{FF2B5EF4-FFF2-40B4-BE49-F238E27FC236}">
                    <a16:creationId xmlns:a16="http://schemas.microsoft.com/office/drawing/2014/main" id="{DF3D8943-1003-BAB4-210E-A6A850EEF32C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6C2580E7-7CAF-D087-60F9-A92E969F3F6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A967CFD-3C87-1F1B-9E3E-687222B32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0">
                <a:extLst>
                  <a:ext uri="{FF2B5EF4-FFF2-40B4-BE49-F238E27FC236}">
                    <a16:creationId xmlns:a16="http://schemas.microsoft.com/office/drawing/2014/main" id="{54579A58-9C2A-B6D0-0C4B-2F65BE1D67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F606DD2-23D8-D5EA-D7C2-E88E83DE3279}"/>
              </a:ext>
            </a:extLst>
          </p:cNvPr>
          <p:cNvGrpSpPr/>
          <p:nvPr/>
        </p:nvGrpSpPr>
        <p:grpSpPr>
          <a:xfrm>
            <a:off x="-10968" y="0"/>
            <a:ext cx="6868968" cy="10123695"/>
            <a:chOff x="-10968" y="0"/>
            <a:chExt cx="6868968" cy="10123695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4175" y="3214897"/>
              <a:ext cx="5781491" cy="4433145"/>
            </a:xfrm>
            <a:prstGeom prst="roundRect">
              <a:avLst>
                <a:gd name="adj" fmla="val 10565"/>
              </a:avLst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218" y="342970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Vprašajte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svoje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paciente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in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njihove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družine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ocenite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njihove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odgovore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in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jim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svetujte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glede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njihove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prehrane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in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zaužite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hrane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172679-AE08-BF4B-3559-CF83B1E1D29C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DFC5C165-36D4-3527-AAC8-60D71491433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24E4FFAB-AC2E-E0E3-EA39-45B4B24CEB96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87E31EF2-F807-9C53-77A2-8FFC340CC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84DA4D90-A029-6212-DFE2-321D1CCCB08F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A96E22B6-AE20-4106-917A-B43CA00B9843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98B7431B-4FAF-C7CC-B310-9398AA797C5C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5B48DE24-AAF0-3587-2531-4800F55AB1C7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D14411ED-AC1D-BC8F-8500-4F4A844972A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D06C4BD-5B2F-0E1D-29D6-41E3C763D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3FEAAC21-7863-B0C3-0165-60538C8325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18283A4-38D7-B7F6-A666-F70251EB69DC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4107B29-4ED9-22A0-1F70-F86657C164F6}"/>
              </a:ext>
            </a:extLst>
          </p:cNvPr>
          <p:cNvGrpSpPr/>
          <p:nvPr/>
        </p:nvGrpSpPr>
        <p:grpSpPr>
          <a:xfrm>
            <a:off x="-10968" y="0"/>
            <a:ext cx="6868968" cy="10123695"/>
            <a:chOff x="-10968" y="0"/>
            <a:chExt cx="6868968" cy="10123695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53121" y="2964004"/>
              <a:ext cx="5781491" cy="5333901"/>
            </a:xfrm>
            <a:prstGeom prst="roundRect">
              <a:avLst>
                <a:gd name="adj" fmla="val 13697"/>
              </a:avLst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704" y="33155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Skrbite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za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svoje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zdravje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ter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za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zdravje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vaših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pacientov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in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njihovih</a:t>
              </a:r>
              <a:r>
                <a:rPr lang="cs-CZ" sz="4000" b="1" dirty="0">
                  <a:solidFill>
                    <a:srgbClr val="91B512"/>
                  </a:solidFill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družin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.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Priporočajte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zdrava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živila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in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pacientom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nudite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podporo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2F7AD1E-72A5-25AE-130F-CEA7B3168AA6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1805224"/>
              <a:chOff x="2459587" y="375565"/>
              <a:chExt cx="1946763" cy="1805224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74C8D1DC-3D32-FE91-65CE-FD2506EB292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0C803513-600E-0148-DFE0-4BDF6DBBC858}"/>
                  </a:ext>
                </a:extLst>
              </p:cNvPr>
              <p:cNvSpPr txBox="1"/>
              <p:nvPr/>
            </p:nvSpPr>
            <p:spPr>
              <a:xfrm>
                <a:off x="2459587" y="935873"/>
                <a:ext cx="1946763" cy="8530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PREHRANJUJTE SA ZDRAVO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0D8DCE1-2FA7-D635-8B3A-4646D02C6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8E96D10B-6905-2002-10BE-5256DB325A12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73996"/>
              <a:chOff x="-10968" y="9149699"/>
              <a:chExt cx="6868968" cy="973996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45980AD5-9E97-1008-EB30-DA15C79A5248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9A34ED5E-640D-1AE7-BDC8-B8AF5A098BB4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91B51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91B512"/>
                    </a:solidFill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91B51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91B51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91B51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/>
                  </a:rPr>
                </a:br>
                <a:endParaRPr lang="en-GB" sz="1200" b="1" dirty="0">
                  <a:solidFill>
                    <a:srgbClr val="91B51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38174110-2A55-E7FD-27CC-04FA65104DCA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1714BF3E-C548-CEA7-EB43-7452B20F45B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1937976-6653-E292-B721-F768B6BF9C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F3BF1F5E-92A3-ED6A-E56D-34F683708E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2EFC0D55-D3A7-0C3F-9111-93DD2FA1A1A7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647</Words>
  <Application>Microsoft Office PowerPoint</Application>
  <PresentationFormat>A4 Paper (210x297 mm)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2023-02-02T07:19:26Z</dcterms:modified>
</cp:coreProperties>
</file>