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F408C-9426-4B13-94F6-B3CF4C4B18F2}" v="39" dt="2023-02-02T05:58:01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0B1F408C-9426-4B13-94F6-B3CF4C4B18F2}"/>
    <pc:docChg chg="undo custSel modSld sldOrd">
      <pc:chgData name="Michaela Popelková" userId="4da947f916a43c95" providerId="LiveId" clId="{0B1F408C-9426-4B13-94F6-B3CF4C4B18F2}" dt="2023-02-02T05:58:01.299" v="187" actId="164"/>
      <pc:docMkLst>
        <pc:docMk/>
      </pc:docMkLst>
      <pc:sldChg chg="addSp delSp modSp mod">
        <pc:chgData name="Michaela Popelková" userId="4da947f916a43c95" providerId="LiveId" clId="{0B1F408C-9426-4B13-94F6-B3CF4C4B18F2}" dt="2023-02-02T05:57:55.660" v="186" actId="164"/>
        <pc:sldMkLst>
          <pc:docMk/>
          <pc:sldMk cId="112711241" sldId="261"/>
        </pc:sldMkLst>
        <pc:spChg chg="mod topLvl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0B1F408C-9426-4B13-94F6-B3CF4C4B18F2}" dt="2023-02-02T05:48:53.101" v="109"/>
          <ac:spMkLst>
            <pc:docMk/>
            <pc:sldMk cId="112711241" sldId="261"/>
            <ac:spMk id="5" creationId="{A0B50FE9-6A7D-E918-4112-94EC85DBF5B1}"/>
          </ac:spMkLst>
        </pc:spChg>
        <pc:spChg chg="mod">
          <ac:chgData name="Michaela Popelková" userId="4da947f916a43c95" providerId="LiveId" clId="{0B1F408C-9426-4B13-94F6-B3CF4C4B18F2}" dt="2023-02-02T05:48:53.101" v="109"/>
          <ac:spMkLst>
            <pc:docMk/>
            <pc:sldMk cId="112711241" sldId="261"/>
            <ac:spMk id="6" creationId="{28EEE495-20F5-98EA-3042-60C276BF322D}"/>
          </ac:spMkLst>
        </pc:spChg>
        <pc:spChg chg="mod">
          <ac:chgData name="Michaela Popelková" userId="4da947f916a43c95" providerId="LiveId" clId="{0B1F408C-9426-4B13-94F6-B3CF4C4B18F2}" dt="2023-02-02T05:48:53.101" v="109"/>
          <ac:spMkLst>
            <pc:docMk/>
            <pc:sldMk cId="112711241" sldId="261"/>
            <ac:spMk id="9" creationId="{407AB2B5-58E1-2948-7FA6-C57981B00D45}"/>
          </ac:spMkLst>
        </pc:spChg>
        <pc:spChg chg="mod">
          <ac:chgData name="Michaela Popelková" userId="4da947f916a43c95" providerId="LiveId" clId="{0B1F408C-9426-4B13-94F6-B3CF4C4B18F2}" dt="2023-02-02T05:48:53.101" v="109"/>
          <ac:spMkLst>
            <pc:docMk/>
            <pc:sldMk cId="112711241" sldId="261"/>
            <ac:spMk id="10" creationId="{5E65BCEE-4606-7E90-2FCE-06E893E332EA}"/>
          </ac:spMkLst>
        </pc:spChg>
        <pc:spChg chg="mod">
          <ac:chgData name="Michaela Popelková" userId="4da947f916a43c95" providerId="LiveId" clId="{0B1F408C-9426-4B13-94F6-B3CF4C4B18F2}" dt="2023-02-02T05:48:48.717" v="107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0B1F408C-9426-4B13-94F6-B3CF4C4B18F2}" dt="2023-02-02T05:48:48.717" v="107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0B1F408C-9426-4B13-94F6-B3CF4C4B18F2}" dt="2023-02-02T05:48:48.717" v="107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0B1F408C-9426-4B13-94F6-B3CF4C4B18F2}" dt="2023-02-02T05:48:53.101" v="109"/>
          <ac:spMkLst>
            <pc:docMk/>
            <pc:sldMk cId="112711241" sldId="261"/>
            <ac:spMk id="26" creationId="{567721B1-C70F-3DF1-2CB3-AFEE5DA0DBBF}"/>
          </ac:spMkLst>
        </pc:spChg>
        <pc:spChg chg="add mod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28" creationId="{BAE7C721-F615-E58D-6234-FAA19EFF2EAF}"/>
          </ac:spMkLst>
        </pc:spChg>
        <pc:spChg chg="mod topLvl">
          <ac:chgData name="Michaela Popelková" userId="4da947f916a43c95" providerId="LiveId" clId="{0B1F408C-9426-4B13-94F6-B3CF4C4B18F2}" dt="2023-02-02T05:57:55.660" v="186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0B1F408C-9426-4B13-94F6-B3CF4C4B18F2}" dt="2023-02-02T05:49:11.470" v="110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0B1F408C-9426-4B13-94F6-B3CF4C4B18F2}" dt="2023-02-02T05:48:48.717" v="107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0B1F408C-9426-4B13-94F6-B3CF4C4B18F2}" dt="2023-02-02T05:48:41.512" v="106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0B1F408C-9426-4B13-94F6-B3CF4C4B18F2}" dt="2023-02-02T05:57:55.660" v="186" actId="164"/>
          <ac:grpSpMkLst>
            <pc:docMk/>
            <pc:sldMk cId="112711241" sldId="261"/>
            <ac:grpSpMk id="3" creationId="{9B52E541-A3EE-6102-77D1-A4A670F48F24}"/>
          </ac:grpSpMkLst>
        </pc:grpChg>
        <pc:grpChg chg="add mod">
          <ac:chgData name="Michaela Popelková" userId="4da947f916a43c95" providerId="LiveId" clId="{0B1F408C-9426-4B13-94F6-B3CF4C4B18F2}" dt="2023-02-02T05:57:55.660" v="186" actId="164"/>
          <ac:grpSpMkLst>
            <pc:docMk/>
            <pc:sldMk cId="112711241" sldId="261"/>
            <ac:grpSpMk id="8" creationId="{7DFBF832-2ABF-A44B-A3A7-F16EB1BEE1A1}"/>
          </ac:grpSpMkLst>
        </pc:grpChg>
        <pc:grpChg chg="mod">
          <ac:chgData name="Michaela Popelková" userId="4da947f916a43c95" providerId="LiveId" clId="{0B1F408C-9426-4B13-94F6-B3CF4C4B18F2}" dt="2023-02-02T05:48:53.101" v="109"/>
          <ac:grpSpMkLst>
            <pc:docMk/>
            <pc:sldMk cId="112711241" sldId="261"/>
            <ac:grpSpMk id="11" creationId="{9081CA43-A717-F8C0-2063-13BBFB80AF00}"/>
          </ac:grpSpMkLst>
        </pc:grpChg>
        <pc:grpChg chg="del mod topLvl">
          <ac:chgData name="Michaela Popelková" userId="4da947f916a43c95" providerId="LiveId" clId="{0B1F408C-9426-4B13-94F6-B3CF4C4B18F2}" dt="2023-02-02T05:48:51.949" v="108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0B1F408C-9426-4B13-94F6-B3CF4C4B18F2}" dt="2023-02-02T05:48:48.717" v="107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0B1F408C-9426-4B13-94F6-B3CF4C4B18F2}" dt="2023-02-02T05:48:48.717" v="107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0B1F408C-9426-4B13-94F6-B3CF4C4B18F2}" dt="2023-02-02T05:48:48.717" v="107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0B1F408C-9426-4B13-94F6-B3CF4C4B18F2}" dt="2023-02-02T05:57:55.660" v="186" actId="164"/>
          <ac:grpSpMkLst>
            <pc:docMk/>
            <pc:sldMk cId="112711241" sldId="261"/>
            <ac:grpSpMk id="29" creationId="{1A3E882F-618A-8315-3763-26D3F87C2B37}"/>
          </ac:grpSpMkLst>
        </pc:grpChg>
        <pc:grpChg chg="del mod topLvl">
          <ac:chgData name="Michaela Popelková" userId="4da947f916a43c95" providerId="LiveId" clId="{0B1F408C-9426-4B13-94F6-B3CF4C4B18F2}" dt="2023-02-02T05:49:11.470" v="110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0B1F408C-9426-4B13-94F6-B3CF4C4B18F2}" dt="2023-02-02T05:57:55.660" v="186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0B1F408C-9426-4B13-94F6-B3CF4C4B18F2}" dt="2023-02-02T05:57:55.660" v="186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0B1F408C-9426-4B13-94F6-B3CF4C4B18F2}" dt="2023-02-02T05:48:53.101" v="109"/>
          <ac:picMkLst>
            <pc:docMk/>
            <pc:sldMk cId="112711241" sldId="261"/>
            <ac:picMk id="7" creationId="{1D9A09FF-8DBA-C38F-4E81-A0208F2E8D03}"/>
          </ac:picMkLst>
        </pc:picChg>
        <pc:picChg chg="mod topLvl">
          <ac:chgData name="Michaela Popelková" userId="4da947f916a43c95" providerId="LiveId" clId="{0B1F408C-9426-4B13-94F6-B3CF4C4B18F2}" dt="2023-02-02T05:57:55.660" v="186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0B1F408C-9426-4B13-94F6-B3CF4C4B18F2}" dt="2023-02-02T05:48:53.101" v="109"/>
          <ac:picMkLst>
            <pc:docMk/>
            <pc:sldMk cId="112711241" sldId="261"/>
            <ac:picMk id="13" creationId="{524092D2-6BC6-6B25-38F9-3229BA9E4A2E}"/>
          </ac:picMkLst>
        </pc:picChg>
        <pc:picChg chg="mod">
          <ac:chgData name="Michaela Popelková" userId="4da947f916a43c95" providerId="LiveId" clId="{0B1F408C-9426-4B13-94F6-B3CF4C4B18F2}" dt="2023-02-02T05:48:48.717" v="107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0B1F408C-9426-4B13-94F6-B3CF4C4B18F2}" dt="2023-02-02T05:48:48.717" v="107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0B1F408C-9426-4B13-94F6-B3CF4C4B18F2}" dt="2023-02-02T05:48:53.101" v="109"/>
          <ac:picMkLst>
            <pc:docMk/>
            <pc:sldMk cId="112711241" sldId="261"/>
            <ac:picMk id="27" creationId="{E0B18E28-927B-C202-E05D-24F44CF1CE40}"/>
          </ac:picMkLst>
        </pc:picChg>
        <pc:picChg chg="mod">
          <ac:chgData name="Michaela Popelková" userId="4da947f916a43c95" providerId="LiveId" clId="{0B1F408C-9426-4B13-94F6-B3CF4C4B18F2}" dt="2023-02-02T05:48:48.717" v="107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0B1F408C-9426-4B13-94F6-B3CF4C4B18F2}" dt="2023-02-02T05:57:03.940" v="177" actId="164"/>
        <pc:sldMkLst>
          <pc:docMk/>
          <pc:sldMk cId="1113295387" sldId="279"/>
        </pc:sldMkLst>
        <pc:spChg chg="mod topLvl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3" creationId="{78A48E0A-FA77-1EB9-EC8B-6B7EE55D2295}"/>
          </ac:spMkLst>
        </pc:spChg>
        <pc:spChg chg="mod topLvl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5" creationId="{CA56A945-D39A-317D-3BD5-06CFBA80231A}"/>
          </ac:spMkLst>
        </pc:spChg>
        <pc:spChg chg="add mod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8" creationId="{7B836644-7014-476B-ADFB-379D9B5FF3DE}"/>
          </ac:spMkLst>
        </pc:spChg>
        <pc:spChg chg="mod">
          <ac:chgData name="Michaela Popelková" userId="4da947f916a43c95" providerId="LiveId" clId="{0B1F408C-9426-4B13-94F6-B3CF4C4B18F2}" dt="2023-02-02T05:56:48.175" v="176"/>
          <ac:spMkLst>
            <pc:docMk/>
            <pc:sldMk cId="1113295387" sldId="279"/>
            <ac:spMk id="11" creationId="{785E2CCE-A699-0D24-87B7-CE872730243B}"/>
          </ac:spMkLst>
        </pc:spChg>
        <pc:spChg chg="mod">
          <ac:chgData name="Michaela Popelková" userId="4da947f916a43c95" providerId="LiveId" clId="{0B1F408C-9426-4B13-94F6-B3CF4C4B18F2}" dt="2023-02-02T05:56:48.175" v="176"/>
          <ac:spMkLst>
            <pc:docMk/>
            <pc:sldMk cId="1113295387" sldId="279"/>
            <ac:spMk id="12" creationId="{1527B89E-6A5A-904C-0131-3804CD933F84}"/>
          </ac:spMkLst>
        </pc:spChg>
        <pc:spChg chg="mod">
          <ac:chgData name="Michaela Popelková" userId="4da947f916a43c95" providerId="LiveId" clId="{0B1F408C-9426-4B13-94F6-B3CF4C4B18F2}" dt="2023-02-02T05:56:48.175" v="176"/>
          <ac:spMkLst>
            <pc:docMk/>
            <pc:sldMk cId="1113295387" sldId="279"/>
            <ac:spMk id="15" creationId="{844D923D-4992-2FA6-EF6E-2283E1543D92}"/>
          </ac:spMkLst>
        </pc:spChg>
        <pc:spChg chg="mod">
          <ac:chgData name="Michaela Popelková" userId="4da947f916a43c95" providerId="LiveId" clId="{0B1F408C-9426-4B13-94F6-B3CF4C4B18F2}" dt="2023-02-02T05:56:48.175" v="176"/>
          <ac:spMkLst>
            <pc:docMk/>
            <pc:sldMk cId="1113295387" sldId="279"/>
            <ac:spMk id="16" creationId="{704449B8-AA9F-1C88-4ACF-A6B9EC5BF0FD}"/>
          </ac:spMkLst>
        </pc:spChg>
        <pc:spChg chg="mod">
          <ac:chgData name="Michaela Popelková" userId="4da947f916a43c95" providerId="LiveId" clId="{0B1F408C-9426-4B13-94F6-B3CF4C4B18F2}" dt="2023-02-02T05:53:30.635" v="154" actId="165"/>
          <ac:spMkLst>
            <pc:docMk/>
            <pc:sldMk cId="1113295387" sldId="279"/>
            <ac:spMk id="17" creationId="{816E14D3-2F7D-7949-BFF0-722BBF9E30A0}"/>
          </ac:spMkLst>
        </pc:spChg>
        <pc:spChg chg="mod">
          <ac:chgData name="Michaela Popelková" userId="4da947f916a43c95" providerId="LiveId" clId="{0B1F408C-9426-4B13-94F6-B3CF4C4B18F2}" dt="2023-02-02T05:53:30.635" v="154" actId="165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0B1F408C-9426-4B13-94F6-B3CF4C4B18F2}" dt="2023-02-02T05:53:20.020" v="150" actId="478"/>
          <ac:spMkLst>
            <pc:docMk/>
            <pc:sldMk cId="1113295387" sldId="279"/>
            <ac:spMk id="24" creationId="{D4D88A81-23BF-EEB3-EC31-CAD6B1078745}"/>
          </ac:spMkLst>
        </pc:spChg>
        <pc:spChg chg="del mod">
          <ac:chgData name="Michaela Popelková" userId="4da947f916a43c95" providerId="LiveId" clId="{0B1F408C-9426-4B13-94F6-B3CF4C4B18F2}" dt="2023-02-02T05:53:25.072" v="153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0B1F408C-9426-4B13-94F6-B3CF4C4B18F2}" dt="2023-02-02T05:53:30.635" v="154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0B1F408C-9426-4B13-94F6-B3CF4C4B18F2}" dt="2023-02-02T05:53:30.635" v="154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0B1F408C-9426-4B13-94F6-B3CF4C4B18F2}" dt="2023-02-02T05:53:30.635" v="154" actId="165"/>
          <ac:spMkLst>
            <pc:docMk/>
            <pc:sldMk cId="1113295387" sldId="279"/>
            <ac:spMk id="29" creationId="{FE25255B-F47A-EFBE-3845-5905BB509B58}"/>
          </ac:spMkLst>
        </pc:spChg>
        <pc:spChg chg="mod topLvl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0B1F408C-9426-4B13-94F6-B3CF4C4B18F2}" dt="2023-02-02T05:53:21.662" v="151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0B1F408C-9426-4B13-94F6-B3CF4C4B18F2}" dt="2023-02-02T05:56:48.175" v="176"/>
          <ac:spMkLst>
            <pc:docMk/>
            <pc:sldMk cId="1113295387" sldId="279"/>
            <ac:spMk id="36" creationId="{91385FD1-72C0-110D-FC6C-0A58ED9222AE}"/>
          </ac:spMkLst>
        </pc:spChg>
        <pc:spChg chg="add mod">
          <ac:chgData name="Michaela Popelková" userId="4da947f916a43c95" providerId="LiveId" clId="{0B1F408C-9426-4B13-94F6-B3CF4C4B18F2}" dt="2023-02-02T05:57:03.940" v="177" actId="164"/>
          <ac:spMkLst>
            <pc:docMk/>
            <pc:sldMk cId="1113295387" sldId="279"/>
            <ac:spMk id="38" creationId="{828BA129-C454-8F39-9A31-C76B60E3975E}"/>
          </ac:spMkLst>
        </pc:spChg>
        <pc:grpChg chg="del">
          <ac:chgData name="Michaela Popelková" userId="4da947f916a43c95" providerId="LiveId" clId="{0B1F408C-9426-4B13-94F6-B3CF4C4B18F2}" dt="2023-02-02T05:53:20.020" v="150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0B1F408C-9426-4B13-94F6-B3CF4C4B18F2}" dt="2023-02-02T05:57:03.940" v="177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0B1F408C-9426-4B13-94F6-B3CF4C4B18F2}" dt="2023-02-02T05:57:03.940" v="177" actId="164"/>
          <ac:grpSpMkLst>
            <pc:docMk/>
            <pc:sldMk cId="1113295387" sldId="279"/>
            <ac:grpSpMk id="10" creationId="{39117F08-6E0D-01F5-0448-357728EBA2A8}"/>
          </ac:grpSpMkLst>
        </pc:grpChg>
        <pc:grpChg chg="add mod">
          <ac:chgData name="Michaela Popelková" userId="4da947f916a43c95" providerId="LiveId" clId="{0B1F408C-9426-4B13-94F6-B3CF4C4B18F2}" dt="2023-02-02T05:57:03.940" v="177" actId="164"/>
          <ac:grpSpMkLst>
            <pc:docMk/>
            <pc:sldMk cId="1113295387" sldId="279"/>
            <ac:grpSpMk id="14" creationId="{BB064FCE-884A-C26C-F6F2-0F930C132274}"/>
          </ac:grpSpMkLst>
        </pc:grpChg>
        <pc:grpChg chg="del mod topLvl">
          <ac:chgData name="Michaela Popelková" userId="4da947f916a43c95" providerId="LiveId" clId="{0B1F408C-9426-4B13-94F6-B3CF4C4B18F2}" dt="2023-02-02T05:53:33.077" v="155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0B1F408C-9426-4B13-94F6-B3CF4C4B18F2}" dt="2023-02-02T05:53:30.635" v="154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0B1F408C-9426-4B13-94F6-B3CF4C4B18F2}" dt="2023-02-02T05:53:30.635" v="154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0B1F408C-9426-4B13-94F6-B3CF4C4B18F2}" dt="2023-02-02T05:53:30.635" v="154" actId="165"/>
          <ac:grpSpMkLst>
            <pc:docMk/>
            <pc:sldMk cId="1113295387" sldId="279"/>
            <ac:grpSpMk id="31" creationId="{FB8BA2DB-9424-BFA8-E8BA-A4211B987B85}"/>
          </ac:grpSpMkLst>
        </pc:grpChg>
        <pc:grpChg chg="mod">
          <ac:chgData name="Michaela Popelková" userId="4da947f916a43c95" providerId="LiveId" clId="{0B1F408C-9426-4B13-94F6-B3CF4C4B18F2}" dt="2023-02-02T05:56:48.175" v="176"/>
          <ac:grpSpMkLst>
            <pc:docMk/>
            <pc:sldMk cId="1113295387" sldId="279"/>
            <ac:grpSpMk id="32" creationId="{15077B4F-E463-14B8-E85F-70FA5FE64FC5}"/>
          </ac:grpSpMkLst>
        </pc:grpChg>
        <pc:grpChg chg="add mod">
          <ac:chgData name="Michaela Popelková" userId="4da947f916a43c95" providerId="LiveId" clId="{0B1F408C-9426-4B13-94F6-B3CF4C4B18F2}" dt="2023-02-02T05:57:03.940" v="177" actId="164"/>
          <ac:grpSpMkLst>
            <pc:docMk/>
            <pc:sldMk cId="1113295387" sldId="279"/>
            <ac:grpSpMk id="39" creationId="{6D88FA12-D86D-BA6E-8998-4CD40444262D}"/>
          </ac:grpSpMkLst>
        </pc:grpChg>
        <pc:picChg chg="mod topLvl">
          <ac:chgData name="Michaela Popelková" userId="4da947f916a43c95" providerId="LiveId" clId="{0B1F408C-9426-4B13-94F6-B3CF4C4B18F2}" dt="2023-02-02T05:57:03.940" v="177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0B1F408C-9426-4B13-94F6-B3CF4C4B18F2}" dt="2023-02-02T05:56:48.175" v="176"/>
          <ac:picMkLst>
            <pc:docMk/>
            <pc:sldMk cId="1113295387" sldId="279"/>
            <ac:picMk id="13" creationId="{48EFD851-A3E7-D41F-5132-C5D16BEB1CCD}"/>
          </ac:picMkLst>
        </pc:picChg>
        <pc:picChg chg="mod">
          <ac:chgData name="Michaela Popelková" userId="4da947f916a43c95" providerId="LiveId" clId="{0B1F408C-9426-4B13-94F6-B3CF4C4B18F2}" dt="2023-02-02T05:53:30.635" v="154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0B1F408C-9426-4B13-94F6-B3CF4C4B18F2}" dt="2023-02-02T05:53:30.635" v="154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0B1F408C-9426-4B13-94F6-B3CF4C4B18F2}" dt="2023-02-02T05:53:30.635" v="154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0B1F408C-9426-4B13-94F6-B3CF4C4B18F2}" dt="2023-02-02T05:56:48.175" v="176"/>
          <ac:picMkLst>
            <pc:docMk/>
            <pc:sldMk cId="1113295387" sldId="279"/>
            <ac:picMk id="33" creationId="{E0D84692-21B4-C71C-B6A6-D29BF760555B}"/>
          </ac:picMkLst>
        </pc:picChg>
        <pc:picChg chg="mod">
          <ac:chgData name="Michaela Popelková" userId="4da947f916a43c95" providerId="LiveId" clId="{0B1F408C-9426-4B13-94F6-B3CF4C4B18F2}" dt="2023-02-02T05:56:48.175" v="176"/>
          <ac:picMkLst>
            <pc:docMk/>
            <pc:sldMk cId="1113295387" sldId="279"/>
            <ac:picMk id="37" creationId="{0FD5957A-5D9F-A960-AE50-53EF852DD17F}"/>
          </ac:picMkLst>
        </pc:picChg>
        <pc:picChg chg="mod topLvl">
          <ac:chgData name="Michaela Popelková" userId="4da947f916a43c95" providerId="LiveId" clId="{0B1F408C-9426-4B13-94F6-B3CF4C4B18F2}" dt="2023-02-02T05:57:03.940" v="177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0B1F408C-9426-4B13-94F6-B3CF4C4B18F2}" dt="2023-02-02T05:57:37.726" v="183" actId="164"/>
        <pc:sldMkLst>
          <pc:docMk/>
          <pc:sldMk cId="4186401560" sldId="280"/>
        </pc:sldMkLst>
        <pc:spChg chg="mod topLvl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0B1F408C-9426-4B13-94F6-B3CF4C4B18F2}" dt="2023-02-02T05:56:20.449" v="169"/>
          <ac:spMkLst>
            <pc:docMk/>
            <pc:sldMk cId="4186401560" sldId="280"/>
            <ac:spMk id="9" creationId="{BD63D70A-0B2D-80BC-011C-FA2ED88F59DF}"/>
          </ac:spMkLst>
        </pc:spChg>
        <pc:spChg chg="mod">
          <ac:chgData name="Michaela Popelková" userId="4da947f916a43c95" providerId="LiveId" clId="{0B1F408C-9426-4B13-94F6-B3CF4C4B18F2}" dt="2023-02-02T05:56:20.449" v="169"/>
          <ac:spMkLst>
            <pc:docMk/>
            <pc:sldMk cId="4186401560" sldId="280"/>
            <ac:spMk id="12" creationId="{63EC93FD-1A15-0546-7398-456DD88FABF1}"/>
          </ac:spMkLst>
        </pc:spChg>
        <pc:spChg chg="mod">
          <ac:chgData name="Michaela Popelková" userId="4da947f916a43c95" providerId="LiveId" clId="{0B1F408C-9426-4B13-94F6-B3CF4C4B18F2}" dt="2023-02-02T05:56:20.449" v="169"/>
          <ac:spMkLst>
            <pc:docMk/>
            <pc:sldMk cId="4186401560" sldId="280"/>
            <ac:spMk id="16" creationId="{3AA8FB0F-5418-1030-008B-942C46FA7C35}"/>
          </ac:spMkLst>
        </pc:spChg>
        <pc:spChg chg="mod">
          <ac:chgData name="Michaela Popelková" userId="4da947f916a43c95" providerId="LiveId" clId="{0B1F408C-9426-4B13-94F6-B3CF4C4B18F2}" dt="2023-02-02T05:56:20.449" v="169"/>
          <ac:spMkLst>
            <pc:docMk/>
            <pc:sldMk cId="4186401560" sldId="280"/>
            <ac:spMk id="17" creationId="{E5871548-F315-1BCA-376E-606D7A40A205}"/>
          </ac:spMkLst>
        </pc:spChg>
        <pc:spChg chg="mod">
          <ac:chgData name="Michaela Popelková" userId="4da947f916a43c95" providerId="LiveId" clId="{0B1F408C-9426-4B13-94F6-B3CF4C4B18F2}" dt="2023-02-02T05:56:20.449" v="169"/>
          <ac:spMkLst>
            <pc:docMk/>
            <pc:sldMk cId="4186401560" sldId="280"/>
            <ac:spMk id="20" creationId="{FB62956A-C61D-7A47-AF3A-60D86DA637E0}"/>
          </ac:spMkLst>
        </pc:spChg>
        <pc:spChg chg="add mod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22" creationId="{4E5568EE-132B-1840-B971-2A62AEDCB999}"/>
          </ac:spMkLst>
        </pc:spChg>
        <pc:spChg chg="mod">
          <ac:chgData name="Michaela Popelková" userId="4da947f916a43c95" providerId="LiveId" clId="{0B1F408C-9426-4B13-94F6-B3CF4C4B18F2}" dt="2023-02-02T05:50:15.931" v="123" actId="165"/>
          <ac:spMkLst>
            <pc:docMk/>
            <pc:sldMk cId="4186401560" sldId="280"/>
            <ac:spMk id="23" creationId="{047BE93A-3226-70FC-41B2-4A5DD1EBC42C}"/>
          </ac:spMkLst>
        </pc:spChg>
        <pc:spChg chg="del mod">
          <ac:chgData name="Michaela Popelková" userId="4da947f916a43c95" providerId="LiveId" clId="{0B1F408C-9426-4B13-94F6-B3CF4C4B18F2}" dt="2023-02-02T05:50:09.640" v="122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0B1F408C-9426-4B13-94F6-B3CF4C4B18F2}" dt="2023-02-02T05:57:37.726" v="183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0B1F408C-9426-4B13-94F6-B3CF4C4B18F2}" dt="2023-02-02T05:50:06.745" v="120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0B1F408C-9426-4B13-94F6-B3CF4C4B18F2}" dt="2023-02-02T05:50:15.931" v="123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0B1F408C-9426-4B13-94F6-B3CF4C4B18F2}" dt="2023-02-02T05:50:15.931" v="123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0B1F408C-9426-4B13-94F6-B3CF4C4B18F2}" dt="2023-02-02T05:50:15.931" v="123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0B1F408C-9426-4B13-94F6-B3CF4C4B18F2}" dt="2023-02-02T05:57:37.726" v="183" actId="164"/>
          <ac:grpSpMkLst>
            <pc:docMk/>
            <pc:sldMk cId="4186401560" sldId="280"/>
            <ac:grpSpMk id="3" creationId="{FF3757EC-0CDB-E1A9-31A7-CD13165A9CD2}"/>
          </ac:grpSpMkLst>
        </pc:grpChg>
        <pc:grpChg chg="del">
          <ac:chgData name="Michaela Popelková" userId="4da947f916a43c95" providerId="LiveId" clId="{0B1F408C-9426-4B13-94F6-B3CF4C4B18F2}" dt="2023-02-02T05:50:06.745" v="120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0B1F408C-9426-4B13-94F6-B3CF4C4B18F2}" dt="2023-02-02T05:57:37.726" v="183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0B1F408C-9426-4B13-94F6-B3CF4C4B18F2}" dt="2023-02-02T05:57:37.726" v="183" actId="164"/>
          <ac:grpSpMkLst>
            <pc:docMk/>
            <pc:sldMk cId="4186401560" sldId="280"/>
            <ac:grpSpMk id="14" creationId="{D9944933-A56B-9C62-6D8C-E39CB8721C7C}"/>
          </ac:grpSpMkLst>
        </pc:grpChg>
        <pc:grpChg chg="mod topLvl">
          <ac:chgData name="Michaela Popelková" userId="4da947f916a43c95" providerId="LiveId" clId="{0B1F408C-9426-4B13-94F6-B3CF4C4B18F2}" dt="2023-02-02T05:57:37.726" v="183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0B1F408C-9426-4B13-94F6-B3CF4C4B18F2}" dt="2023-02-02T05:56:20.449" v="169"/>
          <ac:grpSpMkLst>
            <pc:docMk/>
            <pc:sldMk cId="4186401560" sldId="280"/>
            <ac:grpSpMk id="18" creationId="{AC6D7C5E-0093-C032-6A16-8589E9F8C999}"/>
          </ac:grpSpMkLst>
        </pc:grpChg>
        <pc:grpChg chg="add mod">
          <ac:chgData name="Michaela Popelková" userId="4da947f916a43c95" providerId="LiveId" clId="{0B1F408C-9426-4B13-94F6-B3CF4C4B18F2}" dt="2023-02-02T05:57:37.726" v="183" actId="164"/>
          <ac:grpSpMkLst>
            <pc:docMk/>
            <pc:sldMk cId="4186401560" sldId="280"/>
            <ac:grpSpMk id="26" creationId="{6D6561E7-AABD-13C8-406F-47C81BABD444}"/>
          </ac:grpSpMkLst>
        </pc:grpChg>
        <pc:grpChg chg="del mod topLvl">
          <ac:chgData name="Michaela Popelková" userId="4da947f916a43c95" providerId="LiveId" clId="{0B1F408C-9426-4B13-94F6-B3CF4C4B18F2}" dt="2023-02-02T05:50:20.735" v="124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0B1F408C-9426-4B13-94F6-B3CF4C4B18F2}" dt="2023-02-02T05:50:15.931" v="123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0B1F408C-9426-4B13-94F6-B3CF4C4B18F2}" dt="2023-02-02T05:50:15.931" v="123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0B1F408C-9426-4B13-94F6-B3CF4C4B18F2}" dt="2023-02-02T05:50:15.931" v="123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0B1F408C-9426-4B13-94F6-B3CF4C4B18F2}" dt="2023-02-02T05:50:15.931" v="123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0B1F408C-9426-4B13-94F6-B3CF4C4B18F2}" dt="2023-02-02T05:57:37.726" v="183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0B1F408C-9426-4B13-94F6-B3CF4C4B18F2}" dt="2023-02-02T05:50:15.931" v="123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0B1F408C-9426-4B13-94F6-B3CF4C4B18F2}" dt="2023-02-02T05:56:20.449" v="169"/>
          <ac:picMkLst>
            <pc:docMk/>
            <pc:sldMk cId="4186401560" sldId="280"/>
            <ac:picMk id="13" creationId="{5233183D-A9CA-9DFC-C8DE-6CB156C69884}"/>
          </ac:picMkLst>
        </pc:picChg>
        <pc:picChg chg="mod">
          <ac:chgData name="Michaela Popelková" userId="4da947f916a43c95" providerId="LiveId" clId="{0B1F408C-9426-4B13-94F6-B3CF4C4B18F2}" dt="2023-02-02T05:56:20.449" v="169"/>
          <ac:picMkLst>
            <pc:docMk/>
            <pc:sldMk cId="4186401560" sldId="280"/>
            <ac:picMk id="19" creationId="{DC80D909-724E-7915-3B63-522624CF30A8}"/>
          </ac:picMkLst>
        </pc:picChg>
        <pc:picChg chg="mod">
          <ac:chgData name="Michaela Popelková" userId="4da947f916a43c95" providerId="LiveId" clId="{0B1F408C-9426-4B13-94F6-B3CF4C4B18F2}" dt="2023-02-02T05:56:20.449" v="169"/>
          <ac:picMkLst>
            <pc:docMk/>
            <pc:sldMk cId="4186401560" sldId="280"/>
            <ac:picMk id="21" creationId="{8E5AE420-D351-013C-E340-83A5A5324A38}"/>
          </ac:picMkLst>
        </pc:picChg>
        <pc:picChg chg="mod">
          <ac:chgData name="Michaela Popelková" userId="4da947f916a43c95" providerId="LiveId" clId="{0B1F408C-9426-4B13-94F6-B3CF4C4B18F2}" dt="2023-02-02T05:50:15.931" v="123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0B1F408C-9426-4B13-94F6-B3CF4C4B18F2}" dt="2023-02-02T05:50:15.931" v="123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0B1F408C-9426-4B13-94F6-B3CF4C4B18F2}" dt="2023-02-02T05:50:15.931" v="123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 ord">
        <pc:chgData name="Michaela Popelková" userId="4da947f916a43c95" providerId="LiveId" clId="{0B1F408C-9426-4B13-94F6-B3CF4C4B18F2}" dt="2023-02-02T05:57:21.525" v="180" actId="164"/>
        <pc:sldMkLst>
          <pc:docMk/>
          <pc:sldMk cId="2926952622" sldId="281"/>
        </pc:sldMkLst>
        <pc:spChg chg="mod topLvl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0B1F408C-9426-4B13-94F6-B3CF4C4B18F2}" dt="2023-02-02T05:56:37.600" v="173"/>
          <ac:spMkLst>
            <pc:docMk/>
            <pc:sldMk cId="2926952622" sldId="281"/>
            <ac:spMk id="9" creationId="{5778EE5F-375B-F567-E743-30666DEE60E0}"/>
          </ac:spMkLst>
        </pc:spChg>
        <pc:spChg chg="mod">
          <ac:chgData name="Michaela Popelková" userId="4da947f916a43c95" providerId="LiveId" clId="{0B1F408C-9426-4B13-94F6-B3CF4C4B18F2}" dt="2023-02-02T05:56:37.600" v="173"/>
          <ac:spMkLst>
            <pc:docMk/>
            <pc:sldMk cId="2926952622" sldId="281"/>
            <ac:spMk id="11" creationId="{8AAC9E96-C0C4-C328-2ADA-3D723285BC5F}"/>
          </ac:spMkLst>
        </pc:spChg>
        <pc:spChg chg="mod">
          <ac:chgData name="Michaela Popelková" userId="4da947f916a43c95" providerId="LiveId" clId="{0B1F408C-9426-4B13-94F6-B3CF4C4B18F2}" dt="2023-02-02T05:56:37.600" v="173"/>
          <ac:spMkLst>
            <pc:docMk/>
            <pc:sldMk cId="2926952622" sldId="281"/>
            <ac:spMk id="14" creationId="{0204CCF2-2250-B9C2-EF3A-6D39F2677DC2}"/>
          </ac:spMkLst>
        </pc:spChg>
        <pc:spChg chg="mod">
          <ac:chgData name="Michaela Popelková" userId="4da947f916a43c95" providerId="LiveId" clId="{0B1F408C-9426-4B13-94F6-B3CF4C4B18F2}" dt="2023-02-02T05:56:37.600" v="173"/>
          <ac:spMkLst>
            <pc:docMk/>
            <pc:sldMk cId="2926952622" sldId="281"/>
            <ac:spMk id="15" creationId="{87234256-4B3E-2B1F-64DD-13448B2F0A30}"/>
          </ac:spMkLst>
        </pc:spChg>
        <pc:spChg chg="mod">
          <ac:chgData name="Michaela Popelková" userId="4da947f916a43c95" providerId="LiveId" clId="{0B1F408C-9426-4B13-94F6-B3CF4C4B18F2}" dt="2023-02-02T05:52:21.004" v="137" actId="165"/>
          <ac:spMkLst>
            <pc:docMk/>
            <pc:sldMk cId="2926952622" sldId="281"/>
            <ac:spMk id="18" creationId="{2E4740BA-7E7B-C2C1-6207-E6E879B3C5D5}"/>
          </ac:spMkLst>
        </pc:spChg>
        <pc:spChg chg="del mod">
          <ac:chgData name="Michaela Popelková" userId="4da947f916a43c95" providerId="LiveId" clId="{0B1F408C-9426-4B13-94F6-B3CF4C4B18F2}" dt="2023-02-02T05:52:15.638" v="136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0B1F408C-9426-4B13-94F6-B3CF4C4B18F2}" dt="2023-02-02T05:52:21.004" v="137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0B1F408C-9426-4B13-94F6-B3CF4C4B18F2}" dt="2023-02-02T05:52:21.004" v="137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0B1F408C-9426-4B13-94F6-B3CF4C4B18F2}" dt="2023-02-02T05:52:12.913" v="134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0B1F408C-9426-4B13-94F6-B3CF4C4B18F2}" dt="2023-02-02T05:52:21.004" v="137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0B1F408C-9426-4B13-94F6-B3CF4C4B18F2}" dt="2023-02-02T05:56:37.600" v="173"/>
          <ac:spMkLst>
            <pc:docMk/>
            <pc:sldMk cId="2926952622" sldId="281"/>
            <ac:spMk id="33" creationId="{AE1B29C1-73B0-4CE5-A325-EE783A8EEE9B}"/>
          </ac:spMkLst>
        </pc:spChg>
        <pc:spChg chg="add mod">
          <ac:chgData name="Michaela Popelková" userId="4da947f916a43c95" providerId="LiveId" clId="{0B1F408C-9426-4B13-94F6-B3CF4C4B18F2}" dt="2023-02-02T05:57:21.525" v="180" actId="164"/>
          <ac:spMkLst>
            <pc:docMk/>
            <pc:sldMk cId="2926952622" sldId="281"/>
            <ac:spMk id="35" creationId="{CA0119B9-0653-92EF-BE18-DBF64CDBE8FC}"/>
          </ac:spMkLst>
        </pc:spChg>
        <pc:grpChg chg="add mod">
          <ac:chgData name="Michaela Popelková" userId="4da947f916a43c95" providerId="LiveId" clId="{0B1F408C-9426-4B13-94F6-B3CF4C4B18F2}" dt="2023-02-02T05:57:21.525" v="180" actId="164"/>
          <ac:grpSpMkLst>
            <pc:docMk/>
            <pc:sldMk cId="2926952622" sldId="281"/>
            <ac:grpSpMk id="3" creationId="{BC3E7DCB-F7F7-223D-CF6B-8F88112754A7}"/>
          </ac:grpSpMkLst>
        </pc:grpChg>
        <pc:grpChg chg="del">
          <ac:chgData name="Michaela Popelková" userId="4da947f916a43c95" providerId="LiveId" clId="{0B1F408C-9426-4B13-94F6-B3CF4C4B18F2}" dt="2023-02-02T05:52:12.913" v="134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0B1F408C-9426-4B13-94F6-B3CF4C4B18F2}" dt="2023-02-02T05:57:21.525" v="180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0B1F408C-9426-4B13-94F6-B3CF4C4B18F2}" dt="2023-02-02T05:57:21.525" v="180" actId="164"/>
          <ac:grpSpMkLst>
            <pc:docMk/>
            <pc:sldMk cId="2926952622" sldId="281"/>
            <ac:grpSpMk id="13" creationId="{990B25C2-7226-869E-4010-EAAE6A7C691F}"/>
          </ac:grpSpMkLst>
        </pc:grpChg>
        <pc:grpChg chg="mod">
          <ac:chgData name="Michaela Popelková" userId="4da947f916a43c95" providerId="LiveId" clId="{0B1F408C-9426-4B13-94F6-B3CF4C4B18F2}" dt="2023-02-02T05:56:37.600" v="173"/>
          <ac:grpSpMkLst>
            <pc:docMk/>
            <pc:sldMk cId="2926952622" sldId="281"/>
            <ac:grpSpMk id="16" creationId="{F9206118-F8E7-191F-F306-38ECB3F0A393}"/>
          </ac:grpSpMkLst>
        </pc:grpChg>
        <pc:grpChg chg="del mod topLvl">
          <ac:chgData name="Michaela Popelková" userId="4da947f916a43c95" providerId="LiveId" clId="{0B1F408C-9426-4B13-94F6-B3CF4C4B18F2}" dt="2023-02-02T05:52:23.922" v="138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0B1F408C-9426-4B13-94F6-B3CF4C4B18F2}" dt="2023-02-02T05:52:21.004" v="137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0B1F408C-9426-4B13-94F6-B3CF4C4B18F2}" dt="2023-02-02T05:52:21.004" v="137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0B1F408C-9426-4B13-94F6-B3CF4C4B18F2}" dt="2023-02-02T05:52:21.004" v="137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0B1F408C-9426-4B13-94F6-B3CF4C4B18F2}" dt="2023-02-02T05:57:21.525" v="180" actId="164"/>
          <ac:grpSpMkLst>
            <pc:docMk/>
            <pc:sldMk cId="2926952622" sldId="281"/>
            <ac:grpSpMk id="36" creationId="{AC4AC350-C3D5-83E2-A97B-2B898CE786BD}"/>
          </ac:grpSpMkLst>
        </pc:grpChg>
        <pc:picChg chg="mod topLvl">
          <ac:chgData name="Michaela Popelková" userId="4da947f916a43c95" providerId="LiveId" clId="{0B1F408C-9426-4B13-94F6-B3CF4C4B18F2}" dt="2023-02-02T05:57:21.525" v="180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0B1F408C-9426-4B13-94F6-B3CF4C4B18F2}" dt="2023-02-02T05:57:21.525" v="180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0B1F408C-9426-4B13-94F6-B3CF4C4B18F2}" dt="2023-02-02T05:56:37.600" v="173"/>
          <ac:picMkLst>
            <pc:docMk/>
            <pc:sldMk cId="2926952622" sldId="281"/>
            <ac:picMk id="12" creationId="{FAC62FD1-D984-F6BB-918C-5CD3E74F36AA}"/>
          </ac:picMkLst>
        </pc:picChg>
        <pc:picChg chg="mod">
          <ac:chgData name="Michaela Popelková" userId="4da947f916a43c95" providerId="LiveId" clId="{0B1F408C-9426-4B13-94F6-B3CF4C4B18F2}" dt="2023-02-02T05:56:37.600" v="173"/>
          <ac:picMkLst>
            <pc:docMk/>
            <pc:sldMk cId="2926952622" sldId="281"/>
            <ac:picMk id="17" creationId="{54101F41-D1C7-C1CC-AF8E-7BC41AD0D112}"/>
          </ac:picMkLst>
        </pc:picChg>
        <pc:picChg chg="mod">
          <ac:chgData name="Michaela Popelková" userId="4da947f916a43c95" providerId="LiveId" clId="{0B1F408C-9426-4B13-94F6-B3CF4C4B18F2}" dt="2023-02-02T05:52:21.004" v="137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0B1F408C-9426-4B13-94F6-B3CF4C4B18F2}" dt="2023-02-02T05:52:21.004" v="137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0B1F408C-9426-4B13-94F6-B3CF4C4B18F2}" dt="2023-02-02T05:52:21.004" v="137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0B1F408C-9426-4B13-94F6-B3CF4C4B18F2}" dt="2023-02-02T05:56:37.600" v="173"/>
          <ac:picMkLst>
            <pc:docMk/>
            <pc:sldMk cId="2926952622" sldId="281"/>
            <ac:picMk id="34" creationId="{DD573FF1-2A27-9019-E003-165FB937CD55}"/>
          </ac:picMkLst>
        </pc:picChg>
      </pc:sldChg>
      <pc:sldChg chg="addSp delSp modSp mod">
        <pc:chgData name="Michaela Popelková" userId="4da947f916a43c95" providerId="LiveId" clId="{0B1F408C-9426-4B13-94F6-B3CF4C4B18F2}" dt="2023-02-02T05:57:16.958" v="179" actId="164"/>
        <pc:sldMkLst>
          <pc:docMk/>
          <pc:sldMk cId="49387073" sldId="284"/>
        </pc:sldMkLst>
        <pc:spChg chg="mod topLvl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0B1F408C-9426-4B13-94F6-B3CF4C4B18F2}" dt="2023-02-02T05:56:40.982" v="174"/>
          <ac:spMkLst>
            <pc:docMk/>
            <pc:sldMk cId="49387073" sldId="284"/>
            <ac:spMk id="9" creationId="{DA77F567-6EA2-CCA4-9714-DB4C8C83BD9A}"/>
          </ac:spMkLst>
        </pc:spChg>
        <pc:spChg chg="mod">
          <ac:chgData name="Michaela Popelková" userId="4da947f916a43c95" providerId="LiveId" clId="{0B1F408C-9426-4B13-94F6-B3CF4C4B18F2}" dt="2023-02-02T05:56:40.982" v="174"/>
          <ac:spMkLst>
            <pc:docMk/>
            <pc:sldMk cId="49387073" sldId="284"/>
            <ac:spMk id="11" creationId="{FEA73339-F019-73A1-9186-C07C4BA1FA59}"/>
          </ac:spMkLst>
        </pc:spChg>
        <pc:spChg chg="mod">
          <ac:chgData name="Michaela Popelková" userId="4da947f916a43c95" providerId="LiveId" clId="{0B1F408C-9426-4B13-94F6-B3CF4C4B18F2}" dt="2023-02-02T05:56:40.982" v="174"/>
          <ac:spMkLst>
            <pc:docMk/>
            <pc:sldMk cId="49387073" sldId="284"/>
            <ac:spMk id="14" creationId="{BD3BFD07-DFE4-102F-049D-0AB107845E46}"/>
          </ac:spMkLst>
        </pc:spChg>
        <pc:spChg chg="mod">
          <ac:chgData name="Michaela Popelková" userId="4da947f916a43c95" providerId="LiveId" clId="{0B1F408C-9426-4B13-94F6-B3CF4C4B18F2}" dt="2023-02-02T05:56:40.982" v="174"/>
          <ac:spMkLst>
            <pc:docMk/>
            <pc:sldMk cId="49387073" sldId="284"/>
            <ac:spMk id="15" creationId="{31E91731-7A24-4BA9-1581-997CFB5BB490}"/>
          </ac:spMkLst>
        </pc:spChg>
        <pc:spChg chg="add del mod">
          <ac:chgData name="Michaela Popelková" userId="4da947f916a43c95" providerId="LiveId" clId="{0B1F408C-9426-4B13-94F6-B3CF4C4B18F2}" dt="2023-02-02T05:52:56.799" v="144" actId="165"/>
          <ac:spMkLst>
            <pc:docMk/>
            <pc:sldMk cId="49387073" sldId="284"/>
            <ac:spMk id="18" creationId="{DD62BCBE-11B7-F564-7903-DA48CA6CE868}"/>
          </ac:spMkLst>
        </pc:spChg>
        <pc:spChg chg="del mod">
          <ac:chgData name="Michaela Popelková" userId="4da947f916a43c95" providerId="LiveId" clId="{0B1F408C-9426-4B13-94F6-B3CF4C4B18F2}" dt="2023-02-02T05:52:41.600" v="143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0B1F408C-9426-4B13-94F6-B3CF4C4B18F2}" dt="2023-02-02T05:52:56.799" v="144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0B1F408C-9426-4B13-94F6-B3CF4C4B18F2}" dt="2023-02-02T05:52:56.799" v="144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0B1F408C-9426-4B13-94F6-B3CF4C4B18F2}" dt="2023-02-02T05:52:56.799" v="144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0B1F408C-9426-4B13-94F6-B3CF4C4B18F2}" dt="2023-02-02T05:52:33.647" v="139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0B1F408C-9426-4B13-94F6-B3CF4C4B18F2}" dt="2023-02-02T05:56:40.982" v="174"/>
          <ac:spMkLst>
            <pc:docMk/>
            <pc:sldMk cId="49387073" sldId="284"/>
            <ac:spMk id="33" creationId="{E044B7CE-0BA5-C7E8-3480-17CB23C84FC0}"/>
          </ac:spMkLst>
        </pc:spChg>
        <pc:spChg chg="add mod">
          <ac:chgData name="Michaela Popelková" userId="4da947f916a43c95" providerId="LiveId" clId="{0B1F408C-9426-4B13-94F6-B3CF4C4B18F2}" dt="2023-02-02T05:57:16.958" v="179" actId="164"/>
          <ac:spMkLst>
            <pc:docMk/>
            <pc:sldMk cId="49387073" sldId="284"/>
            <ac:spMk id="35" creationId="{7E31BD09-B235-8D03-47B3-88E68E04E63F}"/>
          </ac:spMkLst>
        </pc:spChg>
        <pc:grpChg chg="add mod">
          <ac:chgData name="Michaela Popelková" userId="4da947f916a43c95" providerId="LiveId" clId="{0B1F408C-9426-4B13-94F6-B3CF4C4B18F2}" dt="2023-02-02T05:57:16.958" v="179" actId="164"/>
          <ac:grpSpMkLst>
            <pc:docMk/>
            <pc:sldMk cId="49387073" sldId="284"/>
            <ac:grpSpMk id="3" creationId="{D979F52F-2557-3B1A-BDA2-0344BF2F4E08}"/>
          </ac:grpSpMkLst>
        </pc:grpChg>
        <pc:grpChg chg="del">
          <ac:chgData name="Michaela Popelková" userId="4da947f916a43c95" providerId="LiveId" clId="{0B1F408C-9426-4B13-94F6-B3CF4C4B18F2}" dt="2023-02-02T05:52:33.647" v="139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0B1F408C-9426-4B13-94F6-B3CF4C4B18F2}" dt="2023-02-02T05:57:16.958" v="179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0B1F408C-9426-4B13-94F6-B3CF4C4B18F2}" dt="2023-02-02T05:57:16.958" v="179" actId="164"/>
          <ac:grpSpMkLst>
            <pc:docMk/>
            <pc:sldMk cId="49387073" sldId="284"/>
            <ac:grpSpMk id="13" creationId="{F50717B9-8C10-277E-C145-B0E13DA593C4}"/>
          </ac:grpSpMkLst>
        </pc:grpChg>
        <pc:grpChg chg="mod">
          <ac:chgData name="Michaela Popelková" userId="4da947f916a43c95" providerId="LiveId" clId="{0B1F408C-9426-4B13-94F6-B3CF4C4B18F2}" dt="2023-02-02T05:56:40.982" v="174"/>
          <ac:grpSpMkLst>
            <pc:docMk/>
            <pc:sldMk cId="49387073" sldId="284"/>
            <ac:grpSpMk id="16" creationId="{43275DE1-9FF8-DD38-1817-678991CC606E}"/>
          </ac:grpSpMkLst>
        </pc:grpChg>
        <pc:grpChg chg="del mod topLvl">
          <ac:chgData name="Michaela Popelková" userId="4da947f916a43c95" providerId="LiveId" clId="{0B1F408C-9426-4B13-94F6-B3CF4C4B18F2}" dt="2023-02-02T05:52:59.513" v="145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0B1F408C-9426-4B13-94F6-B3CF4C4B18F2}" dt="2023-02-02T05:52:56.799" v="144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0B1F408C-9426-4B13-94F6-B3CF4C4B18F2}" dt="2023-02-02T05:52:56.799" v="144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0B1F408C-9426-4B13-94F6-B3CF4C4B18F2}" dt="2023-02-02T05:52:56.799" v="144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0B1F408C-9426-4B13-94F6-B3CF4C4B18F2}" dt="2023-02-02T05:57:16.958" v="179" actId="164"/>
          <ac:grpSpMkLst>
            <pc:docMk/>
            <pc:sldMk cId="49387073" sldId="284"/>
            <ac:grpSpMk id="36" creationId="{DDF6D10D-7F05-1414-0B44-69E57BD17C2D}"/>
          </ac:grpSpMkLst>
        </pc:grpChg>
        <pc:picChg chg="mod topLvl">
          <ac:chgData name="Michaela Popelková" userId="4da947f916a43c95" providerId="LiveId" clId="{0B1F408C-9426-4B13-94F6-B3CF4C4B18F2}" dt="2023-02-02T05:57:16.958" v="179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0B1F408C-9426-4B13-94F6-B3CF4C4B18F2}" dt="2023-02-02T05:57:16.958" v="179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0B1F408C-9426-4B13-94F6-B3CF4C4B18F2}" dt="2023-02-02T05:56:40.982" v="174"/>
          <ac:picMkLst>
            <pc:docMk/>
            <pc:sldMk cId="49387073" sldId="284"/>
            <ac:picMk id="12" creationId="{818CF554-64C5-7565-0267-DB952AEF721C}"/>
          </ac:picMkLst>
        </pc:picChg>
        <pc:picChg chg="mod">
          <ac:chgData name="Michaela Popelková" userId="4da947f916a43c95" providerId="LiveId" clId="{0B1F408C-9426-4B13-94F6-B3CF4C4B18F2}" dt="2023-02-02T05:56:40.982" v="174"/>
          <ac:picMkLst>
            <pc:docMk/>
            <pc:sldMk cId="49387073" sldId="284"/>
            <ac:picMk id="17" creationId="{99ED4523-146F-5E26-7930-4EDC5E25026C}"/>
          </ac:picMkLst>
        </pc:picChg>
        <pc:picChg chg="mod">
          <ac:chgData name="Michaela Popelková" userId="4da947f916a43c95" providerId="LiveId" clId="{0B1F408C-9426-4B13-94F6-B3CF4C4B18F2}" dt="2023-02-02T05:52:56.799" v="144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0B1F408C-9426-4B13-94F6-B3CF4C4B18F2}" dt="2023-02-02T05:52:56.799" v="144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0B1F408C-9426-4B13-94F6-B3CF4C4B18F2}" dt="2023-02-02T05:52:56.799" v="144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0B1F408C-9426-4B13-94F6-B3CF4C4B18F2}" dt="2023-02-02T05:56:40.982" v="174"/>
          <ac:picMkLst>
            <pc:docMk/>
            <pc:sldMk cId="49387073" sldId="284"/>
            <ac:picMk id="34" creationId="{68390B41-2C98-49E5-63D6-47C5987F7ECD}"/>
          </ac:picMkLst>
        </pc:picChg>
      </pc:sldChg>
      <pc:sldChg chg="addSp delSp modSp mod">
        <pc:chgData name="Michaela Popelková" userId="4da947f916a43c95" providerId="LiveId" clId="{0B1F408C-9426-4B13-94F6-B3CF4C4B18F2}" dt="2023-02-02T05:58:01.299" v="187" actId="164"/>
        <pc:sldMkLst>
          <pc:docMk/>
          <pc:sldMk cId="3479976610" sldId="286"/>
        </pc:sldMkLst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0B1F408C-9426-4B13-94F6-B3CF4C4B18F2}" dt="2023-02-02T05:58:01.299" v="187" actId="164"/>
          <ac:spMkLst>
            <pc:docMk/>
            <pc:sldMk cId="3479976610" sldId="286"/>
            <ac:spMk id="14" creationId="{BA188464-CF97-9586-18E2-F3C1C1F8B0DF}"/>
          </ac:spMkLst>
        </pc:spChg>
        <pc:spChg chg="mod">
          <ac:chgData name="Michaela Popelková" userId="4da947f916a43c95" providerId="LiveId" clId="{0B1F408C-9426-4B13-94F6-B3CF4C4B18F2}" dt="2023-02-02T05:48:06.444" v="105" actId="207"/>
          <ac:spMkLst>
            <pc:docMk/>
            <pc:sldMk cId="3479976610" sldId="286"/>
            <ac:spMk id="16" creationId="{98F295B1-6CE9-EA09-C410-B05F7F5DB4F5}"/>
          </ac:spMkLst>
        </pc:spChg>
        <pc:spChg chg="mod">
          <ac:chgData name="Michaela Popelková" userId="4da947f916a43c95" providerId="LiveId" clId="{0B1F408C-9426-4B13-94F6-B3CF4C4B18F2}" dt="2023-02-02T05:48:06.444" v="105" actId="207"/>
          <ac:spMkLst>
            <pc:docMk/>
            <pc:sldMk cId="3479976610" sldId="286"/>
            <ac:spMk id="17" creationId="{B8C01AE9-A853-8824-8F7C-C3BD55BAE952}"/>
          </ac:spMkLst>
        </pc:spChg>
        <pc:spChg chg="mod topLvl">
          <ac:chgData name="Michaela Popelková" userId="4da947f916a43c95" providerId="LiveId" clId="{0B1F408C-9426-4B13-94F6-B3CF4C4B18F2}" dt="2023-02-02T05:58:01.299" v="187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0B1F408C-9426-4B13-94F6-B3CF4C4B18F2}" dt="2023-02-02T05:58:01.299" v="187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0B1F408C-9426-4B13-94F6-B3CF4C4B18F2}" dt="2023-02-02T05:48:06.444" v="105" actId="207"/>
          <ac:spMkLst>
            <pc:docMk/>
            <pc:sldMk cId="3479976610" sldId="286"/>
            <ac:spMk id="22" creationId="{19052759-FDBD-B5FA-706F-A5435D1BF1BE}"/>
          </ac:spMkLst>
        </pc:spChg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0B1F408C-9426-4B13-94F6-B3CF4C4B18F2}" dt="2023-02-02T05:47:56.083" v="102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0B1F408C-9426-4B13-94F6-B3CF4C4B18F2}" dt="2023-02-02T05:58:01.299" v="187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0B1F408C-9426-4B13-94F6-B3CF4C4B18F2}" dt="2023-02-02T05:47:50.360" v="101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0B1F408C-9426-4B13-94F6-B3CF4C4B18F2}" dt="2023-02-02T05:58:01.299" v="187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0B1F408C-9426-4B13-94F6-B3CF4C4B18F2}" dt="2023-02-02T05:47:59.922" v="103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0B1F408C-9426-4B13-94F6-B3CF4C4B18F2}" dt="2023-02-02T05:58:01.299" v="187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0B1F408C-9426-4B13-94F6-B3CF4C4B18F2}" dt="2023-02-02T05:47:56.083" v="102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0B1F408C-9426-4B13-94F6-B3CF4C4B18F2}" dt="2023-02-02T05:47:56.083" v="102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0B1F408C-9426-4B13-94F6-B3CF4C4B18F2}" dt="2023-02-02T05:47:56.083" v="102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0B1F408C-9426-4B13-94F6-B3CF4C4B18F2}" dt="2023-02-02T05:58:01.299" v="187" actId="164"/>
          <ac:grpSpMkLst>
            <pc:docMk/>
            <pc:sldMk cId="3479976610" sldId="286"/>
            <ac:grpSpMk id="15" creationId="{0FD899C3-2211-D826-4E64-0F5736CACD47}"/>
          </ac:grpSpMkLst>
        </pc:grpChg>
        <pc:grpChg chg="mod">
          <ac:chgData name="Michaela Popelková" userId="4da947f916a43c95" providerId="LiveId" clId="{0B1F408C-9426-4B13-94F6-B3CF4C4B18F2}" dt="2023-02-02T05:48:01.025" v="104"/>
          <ac:grpSpMkLst>
            <pc:docMk/>
            <pc:sldMk cId="3479976610" sldId="286"/>
            <ac:grpSpMk id="18" creationId="{40F3CCBB-1575-565A-8035-1312BB949FBA}"/>
          </ac:grpSpMkLst>
        </pc:grpChg>
        <pc:grpChg chg="add mod">
          <ac:chgData name="Michaela Popelková" userId="4da947f916a43c95" providerId="LiveId" clId="{0B1F408C-9426-4B13-94F6-B3CF4C4B18F2}" dt="2023-02-02T05:58:01.299" v="187" actId="164"/>
          <ac:grpSpMkLst>
            <pc:docMk/>
            <pc:sldMk cId="3479976610" sldId="286"/>
            <ac:grpSpMk id="24" creationId="{0B4445E9-C649-7386-F60E-C346BB22488C}"/>
          </ac:grpSpMkLst>
        </pc:grpChg>
        <pc:grpChg chg="mod topLvl">
          <ac:chgData name="Michaela Popelková" userId="4da947f916a43c95" providerId="LiveId" clId="{0B1F408C-9426-4B13-94F6-B3CF4C4B18F2}" dt="2023-02-02T05:58:01.299" v="187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0B1F408C-9426-4B13-94F6-B3CF4C4B18F2}" dt="2023-02-02T05:47:50.360" v="101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0B1F408C-9426-4B13-94F6-B3CF4C4B18F2}" dt="2023-02-02T05:47:56.083" v="102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0B1F408C-9426-4B13-94F6-B3CF4C4B18F2}" dt="2023-02-02T05:47:56.083" v="102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0B1F408C-9426-4B13-94F6-B3CF4C4B18F2}" dt="2023-02-02T05:47:56.083" v="102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0B1F408C-9426-4B13-94F6-B3CF4C4B18F2}" dt="2023-02-02T05:58:01.299" v="187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0B1F408C-9426-4B13-94F6-B3CF4C4B18F2}" dt="2023-02-02T05:48:01.025" v="104"/>
          <ac:picMkLst>
            <pc:docMk/>
            <pc:sldMk cId="3479976610" sldId="286"/>
            <ac:picMk id="21" creationId="{41AC3810-695A-B4D3-C7E9-CC78ABE8448C}"/>
          </ac:picMkLst>
        </pc:picChg>
        <pc:picChg chg="mod">
          <ac:chgData name="Michaela Popelková" userId="4da947f916a43c95" providerId="LiveId" clId="{0B1F408C-9426-4B13-94F6-B3CF4C4B18F2}" dt="2023-02-02T05:48:01.025" v="104"/>
          <ac:picMkLst>
            <pc:docMk/>
            <pc:sldMk cId="3479976610" sldId="286"/>
            <ac:picMk id="23" creationId="{48541C43-65E9-5ACE-9680-F2CEDFECB309}"/>
          </ac:picMkLst>
        </pc:picChg>
        <pc:picChg chg="mod">
          <ac:chgData name="Michaela Popelková" userId="4da947f916a43c95" providerId="LiveId" clId="{0B1F408C-9426-4B13-94F6-B3CF4C4B18F2}" dt="2023-02-02T05:47:56.083" v="102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0B1F408C-9426-4B13-94F6-B3CF4C4B18F2}" dt="2023-02-02T05:57:27.649" v="181" actId="164"/>
        <pc:sldMkLst>
          <pc:docMk/>
          <pc:sldMk cId="2515640667" sldId="287"/>
        </pc:sldMkLst>
        <pc:spChg chg="mod topLvl">
          <ac:chgData name="Michaela Popelková" userId="4da947f916a43c95" providerId="LiveId" clId="{0B1F408C-9426-4B13-94F6-B3CF4C4B18F2}" dt="2023-02-02T05:57:27.649" v="181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0B1F408C-9426-4B13-94F6-B3CF4C4B18F2}" dt="2023-02-02T05:57:27.649" v="181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0B1F408C-9426-4B13-94F6-B3CF4C4B18F2}" dt="2023-02-02T05:50:52.456" v="130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0B1F408C-9426-4B13-94F6-B3CF4C4B18F2}" dt="2023-02-02T05:50:52.456" v="130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0B1F408C-9426-4B13-94F6-B3CF4C4B18F2}" dt="2023-02-02T05:50:43.516" v="129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0B1F408C-9426-4B13-94F6-B3CF4C4B18F2}" dt="2023-02-02T05:57:27.649" v="181" actId="164"/>
          <ac:spMkLst>
            <pc:docMk/>
            <pc:sldMk cId="2515640667" sldId="287"/>
            <ac:spMk id="12" creationId="{FCF0D286-4410-8A5C-B9A3-847E80AB58DC}"/>
          </ac:spMkLst>
        </pc:spChg>
        <pc:spChg chg="mod">
          <ac:chgData name="Michaela Popelková" userId="4da947f916a43c95" providerId="LiveId" clId="{0B1F408C-9426-4B13-94F6-B3CF4C4B18F2}" dt="2023-02-02T05:56:25.816" v="171"/>
          <ac:spMkLst>
            <pc:docMk/>
            <pc:sldMk cId="2515640667" sldId="287"/>
            <ac:spMk id="14" creationId="{C224772D-51E3-DD08-F086-A6B332D5F822}"/>
          </ac:spMkLst>
        </pc:spChg>
        <pc:spChg chg="mod">
          <ac:chgData name="Michaela Popelková" userId="4da947f916a43c95" providerId="LiveId" clId="{0B1F408C-9426-4B13-94F6-B3CF4C4B18F2}" dt="2023-02-02T05:56:25.816" v="171"/>
          <ac:spMkLst>
            <pc:docMk/>
            <pc:sldMk cId="2515640667" sldId="287"/>
            <ac:spMk id="15" creationId="{C6FA150B-97E2-66A0-B22F-E4502CC3A0D9}"/>
          </ac:spMkLst>
        </pc:spChg>
        <pc:spChg chg="mod">
          <ac:chgData name="Michaela Popelková" userId="4da947f916a43c95" providerId="LiveId" clId="{0B1F408C-9426-4B13-94F6-B3CF4C4B18F2}" dt="2023-02-02T05:56:25.816" v="171"/>
          <ac:spMkLst>
            <pc:docMk/>
            <pc:sldMk cId="2515640667" sldId="287"/>
            <ac:spMk id="18" creationId="{D5503E13-2040-8220-8ECE-5D039B82524A}"/>
          </ac:spMkLst>
        </pc:spChg>
        <pc:spChg chg="mod">
          <ac:chgData name="Michaela Popelková" userId="4da947f916a43c95" providerId="LiveId" clId="{0B1F408C-9426-4B13-94F6-B3CF4C4B18F2}" dt="2023-02-02T05:56:25.816" v="171"/>
          <ac:spMkLst>
            <pc:docMk/>
            <pc:sldMk cId="2515640667" sldId="287"/>
            <ac:spMk id="22" creationId="{C41D9631-5431-DE5C-8CDD-8CEC4E8CE1EA}"/>
          </ac:spMkLst>
        </pc:spChg>
        <pc:spChg chg="mod">
          <ac:chgData name="Michaela Popelková" userId="4da947f916a43c95" providerId="LiveId" clId="{0B1F408C-9426-4B13-94F6-B3CF4C4B18F2}" dt="2023-02-02T05:50:52.456" v="130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0B1F408C-9426-4B13-94F6-B3CF4C4B18F2}" dt="2023-02-02T05:50:52.456" v="130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0B1F408C-9426-4B13-94F6-B3CF4C4B18F2}" dt="2023-02-02T05:50:52.456" v="130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0B1F408C-9426-4B13-94F6-B3CF4C4B18F2}" dt="2023-02-02T05:56:25.816" v="171"/>
          <ac:spMkLst>
            <pc:docMk/>
            <pc:sldMk cId="2515640667" sldId="287"/>
            <ac:spMk id="31" creationId="{C54567A4-6E5D-AD89-702D-8A0F5C4F14E9}"/>
          </ac:spMkLst>
        </pc:spChg>
        <pc:spChg chg="add del mod">
          <ac:chgData name="Michaela Popelková" userId="4da947f916a43c95" providerId="LiveId" clId="{0B1F408C-9426-4B13-94F6-B3CF4C4B18F2}" dt="2023-02-02T05:56:29.502" v="172" actId="478"/>
          <ac:spMkLst>
            <pc:docMk/>
            <pc:sldMk cId="2515640667" sldId="287"/>
            <ac:spMk id="33" creationId="{B6E7A647-EC4A-FB5F-2216-7B9E722EFD84}"/>
          </ac:spMkLst>
        </pc:spChg>
        <pc:spChg chg="mod topLvl">
          <ac:chgData name="Michaela Popelková" userId="4da947f916a43c95" providerId="LiveId" clId="{0B1F408C-9426-4B13-94F6-B3CF4C4B18F2}" dt="2023-02-02T05:57:27.649" v="181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0B1F408C-9426-4B13-94F6-B3CF4C4B18F2}" dt="2023-02-02T05:57:27.649" v="181" actId="164"/>
          <ac:spMkLst>
            <pc:docMk/>
            <pc:sldMk cId="2515640667" sldId="287"/>
            <ac:spMk id="57" creationId="{8E8A3043-603E-6CED-2B04-9EE75E5226DD}"/>
          </ac:spMkLst>
        </pc:spChg>
        <pc:spChg chg="del mod topLvl">
          <ac:chgData name="Michaela Popelková" userId="4da947f916a43c95" providerId="LiveId" clId="{0B1F408C-9426-4B13-94F6-B3CF4C4B18F2}" dt="2023-02-02T05:52:06.295" v="133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0B1F408C-9426-4B13-94F6-B3CF4C4B18F2}" dt="2023-02-02T05:57:27.649" v="181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0B1F408C-9426-4B13-94F6-B3CF4C4B18F2}" dt="2023-02-02T05:57:27.649" v="181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0B1F408C-9426-4B13-94F6-B3CF4C4B18F2}" dt="2023-02-02T05:57:27.649" v="181" actId="164"/>
          <ac:grpSpMkLst>
            <pc:docMk/>
            <pc:sldMk cId="2515640667" sldId="287"/>
            <ac:grpSpMk id="13" creationId="{30F6ECAC-B85D-2649-5713-AEF48D9A68B7}"/>
          </ac:grpSpMkLst>
        </pc:grpChg>
        <pc:grpChg chg="add mod">
          <ac:chgData name="Michaela Popelková" userId="4da947f916a43c95" providerId="LiveId" clId="{0B1F408C-9426-4B13-94F6-B3CF4C4B18F2}" dt="2023-02-02T05:57:27.649" v="181" actId="164"/>
          <ac:grpSpMkLst>
            <pc:docMk/>
            <pc:sldMk cId="2515640667" sldId="287"/>
            <ac:grpSpMk id="17" creationId="{22923DEE-7DDC-15B7-9D85-02A1A9182B39}"/>
          </ac:grpSpMkLst>
        </pc:grpChg>
        <pc:grpChg chg="del mod topLvl">
          <ac:chgData name="Michaela Popelková" userId="4da947f916a43c95" providerId="LiveId" clId="{0B1F408C-9426-4B13-94F6-B3CF4C4B18F2}" dt="2023-02-02T05:50:56.189" v="132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0B1F408C-9426-4B13-94F6-B3CF4C4B18F2}" dt="2023-02-02T05:50:52.456" v="130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0B1F408C-9426-4B13-94F6-B3CF4C4B18F2}" dt="2023-02-02T05:50:52.456" v="130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0B1F408C-9426-4B13-94F6-B3CF4C4B18F2}" dt="2023-02-02T05:50:52.456" v="130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0B1F408C-9426-4B13-94F6-B3CF4C4B18F2}" dt="2023-02-02T05:56:25.816" v="171"/>
          <ac:grpSpMkLst>
            <pc:docMk/>
            <pc:sldMk cId="2515640667" sldId="287"/>
            <ac:grpSpMk id="29" creationId="{B8FF850A-8714-8A95-74F3-161E50332AEC}"/>
          </ac:grpSpMkLst>
        </pc:grpChg>
        <pc:grpChg chg="add mod">
          <ac:chgData name="Michaela Popelková" userId="4da947f916a43c95" providerId="LiveId" clId="{0B1F408C-9426-4B13-94F6-B3CF4C4B18F2}" dt="2023-02-02T05:57:27.649" v="181" actId="164"/>
          <ac:grpSpMkLst>
            <pc:docMk/>
            <pc:sldMk cId="2515640667" sldId="287"/>
            <ac:grpSpMk id="34" creationId="{A78E5C65-3FBE-FE2D-6655-1A6C0489AEA9}"/>
          </ac:grpSpMkLst>
        </pc:grpChg>
        <pc:grpChg chg="del mod topLvl">
          <ac:chgData name="Michaela Popelková" userId="4da947f916a43c95" providerId="LiveId" clId="{0B1F408C-9426-4B13-94F6-B3CF4C4B18F2}" dt="2023-02-02T05:52:06.295" v="133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0B1F408C-9426-4B13-94F6-B3CF4C4B18F2}" dt="2023-02-02T05:50:52.456" v="130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0B1F408C-9426-4B13-94F6-B3CF4C4B18F2}" dt="2023-02-02T05:50:52.456" v="130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0B1F408C-9426-4B13-94F6-B3CF4C4B18F2}" dt="2023-02-02T05:57:27.649" v="181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0B1F408C-9426-4B13-94F6-B3CF4C4B18F2}" dt="2023-02-02T05:56:25.816" v="171"/>
          <ac:picMkLst>
            <pc:docMk/>
            <pc:sldMk cId="2515640667" sldId="287"/>
            <ac:picMk id="16" creationId="{D9FFBB50-7889-B9BB-9819-E71BD0D36EEF}"/>
          </ac:picMkLst>
        </pc:picChg>
        <pc:picChg chg="mod">
          <ac:chgData name="Michaela Popelková" userId="4da947f916a43c95" providerId="LiveId" clId="{0B1F408C-9426-4B13-94F6-B3CF4C4B18F2}" dt="2023-02-02T05:50:52.456" v="130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0B1F408C-9426-4B13-94F6-B3CF4C4B18F2}" dt="2023-02-02T05:50:52.456" v="130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0B1F408C-9426-4B13-94F6-B3CF4C4B18F2}" dt="2023-02-02T05:56:25.816" v="171"/>
          <ac:picMkLst>
            <pc:docMk/>
            <pc:sldMk cId="2515640667" sldId="287"/>
            <ac:picMk id="30" creationId="{98DB42A7-34CD-ED22-EE91-DF989952F0DF}"/>
          </ac:picMkLst>
        </pc:picChg>
        <pc:picChg chg="mod">
          <ac:chgData name="Michaela Popelková" userId="4da947f916a43c95" providerId="LiveId" clId="{0B1F408C-9426-4B13-94F6-B3CF4C4B18F2}" dt="2023-02-02T05:56:25.816" v="171"/>
          <ac:picMkLst>
            <pc:docMk/>
            <pc:sldMk cId="2515640667" sldId="287"/>
            <ac:picMk id="32" creationId="{4A4F83DB-4729-D614-E639-553F1CDE0977}"/>
          </ac:picMkLst>
        </pc:picChg>
      </pc:sldChg>
      <pc:sldChg chg="addSp delSp modSp mod">
        <pc:chgData name="Michaela Popelková" userId="4da947f916a43c95" providerId="LiveId" clId="{0B1F408C-9426-4B13-94F6-B3CF4C4B18F2}" dt="2023-02-02T05:57:32.796" v="182" actId="164"/>
        <pc:sldMkLst>
          <pc:docMk/>
          <pc:sldMk cId="1272606788" sldId="288"/>
        </pc:sldMkLst>
        <pc:spChg chg="mod topLvl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0B1F408C-9426-4B13-94F6-B3CF4C4B18F2}" dt="2023-02-02T05:56:23.022" v="170"/>
          <ac:spMkLst>
            <pc:docMk/>
            <pc:sldMk cId="1272606788" sldId="288"/>
            <ac:spMk id="9" creationId="{E716D7F4-90DB-E9C9-EA74-6019F9432A4E}"/>
          </ac:spMkLst>
        </pc:spChg>
        <pc:spChg chg="mod">
          <ac:chgData name="Michaela Popelková" userId="4da947f916a43c95" providerId="LiveId" clId="{0B1F408C-9426-4B13-94F6-B3CF4C4B18F2}" dt="2023-02-02T05:56:23.022" v="170"/>
          <ac:spMkLst>
            <pc:docMk/>
            <pc:sldMk cId="1272606788" sldId="288"/>
            <ac:spMk id="11" creationId="{95659464-A150-5C08-3656-5DE38E847C29}"/>
          </ac:spMkLst>
        </pc:spChg>
        <pc:spChg chg="mod">
          <ac:chgData name="Michaela Popelková" userId="4da947f916a43c95" providerId="LiveId" clId="{0B1F408C-9426-4B13-94F6-B3CF4C4B18F2}" dt="2023-02-02T05:56:23.022" v="170"/>
          <ac:spMkLst>
            <pc:docMk/>
            <pc:sldMk cId="1272606788" sldId="288"/>
            <ac:spMk id="14" creationId="{F1C2EAAB-D037-1EDE-0645-978859D4A351}"/>
          </ac:spMkLst>
        </pc:spChg>
        <pc:spChg chg="mod">
          <ac:chgData name="Michaela Popelková" userId="4da947f916a43c95" providerId="LiveId" clId="{0B1F408C-9426-4B13-94F6-B3CF4C4B18F2}" dt="2023-02-02T05:56:23.022" v="170"/>
          <ac:spMkLst>
            <pc:docMk/>
            <pc:sldMk cId="1272606788" sldId="288"/>
            <ac:spMk id="15" creationId="{BF196787-CBAE-C771-24BA-A3BD1AC19553}"/>
          </ac:spMkLst>
        </pc:spChg>
        <pc:spChg chg="mod">
          <ac:chgData name="Michaela Popelková" userId="4da947f916a43c95" providerId="LiveId" clId="{0B1F408C-9426-4B13-94F6-B3CF4C4B18F2}" dt="2023-02-02T05:50:36.885" v="127" actId="165"/>
          <ac:spMkLst>
            <pc:docMk/>
            <pc:sldMk cId="1272606788" sldId="288"/>
            <ac:spMk id="18" creationId="{4963385C-21D4-B497-F077-285D169D50B4}"/>
          </ac:spMkLst>
        </pc:spChg>
        <pc:spChg chg="mod">
          <ac:chgData name="Michaela Popelková" userId="4da947f916a43c95" providerId="LiveId" clId="{0B1F408C-9426-4B13-94F6-B3CF4C4B18F2}" dt="2023-02-02T05:56:23.022" v="170"/>
          <ac:spMkLst>
            <pc:docMk/>
            <pc:sldMk cId="1272606788" sldId="288"/>
            <ac:spMk id="19" creationId="{BE20891A-345F-EBFE-8E63-A8B7DFEBF26C}"/>
          </ac:spMkLst>
        </pc:spChg>
        <pc:spChg chg="del">
          <ac:chgData name="Michaela Popelková" userId="4da947f916a43c95" providerId="LiveId" clId="{0B1F408C-9426-4B13-94F6-B3CF4C4B18F2}" dt="2023-02-02T05:50:31.467" v="126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0B1F408C-9426-4B13-94F6-B3CF4C4B18F2}" dt="2023-02-02T05:50:36.885" v="127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0B1F408C-9426-4B13-94F6-B3CF4C4B18F2}" dt="2023-02-02T05:50:36.885" v="127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0B1F408C-9426-4B13-94F6-B3CF4C4B18F2}" dt="2023-02-02T05:50:29.309" v="125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0B1F408C-9426-4B13-94F6-B3CF4C4B18F2}" dt="2023-02-02T05:50:36.885" v="127" actId="165"/>
          <ac:spMkLst>
            <pc:docMk/>
            <pc:sldMk cId="1272606788" sldId="288"/>
            <ac:spMk id="31" creationId="{D79222B2-46F8-FD2F-53F6-9115229F9545}"/>
          </ac:spMkLst>
        </pc:spChg>
        <pc:spChg chg="add mod">
          <ac:chgData name="Michaela Popelková" userId="4da947f916a43c95" providerId="LiveId" clId="{0B1F408C-9426-4B13-94F6-B3CF4C4B18F2}" dt="2023-02-02T05:57:32.796" v="182" actId="164"/>
          <ac:spMkLst>
            <pc:docMk/>
            <pc:sldMk cId="1272606788" sldId="288"/>
            <ac:spMk id="35" creationId="{E305F7EB-37E7-AA81-FA24-6D737531A721}"/>
          </ac:spMkLst>
        </pc:spChg>
        <pc:grpChg chg="add mod">
          <ac:chgData name="Michaela Popelková" userId="4da947f916a43c95" providerId="LiveId" clId="{0B1F408C-9426-4B13-94F6-B3CF4C4B18F2}" dt="2023-02-02T05:57:32.796" v="182" actId="164"/>
          <ac:grpSpMkLst>
            <pc:docMk/>
            <pc:sldMk cId="1272606788" sldId="288"/>
            <ac:grpSpMk id="3" creationId="{8A7D951A-240F-DD91-1465-2F3FA531657D}"/>
          </ac:grpSpMkLst>
        </pc:grpChg>
        <pc:grpChg chg="del">
          <ac:chgData name="Michaela Popelková" userId="4da947f916a43c95" providerId="LiveId" clId="{0B1F408C-9426-4B13-94F6-B3CF4C4B18F2}" dt="2023-02-02T05:50:29.309" v="125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0B1F408C-9426-4B13-94F6-B3CF4C4B18F2}" dt="2023-02-02T05:57:32.796" v="182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0B1F408C-9426-4B13-94F6-B3CF4C4B18F2}" dt="2023-02-02T05:57:32.796" v="182" actId="164"/>
          <ac:grpSpMkLst>
            <pc:docMk/>
            <pc:sldMk cId="1272606788" sldId="288"/>
            <ac:grpSpMk id="13" creationId="{46EB1876-2885-7E81-B413-AF563422E53B}"/>
          </ac:grpSpMkLst>
        </pc:grpChg>
        <pc:grpChg chg="mod">
          <ac:chgData name="Michaela Popelková" userId="4da947f916a43c95" providerId="LiveId" clId="{0B1F408C-9426-4B13-94F6-B3CF4C4B18F2}" dt="2023-02-02T05:56:23.022" v="170"/>
          <ac:grpSpMkLst>
            <pc:docMk/>
            <pc:sldMk cId="1272606788" sldId="288"/>
            <ac:grpSpMk id="16" creationId="{D8932F79-EB83-00D4-8C87-4453447FCB7C}"/>
          </ac:grpSpMkLst>
        </pc:grpChg>
        <pc:grpChg chg="del mod topLvl">
          <ac:chgData name="Michaela Popelková" userId="4da947f916a43c95" providerId="LiveId" clId="{0B1F408C-9426-4B13-94F6-B3CF4C4B18F2}" dt="2023-02-02T05:50:39.110" v="128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0B1F408C-9426-4B13-94F6-B3CF4C4B18F2}" dt="2023-02-02T05:50:36.885" v="127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0B1F408C-9426-4B13-94F6-B3CF4C4B18F2}" dt="2023-02-02T05:50:36.885" v="127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0B1F408C-9426-4B13-94F6-B3CF4C4B18F2}" dt="2023-02-02T05:50:36.885" v="127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0B1F408C-9426-4B13-94F6-B3CF4C4B18F2}" dt="2023-02-02T05:57:32.796" v="182" actId="164"/>
          <ac:grpSpMkLst>
            <pc:docMk/>
            <pc:sldMk cId="1272606788" sldId="288"/>
            <ac:grpSpMk id="36" creationId="{29380E41-0132-2F42-5A23-5BC2661ADC1F}"/>
          </ac:grpSpMkLst>
        </pc:grpChg>
        <pc:picChg chg="mod topLvl">
          <ac:chgData name="Michaela Popelková" userId="4da947f916a43c95" providerId="LiveId" clId="{0B1F408C-9426-4B13-94F6-B3CF4C4B18F2}" dt="2023-02-02T05:57:32.796" v="182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0B1F408C-9426-4B13-94F6-B3CF4C4B18F2}" dt="2023-02-02T05:57:32.796" v="182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0B1F408C-9426-4B13-94F6-B3CF4C4B18F2}" dt="2023-02-02T05:56:23.022" v="170"/>
          <ac:picMkLst>
            <pc:docMk/>
            <pc:sldMk cId="1272606788" sldId="288"/>
            <ac:picMk id="12" creationId="{76C75A17-4A15-D8DA-6F09-8EA0688B9420}"/>
          </ac:picMkLst>
        </pc:picChg>
        <pc:picChg chg="mod">
          <ac:chgData name="Michaela Popelková" userId="4da947f916a43c95" providerId="LiveId" clId="{0B1F408C-9426-4B13-94F6-B3CF4C4B18F2}" dt="2023-02-02T05:56:23.022" v="170"/>
          <ac:picMkLst>
            <pc:docMk/>
            <pc:sldMk cId="1272606788" sldId="288"/>
            <ac:picMk id="17" creationId="{8DC62C2C-3436-C915-4649-856685D9A57D}"/>
          </ac:picMkLst>
        </pc:picChg>
        <pc:picChg chg="mod">
          <ac:chgData name="Michaela Popelková" userId="4da947f916a43c95" providerId="LiveId" clId="{0B1F408C-9426-4B13-94F6-B3CF4C4B18F2}" dt="2023-02-02T05:50:36.885" v="127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0B1F408C-9426-4B13-94F6-B3CF4C4B18F2}" dt="2023-02-02T05:50:36.885" v="127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0B1F408C-9426-4B13-94F6-B3CF4C4B18F2}" dt="2023-02-02T05:50:36.885" v="127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0B1F408C-9426-4B13-94F6-B3CF4C4B18F2}" dt="2023-02-02T05:56:23.022" v="170"/>
          <ac:picMkLst>
            <pc:docMk/>
            <pc:sldMk cId="1272606788" sldId="288"/>
            <ac:picMk id="34" creationId="{5337C021-2F41-84FE-5FA2-92992E1F4CE1}"/>
          </ac:picMkLst>
        </pc:picChg>
      </pc:sldChg>
      <pc:sldChg chg="addSp delSp modSp mod">
        <pc:chgData name="Michaela Popelková" userId="4da947f916a43c95" providerId="LiveId" clId="{0B1F408C-9426-4B13-94F6-B3CF4C4B18F2}" dt="2023-02-02T05:57:44.075" v="184" actId="164"/>
        <pc:sldMkLst>
          <pc:docMk/>
          <pc:sldMk cId="1860668214" sldId="291"/>
        </pc:sldMkLst>
        <pc:spChg chg="mod topLvl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0B1F408C-9426-4B13-94F6-B3CF4C4B18F2}" dt="2023-02-02T05:56:17.365" v="168"/>
          <ac:spMkLst>
            <pc:docMk/>
            <pc:sldMk cId="1860668214" sldId="291"/>
            <ac:spMk id="9" creationId="{E7C73D68-EC72-EC0F-B8DA-C1FBAE4E548C}"/>
          </ac:spMkLst>
        </pc:spChg>
        <pc:spChg chg="mod">
          <ac:chgData name="Michaela Popelková" userId="4da947f916a43c95" providerId="LiveId" clId="{0B1F408C-9426-4B13-94F6-B3CF4C4B18F2}" dt="2023-02-02T05:56:17.365" v="168"/>
          <ac:spMkLst>
            <pc:docMk/>
            <pc:sldMk cId="1860668214" sldId="291"/>
            <ac:spMk id="11" creationId="{1957DBAD-09D8-A030-660A-5D162712A271}"/>
          </ac:spMkLst>
        </pc:spChg>
        <pc:spChg chg="mod">
          <ac:chgData name="Michaela Popelková" userId="4da947f916a43c95" providerId="LiveId" clId="{0B1F408C-9426-4B13-94F6-B3CF4C4B18F2}" dt="2023-02-02T05:56:17.365" v="168"/>
          <ac:spMkLst>
            <pc:docMk/>
            <pc:sldMk cId="1860668214" sldId="291"/>
            <ac:spMk id="14" creationId="{BF8A5204-B827-6A32-F1C9-301E15D251B8}"/>
          </ac:spMkLst>
        </pc:spChg>
        <pc:spChg chg="mod">
          <ac:chgData name="Michaela Popelková" userId="4da947f916a43c95" providerId="LiveId" clId="{0B1F408C-9426-4B13-94F6-B3CF4C4B18F2}" dt="2023-02-02T05:56:17.365" v="168"/>
          <ac:spMkLst>
            <pc:docMk/>
            <pc:sldMk cId="1860668214" sldId="291"/>
            <ac:spMk id="15" creationId="{A3248F77-D66A-94EA-9EAD-496BC24645B6}"/>
          </ac:spMkLst>
        </pc:spChg>
        <pc:spChg chg="mod">
          <ac:chgData name="Michaela Popelková" userId="4da947f916a43c95" providerId="LiveId" clId="{0B1F408C-9426-4B13-94F6-B3CF4C4B18F2}" dt="2023-02-02T05:49:58.156" v="118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0B1F408C-9426-4B13-94F6-B3CF4C4B18F2}" dt="2023-02-02T05:49:53.702" v="117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0B1F408C-9426-4B13-94F6-B3CF4C4B18F2}" dt="2023-02-02T05:49:51.934" v="116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0B1F408C-9426-4B13-94F6-B3CF4C4B18F2}" dt="2023-02-02T05:49:58.156" v="118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0B1F408C-9426-4B13-94F6-B3CF4C4B18F2}" dt="2023-02-02T05:49:58.156" v="118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0B1F408C-9426-4B13-94F6-B3CF4C4B18F2}" dt="2023-02-02T05:49:58.156" v="118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0B1F408C-9426-4B13-94F6-B3CF4C4B18F2}" dt="2023-02-02T05:56:17.365" v="168"/>
          <ac:spMkLst>
            <pc:docMk/>
            <pc:sldMk cId="1860668214" sldId="291"/>
            <ac:spMk id="33" creationId="{EC946ED9-7E49-DBA6-0B98-7529B25C1764}"/>
          </ac:spMkLst>
        </pc:spChg>
        <pc:spChg chg="add mod">
          <ac:chgData name="Michaela Popelková" userId="4da947f916a43c95" providerId="LiveId" clId="{0B1F408C-9426-4B13-94F6-B3CF4C4B18F2}" dt="2023-02-02T05:57:44.075" v="184" actId="164"/>
          <ac:spMkLst>
            <pc:docMk/>
            <pc:sldMk cId="1860668214" sldId="291"/>
            <ac:spMk id="35" creationId="{E7CAD2A9-658A-1687-AC02-59EF6F5AD0A0}"/>
          </ac:spMkLst>
        </pc:spChg>
        <pc:grpChg chg="add mod">
          <ac:chgData name="Michaela Popelková" userId="4da947f916a43c95" providerId="LiveId" clId="{0B1F408C-9426-4B13-94F6-B3CF4C4B18F2}" dt="2023-02-02T05:57:44.075" v="184" actId="164"/>
          <ac:grpSpMkLst>
            <pc:docMk/>
            <pc:sldMk cId="1860668214" sldId="291"/>
            <ac:grpSpMk id="3" creationId="{77EA8840-A819-C61D-5B88-686A00A5D93E}"/>
          </ac:grpSpMkLst>
        </pc:grpChg>
        <pc:grpChg chg="del">
          <ac:chgData name="Michaela Popelková" userId="4da947f916a43c95" providerId="LiveId" clId="{0B1F408C-9426-4B13-94F6-B3CF4C4B18F2}" dt="2023-02-02T05:49:51.934" v="116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0B1F408C-9426-4B13-94F6-B3CF4C4B18F2}" dt="2023-02-02T05:57:44.075" v="184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0B1F408C-9426-4B13-94F6-B3CF4C4B18F2}" dt="2023-02-02T05:57:44.075" v="184" actId="164"/>
          <ac:grpSpMkLst>
            <pc:docMk/>
            <pc:sldMk cId="1860668214" sldId="291"/>
            <ac:grpSpMk id="13" creationId="{7BD25B50-4553-5880-89C8-7FC1F58DF233}"/>
          </ac:grpSpMkLst>
        </pc:grpChg>
        <pc:grpChg chg="mod">
          <ac:chgData name="Michaela Popelková" userId="4da947f916a43c95" providerId="LiveId" clId="{0B1F408C-9426-4B13-94F6-B3CF4C4B18F2}" dt="2023-02-02T05:56:17.365" v="168"/>
          <ac:grpSpMkLst>
            <pc:docMk/>
            <pc:sldMk cId="1860668214" sldId="291"/>
            <ac:grpSpMk id="16" creationId="{6B741A49-A80A-B788-4AC8-ED8622B6CB87}"/>
          </ac:grpSpMkLst>
        </pc:grpChg>
        <pc:grpChg chg="del mod topLvl">
          <ac:chgData name="Michaela Popelková" userId="4da947f916a43c95" providerId="LiveId" clId="{0B1F408C-9426-4B13-94F6-B3CF4C4B18F2}" dt="2023-02-02T05:50:02.088" v="119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0B1F408C-9426-4B13-94F6-B3CF4C4B18F2}" dt="2023-02-02T05:49:58.156" v="118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0B1F408C-9426-4B13-94F6-B3CF4C4B18F2}" dt="2023-02-02T05:49:58.156" v="118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0B1F408C-9426-4B13-94F6-B3CF4C4B18F2}" dt="2023-02-02T05:49:58.156" v="118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0B1F408C-9426-4B13-94F6-B3CF4C4B18F2}" dt="2023-02-02T05:57:44.075" v="184" actId="164"/>
          <ac:grpSpMkLst>
            <pc:docMk/>
            <pc:sldMk cId="1860668214" sldId="291"/>
            <ac:grpSpMk id="36" creationId="{C06ED9C3-7A81-5C6F-520C-0ED085D83D76}"/>
          </ac:grpSpMkLst>
        </pc:grpChg>
        <pc:picChg chg="mod topLvl">
          <ac:chgData name="Michaela Popelková" userId="4da947f916a43c95" providerId="LiveId" clId="{0B1F408C-9426-4B13-94F6-B3CF4C4B18F2}" dt="2023-02-02T05:57:44.075" v="184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0B1F408C-9426-4B13-94F6-B3CF4C4B18F2}" dt="2023-02-02T05:57:44.075" v="184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0B1F408C-9426-4B13-94F6-B3CF4C4B18F2}" dt="2023-02-02T05:56:17.365" v="168"/>
          <ac:picMkLst>
            <pc:docMk/>
            <pc:sldMk cId="1860668214" sldId="291"/>
            <ac:picMk id="12" creationId="{96529460-E603-C44C-29D9-789E08A26283}"/>
          </ac:picMkLst>
        </pc:picChg>
        <pc:picChg chg="mod">
          <ac:chgData name="Michaela Popelková" userId="4da947f916a43c95" providerId="LiveId" clId="{0B1F408C-9426-4B13-94F6-B3CF4C4B18F2}" dt="2023-02-02T05:56:17.365" v="168"/>
          <ac:picMkLst>
            <pc:docMk/>
            <pc:sldMk cId="1860668214" sldId="291"/>
            <ac:picMk id="17" creationId="{DC869B49-836E-3847-9DCB-AA103E2432C4}"/>
          </ac:picMkLst>
        </pc:picChg>
        <pc:picChg chg="mod">
          <ac:chgData name="Michaela Popelková" userId="4da947f916a43c95" providerId="LiveId" clId="{0B1F408C-9426-4B13-94F6-B3CF4C4B18F2}" dt="2023-02-02T05:49:58.156" v="118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0B1F408C-9426-4B13-94F6-B3CF4C4B18F2}" dt="2023-02-02T05:49:58.156" v="118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0B1F408C-9426-4B13-94F6-B3CF4C4B18F2}" dt="2023-02-02T05:49:58.156" v="118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0B1F408C-9426-4B13-94F6-B3CF4C4B18F2}" dt="2023-02-02T05:56:17.365" v="168"/>
          <ac:picMkLst>
            <pc:docMk/>
            <pc:sldMk cId="1860668214" sldId="291"/>
            <ac:picMk id="34" creationId="{7F5D5DC8-C7EB-4FD0-8DA0-7627982D0DBF}"/>
          </ac:picMkLst>
        </pc:picChg>
      </pc:sldChg>
      <pc:sldChg chg="addSp delSp modSp mod">
        <pc:chgData name="Michaela Popelková" userId="4da947f916a43c95" providerId="LiveId" clId="{0B1F408C-9426-4B13-94F6-B3CF4C4B18F2}" dt="2023-02-02T05:57:12.541" v="178" actId="164"/>
        <pc:sldMkLst>
          <pc:docMk/>
          <pc:sldMk cId="1787566185" sldId="294"/>
        </pc:sldMkLst>
        <pc:spChg chg="mod topLvl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0B1F408C-9426-4B13-94F6-B3CF4C4B18F2}" dt="2023-02-02T05:56:44.867" v="175"/>
          <ac:spMkLst>
            <pc:docMk/>
            <pc:sldMk cId="1787566185" sldId="294"/>
            <ac:spMk id="4" creationId="{4D0B4935-8F0F-7C12-6E92-A0A80800A635}"/>
          </ac:spMkLst>
        </pc:spChg>
        <pc:spChg chg="mod topLvl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0B1F408C-9426-4B13-94F6-B3CF4C4B18F2}" dt="2023-02-02T05:56:44.867" v="175"/>
          <ac:spMkLst>
            <pc:docMk/>
            <pc:sldMk cId="1787566185" sldId="294"/>
            <ac:spMk id="10" creationId="{D0F4FA71-9CB0-6C79-060D-5EE7AF8AD549}"/>
          </ac:spMkLst>
        </pc:spChg>
        <pc:spChg chg="mod">
          <ac:chgData name="Michaela Popelková" userId="4da947f916a43c95" providerId="LiveId" clId="{0B1F408C-9426-4B13-94F6-B3CF4C4B18F2}" dt="2023-02-02T05:56:44.867" v="175"/>
          <ac:spMkLst>
            <pc:docMk/>
            <pc:sldMk cId="1787566185" sldId="294"/>
            <ac:spMk id="14" creationId="{02C08470-30AF-F3E8-1055-488555192FC8}"/>
          </ac:spMkLst>
        </pc:spChg>
        <pc:spChg chg="mod">
          <ac:chgData name="Michaela Popelková" userId="4da947f916a43c95" providerId="LiveId" clId="{0B1F408C-9426-4B13-94F6-B3CF4C4B18F2}" dt="2023-02-02T05:56:44.867" v="175"/>
          <ac:spMkLst>
            <pc:docMk/>
            <pc:sldMk cId="1787566185" sldId="294"/>
            <ac:spMk id="15" creationId="{32CC1F8C-D1D3-07CC-E368-BB66EED74255}"/>
          </ac:spMkLst>
        </pc:spChg>
        <pc:spChg chg="mod">
          <ac:chgData name="Michaela Popelková" userId="4da947f916a43c95" providerId="LiveId" clId="{0B1F408C-9426-4B13-94F6-B3CF4C4B18F2}" dt="2023-02-02T05:56:44.867" v="175"/>
          <ac:spMkLst>
            <pc:docMk/>
            <pc:sldMk cId="1787566185" sldId="294"/>
            <ac:spMk id="18" creationId="{8AEA8DD4-009D-CFE6-2715-DF38B223CFF5}"/>
          </ac:spMkLst>
        </pc:spChg>
        <pc:spChg chg="add mod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20" creationId="{8C1B59A8-F4C3-E3BB-3F7A-A71E3A7834CA}"/>
          </ac:spMkLst>
        </pc:spChg>
        <pc:spChg chg="mod">
          <ac:chgData name="Michaela Popelková" userId="4da947f916a43c95" providerId="LiveId" clId="{0B1F408C-9426-4B13-94F6-B3CF4C4B18F2}" dt="2023-02-02T05:53:11.556" v="148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0B1F408C-9426-4B13-94F6-B3CF4C4B18F2}" dt="2023-02-02T05:53:07.667" v="147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0B1F408C-9426-4B13-94F6-B3CF4C4B18F2}" dt="2023-02-02T05:57:12.541" v="178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0B1F408C-9426-4B13-94F6-B3CF4C4B18F2}" dt="2023-02-02T05:53:05.916" v="146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0B1F408C-9426-4B13-94F6-B3CF4C4B18F2}" dt="2023-02-02T05:53:11.556" v="148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0B1F408C-9426-4B13-94F6-B3CF4C4B18F2}" dt="2023-02-02T05:53:11.556" v="148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0B1F408C-9426-4B13-94F6-B3CF4C4B18F2}" dt="2023-02-02T05:53:11.556" v="148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0B1F408C-9426-4B13-94F6-B3CF4C4B18F2}" dt="2023-02-02T05:57:12.541" v="178" actId="164"/>
          <ac:grpSpMkLst>
            <pc:docMk/>
            <pc:sldMk cId="1787566185" sldId="294"/>
            <ac:grpSpMk id="3" creationId="{167F99B8-82EE-48F3-8255-A7E14CB0BD8E}"/>
          </ac:grpSpMkLst>
        </pc:grpChg>
        <pc:grpChg chg="del">
          <ac:chgData name="Michaela Popelková" userId="4da947f916a43c95" providerId="LiveId" clId="{0B1F408C-9426-4B13-94F6-B3CF4C4B18F2}" dt="2023-02-02T05:53:05.916" v="146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0B1F408C-9426-4B13-94F6-B3CF4C4B18F2}" dt="2023-02-02T05:57:12.541" v="178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0B1F408C-9426-4B13-94F6-B3CF4C4B18F2}" dt="2023-02-02T05:57:12.541" v="178" actId="164"/>
          <ac:grpSpMkLst>
            <pc:docMk/>
            <pc:sldMk cId="1787566185" sldId="294"/>
            <ac:grpSpMk id="13" creationId="{E7FE97E4-D6E8-6434-F953-06AEB51923CC}"/>
          </ac:grpSpMkLst>
        </pc:grpChg>
        <pc:grpChg chg="mod">
          <ac:chgData name="Michaela Popelková" userId="4da947f916a43c95" providerId="LiveId" clId="{0B1F408C-9426-4B13-94F6-B3CF4C4B18F2}" dt="2023-02-02T05:56:44.867" v="175"/>
          <ac:grpSpMkLst>
            <pc:docMk/>
            <pc:sldMk cId="1787566185" sldId="294"/>
            <ac:grpSpMk id="16" creationId="{C2812603-BFC7-CDF0-D53C-B82C1537EF44}"/>
          </ac:grpSpMkLst>
        </pc:grpChg>
        <pc:grpChg chg="add mod">
          <ac:chgData name="Michaela Popelková" userId="4da947f916a43c95" providerId="LiveId" clId="{0B1F408C-9426-4B13-94F6-B3CF4C4B18F2}" dt="2023-02-02T05:57:12.541" v="178" actId="164"/>
          <ac:grpSpMkLst>
            <pc:docMk/>
            <pc:sldMk cId="1787566185" sldId="294"/>
            <ac:grpSpMk id="21" creationId="{8FD47E57-333E-5862-C65B-178A4D40D2E7}"/>
          </ac:grpSpMkLst>
        </pc:grpChg>
        <pc:grpChg chg="del mod topLvl">
          <ac:chgData name="Michaela Popelková" userId="4da947f916a43c95" providerId="LiveId" clId="{0B1F408C-9426-4B13-94F6-B3CF4C4B18F2}" dt="2023-02-02T05:53:14.495" v="149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0B1F408C-9426-4B13-94F6-B3CF4C4B18F2}" dt="2023-02-02T05:53:11.556" v="148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0B1F408C-9426-4B13-94F6-B3CF4C4B18F2}" dt="2023-02-02T05:53:11.556" v="148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0B1F408C-9426-4B13-94F6-B3CF4C4B18F2}" dt="2023-02-02T05:53:11.556" v="148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0B1F408C-9426-4B13-94F6-B3CF4C4B18F2}" dt="2023-02-02T05:57:12.541" v="178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0B1F408C-9426-4B13-94F6-B3CF4C4B18F2}" dt="2023-02-02T05:57:12.541" v="178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0B1F408C-9426-4B13-94F6-B3CF4C4B18F2}" dt="2023-02-02T05:56:44.867" v="175"/>
          <ac:picMkLst>
            <pc:docMk/>
            <pc:sldMk cId="1787566185" sldId="294"/>
            <ac:picMk id="12" creationId="{AA6CB9CA-3ADB-6421-C65F-9364DFE4A293}"/>
          </ac:picMkLst>
        </pc:picChg>
        <pc:picChg chg="mod">
          <ac:chgData name="Michaela Popelková" userId="4da947f916a43c95" providerId="LiveId" clId="{0B1F408C-9426-4B13-94F6-B3CF4C4B18F2}" dt="2023-02-02T05:56:44.867" v="175"/>
          <ac:picMkLst>
            <pc:docMk/>
            <pc:sldMk cId="1787566185" sldId="294"/>
            <ac:picMk id="17" creationId="{088F6D79-FB70-BDC8-E3E1-8986BAB76283}"/>
          </ac:picMkLst>
        </pc:picChg>
        <pc:picChg chg="mod">
          <ac:chgData name="Michaela Popelková" userId="4da947f916a43c95" providerId="LiveId" clId="{0B1F408C-9426-4B13-94F6-B3CF4C4B18F2}" dt="2023-02-02T05:56:44.867" v="175"/>
          <ac:picMkLst>
            <pc:docMk/>
            <pc:sldMk cId="1787566185" sldId="294"/>
            <ac:picMk id="19" creationId="{8998F264-9D2E-9082-71E6-7108C8ABFF33}"/>
          </ac:picMkLst>
        </pc:picChg>
        <pc:picChg chg="mod">
          <ac:chgData name="Michaela Popelková" userId="4da947f916a43c95" providerId="LiveId" clId="{0B1F408C-9426-4B13-94F6-B3CF4C4B18F2}" dt="2023-02-02T05:53:11.556" v="148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0B1F408C-9426-4B13-94F6-B3CF4C4B18F2}" dt="2023-02-02T05:57:12.541" v="178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0B1F408C-9426-4B13-94F6-B3CF4C4B18F2}" dt="2023-02-02T05:53:11.556" v="148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0B1F408C-9426-4B13-94F6-B3CF4C4B18F2}" dt="2023-02-02T05:53:11.556" v="148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0B1F408C-9426-4B13-94F6-B3CF4C4B18F2}" dt="2023-02-02T05:57:49.896" v="185" actId="164"/>
        <pc:sldMkLst>
          <pc:docMk/>
          <pc:sldMk cId="2370978212" sldId="295"/>
        </pc:sldMkLst>
        <pc:spChg chg="mod topLvl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0B1F408C-9426-4B13-94F6-B3CF4C4B18F2}" dt="2023-02-02T05:55:40.326" v="166"/>
          <ac:spMkLst>
            <pc:docMk/>
            <pc:sldMk cId="2370978212" sldId="295"/>
            <ac:spMk id="9" creationId="{ACC5965B-101D-C6EF-DF76-3FC282128D66}"/>
          </ac:spMkLst>
        </pc:spChg>
        <pc:spChg chg="mod">
          <ac:chgData name="Michaela Popelková" userId="4da947f916a43c95" providerId="LiveId" clId="{0B1F408C-9426-4B13-94F6-B3CF4C4B18F2}" dt="2023-02-02T05:55:40.326" v="166"/>
          <ac:spMkLst>
            <pc:docMk/>
            <pc:sldMk cId="2370978212" sldId="295"/>
            <ac:spMk id="11" creationId="{5500A46A-6431-9D39-C44E-2A2884538FAF}"/>
          </ac:spMkLst>
        </pc:spChg>
        <pc:spChg chg="mod">
          <ac:chgData name="Michaela Popelková" userId="4da947f916a43c95" providerId="LiveId" clId="{0B1F408C-9426-4B13-94F6-B3CF4C4B18F2}" dt="2023-02-02T05:55:40.326" v="166"/>
          <ac:spMkLst>
            <pc:docMk/>
            <pc:sldMk cId="2370978212" sldId="295"/>
            <ac:spMk id="14" creationId="{B6950A16-0EF8-9A8F-E380-CE457B344722}"/>
          </ac:spMkLst>
        </pc:spChg>
        <pc:spChg chg="mod">
          <ac:chgData name="Michaela Popelková" userId="4da947f916a43c95" providerId="LiveId" clId="{0B1F408C-9426-4B13-94F6-B3CF4C4B18F2}" dt="2023-02-02T05:55:40.326" v="166"/>
          <ac:spMkLst>
            <pc:docMk/>
            <pc:sldMk cId="2370978212" sldId="295"/>
            <ac:spMk id="15" creationId="{0BB7EE04-0C6F-F8D6-D494-359ACAB5943C}"/>
          </ac:spMkLst>
        </pc:spChg>
        <pc:spChg chg="mod">
          <ac:chgData name="Michaela Popelková" userId="4da947f916a43c95" providerId="LiveId" clId="{0B1F408C-9426-4B13-94F6-B3CF4C4B18F2}" dt="2023-02-02T05:49:42.290" v="114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0B1F408C-9426-4B13-94F6-B3CF4C4B18F2}" dt="2023-02-02T05:49:37.385" v="113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0B1F408C-9426-4B13-94F6-B3CF4C4B18F2}" dt="2023-02-02T05:49:35.375" v="112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0B1F408C-9426-4B13-94F6-B3CF4C4B18F2}" dt="2023-02-02T05:49:42.290" v="114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0B1F408C-9426-4B13-94F6-B3CF4C4B18F2}" dt="2023-02-02T05:49:42.290" v="114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0B1F408C-9426-4B13-94F6-B3CF4C4B18F2}" dt="2023-02-02T05:49:42.290" v="114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0B1F408C-9426-4B13-94F6-B3CF4C4B18F2}" dt="2023-02-02T05:55:40.326" v="166"/>
          <ac:spMkLst>
            <pc:docMk/>
            <pc:sldMk cId="2370978212" sldId="295"/>
            <ac:spMk id="33" creationId="{86A0C4BD-EF9D-092B-6B99-D1BDF001875A}"/>
          </ac:spMkLst>
        </pc:spChg>
        <pc:spChg chg="add mod">
          <ac:chgData name="Michaela Popelková" userId="4da947f916a43c95" providerId="LiveId" clId="{0B1F408C-9426-4B13-94F6-B3CF4C4B18F2}" dt="2023-02-02T05:57:49.896" v="185" actId="164"/>
          <ac:spMkLst>
            <pc:docMk/>
            <pc:sldMk cId="2370978212" sldId="295"/>
            <ac:spMk id="35" creationId="{0E5EC266-D1E1-1E88-C5FE-7CBABBE9F2CB}"/>
          </ac:spMkLst>
        </pc:spChg>
        <pc:grpChg chg="add mod">
          <ac:chgData name="Michaela Popelková" userId="4da947f916a43c95" providerId="LiveId" clId="{0B1F408C-9426-4B13-94F6-B3CF4C4B18F2}" dt="2023-02-02T05:57:49.896" v="185" actId="164"/>
          <ac:grpSpMkLst>
            <pc:docMk/>
            <pc:sldMk cId="2370978212" sldId="295"/>
            <ac:grpSpMk id="3" creationId="{96BAC95A-3CD4-8CD8-E21B-DADB3EE634D2}"/>
          </ac:grpSpMkLst>
        </pc:grpChg>
        <pc:grpChg chg="del">
          <ac:chgData name="Michaela Popelková" userId="4da947f916a43c95" providerId="LiveId" clId="{0B1F408C-9426-4B13-94F6-B3CF4C4B18F2}" dt="2023-02-02T05:49:35.375" v="112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0B1F408C-9426-4B13-94F6-B3CF4C4B18F2}" dt="2023-02-02T05:57:49.896" v="185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0B1F408C-9426-4B13-94F6-B3CF4C4B18F2}" dt="2023-02-02T05:57:49.896" v="185" actId="164"/>
          <ac:grpSpMkLst>
            <pc:docMk/>
            <pc:sldMk cId="2370978212" sldId="295"/>
            <ac:grpSpMk id="13" creationId="{640F8127-BEF2-6B87-BE0B-8417FE44EAD9}"/>
          </ac:grpSpMkLst>
        </pc:grpChg>
        <pc:grpChg chg="mod">
          <ac:chgData name="Michaela Popelková" userId="4da947f916a43c95" providerId="LiveId" clId="{0B1F408C-9426-4B13-94F6-B3CF4C4B18F2}" dt="2023-02-02T05:55:40.326" v="166"/>
          <ac:grpSpMkLst>
            <pc:docMk/>
            <pc:sldMk cId="2370978212" sldId="295"/>
            <ac:grpSpMk id="16" creationId="{E6F740A0-3FA7-A722-7FB6-B568FBD5A7E6}"/>
          </ac:grpSpMkLst>
        </pc:grpChg>
        <pc:grpChg chg="del mod topLvl">
          <ac:chgData name="Michaela Popelková" userId="4da947f916a43c95" providerId="LiveId" clId="{0B1F408C-9426-4B13-94F6-B3CF4C4B18F2}" dt="2023-02-02T05:49:45.433" v="115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0B1F408C-9426-4B13-94F6-B3CF4C4B18F2}" dt="2023-02-02T05:49:42.290" v="114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0B1F408C-9426-4B13-94F6-B3CF4C4B18F2}" dt="2023-02-02T05:49:42.290" v="114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0B1F408C-9426-4B13-94F6-B3CF4C4B18F2}" dt="2023-02-02T05:49:42.290" v="114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mod">
          <ac:chgData name="Michaela Popelková" userId="4da947f916a43c95" providerId="LiveId" clId="{0B1F408C-9426-4B13-94F6-B3CF4C4B18F2}" dt="2023-02-02T05:57:49.896" v="185" actId="164"/>
          <ac:grpSpMkLst>
            <pc:docMk/>
            <pc:sldMk cId="2370978212" sldId="295"/>
            <ac:grpSpMk id="36" creationId="{A3FB9B98-FD28-74E4-2DA0-DB75D0FF0D34}"/>
          </ac:grpSpMkLst>
        </pc:grpChg>
        <pc:picChg chg="mod topLvl">
          <ac:chgData name="Michaela Popelková" userId="4da947f916a43c95" providerId="LiveId" clId="{0B1F408C-9426-4B13-94F6-B3CF4C4B18F2}" dt="2023-02-02T05:57:49.896" v="185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0B1F408C-9426-4B13-94F6-B3CF4C4B18F2}" dt="2023-02-02T05:57:49.896" v="185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0B1F408C-9426-4B13-94F6-B3CF4C4B18F2}" dt="2023-02-02T05:55:40.326" v="166"/>
          <ac:picMkLst>
            <pc:docMk/>
            <pc:sldMk cId="2370978212" sldId="295"/>
            <ac:picMk id="12" creationId="{C1DC8783-0F4B-D0CA-1763-4E233D082AA2}"/>
          </ac:picMkLst>
        </pc:picChg>
        <pc:picChg chg="mod">
          <ac:chgData name="Michaela Popelková" userId="4da947f916a43c95" providerId="LiveId" clId="{0B1F408C-9426-4B13-94F6-B3CF4C4B18F2}" dt="2023-02-02T05:55:40.326" v="166"/>
          <ac:picMkLst>
            <pc:docMk/>
            <pc:sldMk cId="2370978212" sldId="295"/>
            <ac:picMk id="17" creationId="{6B1A64C5-B2BD-0724-E67D-6BB497D07343}"/>
          </ac:picMkLst>
        </pc:picChg>
        <pc:picChg chg="mod">
          <ac:chgData name="Michaela Popelková" userId="4da947f916a43c95" providerId="LiveId" clId="{0B1F408C-9426-4B13-94F6-B3CF4C4B18F2}" dt="2023-02-02T05:49:42.290" v="114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0B1F408C-9426-4B13-94F6-B3CF4C4B18F2}" dt="2023-02-02T05:49:42.290" v="114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0B1F408C-9426-4B13-94F6-B3CF4C4B18F2}" dt="2023-02-02T05:49:42.290" v="114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0B1F408C-9426-4B13-94F6-B3CF4C4B18F2}" dt="2023-02-02T05:55:40.326" v="166"/>
          <ac:picMkLst>
            <pc:docMk/>
            <pc:sldMk cId="2370978212" sldId="295"/>
            <ac:picMk id="34" creationId="{44F5BADF-0994-00B5-07DC-D3BD629E35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B4445E9-C649-7386-F60E-C346BB22488C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BA188464-CF97-9586-18E2-F3C1C1F8B0DF}"/>
                </a:ext>
              </a:extLst>
            </p:cNvPr>
            <p:cNvSpPr txBox="1"/>
            <p:nvPr/>
          </p:nvSpPr>
          <p:spPr>
            <a:xfrm>
              <a:off x="130308" y="4788740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s-E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s-E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publicul</a:t>
              </a:r>
              <a:r>
                <a:rPr lang="es-E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</a:t>
              </a:r>
              <a:endParaRPr lang="es-E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0FD899C3-2211-D826-4E64-0F5736CACD4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98F295B1-6CE9-EA09-C410-B05F7F5DB4F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B8C01AE9-A853-8824-8F7C-C3BD55BAE95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4">
                <a:extLst>
                  <a:ext uri="{FF2B5EF4-FFF2-40B4-BE49-F238E27FC236}">
                    <a16:creationId xmlns:a16="http://schemas.microsoft.com/office/drawing/2014/main" id="{40F3CCBB-1575-565A-8035-1312BB949FBA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19052759-FDBD-B5FA-706F-A5435D1BF1B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3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8541C43-65E9-5ACE-9680-F2CEDFECB3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1">
                <a:extLst>
                  <a:ext uri="{FF2B5EF4-FFF2-40B4-BE49-F238E27FC236}">
                    <a16:creationId xmlns:a16="http://schemas.microsoft.com/office/drawing/2014/main" id="{41AC3810-695A-B4D3-C7E9-CC78ABE84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FD47E57-333E-5862-C65B-178A4D40D2E7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Asigurați-vă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că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ați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ales mese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sănătoase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în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timpul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turelor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dvs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7F99B8-82EE-48F3-8255-A7E14CB0BD8E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D0B4935-8F0F-7C12-6E92-A0A80800A63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D0F4FA71-9CB0-6C79-060D-5EE7AF8AD549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AA6CB9CA-3ADB-6421-C65F-9364DFE4A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E7FE97E4-D6E8-6434-F953-06AEB51923C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02C08470-30AF-F3E8-1055-488555192FC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32CC1F8C-D1D3-07CC-E368-BB66EED7425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C2812603-BFC7-CDF0-D53C-B82C1537EF44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8AEA8DD4-009D-CFE6-2715-DF38B223CFF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19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998F264-9D2E-9082-71E6-7108C8AB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088F6D79-FB70-BDC8-E3E1-8986BAB762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0" name="Rectangle 48">
              <a:extLst>
                <a:ext uri="{FF2B5EF4-FFF2-40B4-BE49-F238E27FC236}">
                  <a16:creationId xmlns:a16="http://schemas.microsoft.com/office/drawing/2014/main" id="{8C1B59A8-F4C3-E3BB-3F7A-A71E3A7834CA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D88FA12-D86D-BA6E-8998-4CD40444262D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F20C70B4-D966-81FB-A319-FF0926E055E5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HAVE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 HEALTHY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DIET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78A48E0A-FA77-1EB9-EC8B-6B7EE55D2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799" y="5660836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91B51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Mesaj</a:t>
              </a:r>
              <a:r>
                <a:rPr lang="en-GB" sz="2800" b="1" dirty="0">
                  <a:solidFill>
                    <a:srgbClr val="91B51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91B51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91B51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personalizat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7B836644-7014-476B-ADFB-379D9B5FF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329419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28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Lipiți</a:t>
              </a:r>
              <a:r>
                <a:rPr lang="cs-CZ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fotografia</a:t>
              </a:r>
              <a:r>
                <a:rPr lang="cs-CZ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dvs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9117F08-6E0D-01F5-0448-357728EBA2A8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785E2CCE-A699-0D24-87B7-CE872730243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1527B89E-6A5A-904C-0131-3804CD933F84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48EFD851-A3E7-D41F-5132-C5D16BEB1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BB064FCE-884A-C26C-F6F2-0F930C13227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5" name="Rectangle 12">
                <a:extLst>
                  <a:ext uri="{FF2B5EF4-FFF2-40B4-BE49-F238E27FC236}">
                    <a16:creationId xmlns:a16="http://schemas.microsoft.com/office/drawing/2014/main" id="{844D923D-4992-2FA6-EF6E-2283E1543D9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704449B8-AA9F-1C88-4ACF-A6B9EC5BF0FD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4">
                <a:extLst>
                  <a:ext uri="{FF2B5EF4-FFF2-40B4-BE49-F238E27FC236}">
                    <a16:creationId xmlns:a16="http://schemas.microsoft.com/office/drawing/2014/main" id="{15077B4F-E463-14B8-E85F-70FA5FE64FC5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6" name="Ovaal 2">
                  <a:extLst>
                    <a:ext uri="{FF2B5EF4-FFF2-40B4-BE49-F238E27FC236}">
                      <a16:creationId xmlns:a16="http://schemas.microsoft.com/office/drawing/2014/main" id="{91385FD1-72C0-110D-FC6C-0A58ED9222A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7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FD5957A-5D9F-A960-AE50-53EF852DD1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1">
                <a:extLst>
                  <a:ext uri="{FF2B5EF4-FFF2-40B4-BE49-F238E27FC236}">
                    <a16:creationId xmlns:a16="http://schemas.microsoft.com/office/drawing/2014/main" id="{E0D84692-21B4-C71C-B6A6-D29BF76055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8" name="Rectangle 48">
              <a:extLst>
                <a:ext uri="{FF2B5EF4-FFF2-40B4-BE49-F238E27FC236}">
                  <a16:creationId xmlns:a16="http://schemas.microsoft.com/office/drawing/2014/main" id="{828BA129-C454-8F39-9A31-C76B60E3975E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A3E882F-618A-8315-3763-26D3F87C2B37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569" y="319618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Consumați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din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abundență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cereale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integrale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leguminoase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legume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și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fructe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52E541-A3EE-6102-77D1-A4A670F48F24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A0B50FE9-6A7D-E918-4112-94EC85DBF5B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28EEE495-20F5-98EA-3042-60C276BF322D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1D9A09FF-8DBA-C38F-4E81-A0208F2E8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7DFBF832-2ABF-A44B-A3A7-F16EB1BEE1A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407AB2B5-58E1-2948-7FA6-C57981B00D4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5E65BCEE-4606-7E90-2FCE-06E893E332E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4">
                <a:extLst>
                  <a:ext uri="{FF2B5EF4-FFF2-40B4-BE49-F238E27FC236}">
                    <a16:creationId xmlns:a16="http://schemas.microsoft.com/office/drawing/2014/main" id="{9081CA43-A717-F8C0-2063-13BBFB80AF00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567721B1-C70F-3DF1-2CB3-AFEE5DA0DBB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7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0B18E28-927B-C202-E05D-24F44CF1C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11">
                <a:extLst>
                  <a:ext uri="{FF2B5EF4-FFF2-40B4-BE49-F238E27FC236}">
                    <a16:creationId xmlns:a16="http://schemas.microsoft.com/office/drawing/2014/main" id="{524092D2-6BC6-6B25-38F9-3229BA9E4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8" name="Rectangle 48">
              <a:extLst>
                <a:ext uri="{FF2B5EF4-FFF2-40B4-BE49-F238E27FC236}">
                  <a16:creationId xmlns:a16="http://schemas.microsoft.com/office/drawing/2014/main" id="{BAE7C721-F615-E58D-6234-FAA19EFF2EAF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3FB9B98-FD28-74E4-2DA0-DB75D0FF0D34}"/>
              </a:ext>
            </a:extLst>
          </p:cNvPr>
          <p:cNvGrpSpPr/>
          <p:nvPr/>
        </p:nvGrpSpPr>
        <p:grpSpPr>
          <a:xfrm>
            <a:off x="-10968" y="0"/>
            <a:ext cx="6874170" cy="10020561"/>
            <a:chOff x="-10968" y="0"/>
            <a:chExt cx="6874170" cy="10020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32038" y="4181422"/>
              <a:ext cx="5954362" cy="3587378"/>
            </a:xfrm>
            <a:prstGeom prst="roundRect">
              <a:avLst>
                <a:gd name="adj" fmla="val 14660"/>
              </a:avLst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416692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Limitați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alimentele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bogate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în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calorii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alimente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cu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conținut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crescut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grăsimi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sau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zahăr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)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și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evitați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băuturile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îndulcite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BAC95A-3CD4-8CD8-E21B-DADB3EE634D2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ACC5965B-101D-C6EF-DF76-3FC282128D6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5500A46A-6431-9D39-C44E-2A2884538FAF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C1DC8783-0F4B-D0CA-1763-4E233D082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640F8127-BEF2-6B87-BE0B-8417FE44EAD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B6950A16-0EF8-9A8F-E380-CE457B34472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0BB7EE04-0C6F-F8D6-D494-359ACAB5943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E6F740A0-3FA7-A722-7FB6-B568FBD5A7E6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86A0C4BD-EF9D-092B-6B99-D1BDF001875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4F5BADF-0994-00B5-07DC-D3BD629E3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6B1A64C5-B2BD-0724-E67D-6BB497D073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0E5EC266-D1E1-1E88-C5FE-7CBABBE9F2CB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06ED9C3-7A81-5C6F-520C-0ED085D83D76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240751" cy="311875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33" y="3486780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E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vitați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carnea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prelucrată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;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limitați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carnea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roșie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și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alimentele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cu un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conținut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ridicat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de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sare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EA8840-A819-C61D-5B88-686A00A5D93E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E7C73D68-EC72-EC0F-B8DA-C1FBAE4E548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957DBAD-09D8-A030-660A-5D162712A271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96529460-E603-C44C-29D9-789E08A26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BD25B50-4553-5880-89C8-7FC1F58DF23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BF8A5204-B827-6A32-F1C9-301E15D251B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3248F77-D66A-94EA-9EAD-496BC24645B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6B741A49-A80A-B788-4AC8-ED8622B6CB87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EC946ED9-7E49-DBA6-0B98-7529B25C176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F5D5DC8-C7EB-4FD0-8DA0-7627982D0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DC869B49-836E-3847-9DCB-AA103E243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E7CAD2A9-658A-1687-AC02-59EF6F5AD0A0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D6561E7-AABD-13C8-406F-47C81BABD444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0650" y="6476681"/>
              <a:ext cx="4876990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401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O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dietă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sănătoasă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b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poate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reduce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riscul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apariției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cancerului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3757EC-0CDB-E1A9-31A7-CD13165A9CD2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BD63D70A-0B2D-80BC-011C-FA2ED88F59D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63EC93FD-1A15-0546-7398-456DD88FABF1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5233183D-A9CA-9DFC-C8DE-6CB156C6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D9944933-A56B-9C62-6D8C-E39CB8721C7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3AA8FB0F-5418-1030-008B-942C46FA7C3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E5871548-F315-1BCA-376E-606D7A40A20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4">
                <a:extLst>
                  <a:ext uri="{FF2B5EF4-FFF2-40B4-BE49-F238E27FC236}">
                    <a16:creationId xmlns:a16="http://schemas.microsoft.com/office/drawing/2014/main" id="{AC6D7C5E-0093-C032-6A16-8589E9F8C999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FB62956A-C61D-7A47-AF3A-60D86DA637E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1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E5AE420-D351-013C-E340-83A5A5324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1">
                <a:extLst>
                  <a:ext uri="{FF2B5EF4-FFF2-40B4-BE49-F238E27FC236}">
                    <a16:creationId xmlns:a16="http://schemas.microsoft.com/office/drawing/2014/main" id="{DC80D909-724E-7915-3B63-522624CF3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4E5568EE-132B-1840-B971-2A62AEDCB999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9380E41-0132-2F42-5A23-5BC2661ADC1F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0000" y="3434400"/>
              <a:ext cx="5788799" cy="404640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003" y="35595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Mâncarea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sănătoasă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nu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trebuie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fie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scumpă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consumatoare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timp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sau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complicată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de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gătit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7D951A-240F-DD91-1465-2F3FA531657D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E716D7F4-90DB-E9C9-EA74-6019F9432A4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95659464-A150-5C08-3656-5DE38E847C29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6C75A17-4A15-D8DA-6F09-8EA0688B9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6EB1876-2885-7E81-B413-AF563422E53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F1C2EAAB-D037-1EDE-0645-978859D4A35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BF196787-CBAE-C771-24BA-A3BD1AC1955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D8932F79-EB83-00D4-8C87-4453447FCB7C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BE20891A-345F-EBFE-8E63-A8B7DFEBF26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337C021-2F41-84FE-5FA2-92992E1F4C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8DC62C2C-3436-C915-4649-856685D9A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E305F7EB-37E7-AA81-FA24-6D737531A721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78E5C65-3FBE-FE2D-6655-1A6C0489AEA9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FCF0D286-4410-8A5C-B9A3-847E80AB58DC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profesioniștii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 </a:t>
              </a: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domeniul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sănătății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F6ECAC-B85D-2649-5713-AEF48D9A68B7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C224772D-51E3-DD08-F086-A6B332D5F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C6FA150B-97E2-66A0-B22F-E4502CC3A0D9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D9FFBB50-7889-B9BB-9819-E71BD0D36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Skupina 12">
              <a:extLst>
                <a:ext uri="{FF2B5EF4-FFF2-40B4-BE49-F238E27FC236}">
                  <a16:creationId xmlns:a16="http://schemas.microsoft.com/office/drawing/2014/main" id="{22923DEE-7DDC-15B7-9D85-02A1A9182B3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12">
                <a:extLst>
                  <a:ext uri="{FF2B5EF4-FFF2-40B4-BE49-F238E27FC236}">
                    <a16:creationId xmlns:a16="http://schemas.microsoft.com/office/drawing/2014/main" id="{D5503E13-2040-8220-8ECE-5D039B82524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C41D9631-5431-DE5C-8CDD-8CEC4E8CE1EA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4">
                <a:extLst>
                  <a:ext uri="{FF2B5EF4-FFF2-40B4-BE49-F238E27FC236}">
                    <a16:creationId xmlns:a16="http://schemas.microsoft.com/office/drawing/2014/main" id="{B8FF850A-8714-8A95-74F3-161E50332AEC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C54567A4-6E5D-AD89-702D-8A0F5C4F14E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2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A4F83DB-4729-D614-E639-553F1CDE0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1">
                <a:extLst>
                  <a:ext uri="{FF2B5EF4-FFF2-40B4-BE49-F238E27FC236}">
                    <a16:creationId xmlns:a16="http://schemas.microsoft.com/office/drawing/2014/main" id="{98DB42A7-34CD-ED22-EE91-DF989952F0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AC350-C3D5-83E2-A97B-2B898CE786BD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214898"/>
              <a:ext cx="5781491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884" y="3606828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Întrebați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evaluați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și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sfătuiți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pacienții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și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familiile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lor cu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privire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la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obiceiurile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alimentare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3E7DCB-F7F7-223D-CF6B-8F88112754A7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5778EE5F-375B-F567-E743-30666DEE60E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AAC9E96-C0C4-C328-2ADA-3D723285BC5F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FAC62FD1-D984-F6BB-918C-5CD3E74F3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990B25C2-7226-869E-4010-EAAE6A7C691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0204CCF2-2250-B9C2-EF3A-6D39F2677DC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87234256-4B3E-2B1F-64DD-13448B2F0A3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F9206118-F8E7-191F-F306-38ECB3F0A393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AE1B29C1-73B0-4CE5-A325-EE783A8EEE9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D573FF1-2A27-9019-E003-165FB937C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54101F41-D1C7-C1CC-AF8E-7BC41AD0D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CA0119B9-0653-92EF-BE18-DBF64CDBE8FC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DF6D10D-7F05-1414-0B44-69E57BD17C2D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054099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159" y="34019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Aveți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grijă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de propria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sănătate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și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de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cea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pacienților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și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familiilor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acestora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. </a:t>
              </a:r>
              <a:b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Recomandați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și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susțineți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o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dietă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sănătoasă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79F52F-2557-3B1A-BDA2-0344BF2F4E08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DA77F567-6EA2-CCA4-9714-DB4C8C83BD9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FEA73339-F019-73A1-9186-C07C4BA1FA59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ADOPTAȚI </a:t>
                </a:r>
                <a:b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O DIETĂ SĂNĂTOASĂ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818CF554-64C5-7565-0267-DB952AEF7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F50717B9-8C10-277E-C145-B0E13DA593C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BD3BFD07-DFE4-102F-049D-0AB107845E4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31E91731-7A24-4BA9-1581-997CFB5BB49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91B512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91B512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id="{43275DE1-9FF8-DD38-1817-678991CC606E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E044B7CE-0BA5-C7E8-3480-17CB23C84FC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8390B41-2C98-49E5-63D6-47C5987F7E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1">
                <a:extLst>
                  <a:ext uri="{FF2B5EF4-FFF2-40B4-BE49-F238E27FC236}">
                    <a16:creationId xmlns:a16="http://schemas.microsoft.com/office/drawing/2014/main" id="{99ED4523-146F-5E26-7930-4EDC5E2502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7E31BD09-B235-8D03-47B3-88E68E04E63F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715</Words>
  <Application>Microsoft Office PowerPoint</Application>
  <PresentationFormat>A4 Paper (210x297 mm)</PresentationFormat>
  <Paragraphs>109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2023-02-02T05:58:06Z</dcterms:modified>
</cp:coreProperties>
</file>