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5719F-C5AA-4E81-9391-2CD7990EA13F}" v="30" dt="2023-02-13T19:50:35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9284B-977B-06D5-A8FB-ECA56F66FEDB}"/>
              </a:ext>
            </a:extLst>
          </p:cNvPr>
          <p:cNvGrpSpPr/>
          <p:nvPr/>
        </p:nvGrpSpPr>
        <p:grpSpPr>
          <a:xfrm>
            <a:off x="-10968" y="153870"/>
            <a:ext cx="6868968" cy="9863070"/>
            <a:chOff x="-10968" y="153870"/>
            <a:chExt cx="6868968" cy="986307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BBC45457-D68B-EB42-B628-D5467823653B}"/>
                </a:ext>
              </a:extLst>
            </p:cNvPr>
            <p:cNvSpPr txBox="1"/>
            <p:nvPr/>
          </p:nvSpPr>
          <p:spPr>
            <a:xfrm>
              <a:off x="131691" y="4558316"/>
              <a:ext cx="6586415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Mensagens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</a:t>
              </a:r>
              <a:b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</a:b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para o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Público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em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Geral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Skupina 27">
              <a:extLst>
                <a:ext uri="{FF2B5EF4-FFF2-40B4-BE49-F238E27FC236}">
                  <a16:creationId xmlns:a16="http://schemas.microsoft.com/office/drawing/2014/main" id="{FA5DB127-7F9F-BC3E-B157-11ADECAAAD4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FC58BFDD-5F75-C13D-22DE-9868F3BA663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07476FCE-7A70-3689-C782-688A37050A08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06C409CF-D4CD-97B0-B29D-0050D151F462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6F09557F-8390-B0CE-D0CE-E54D7B23016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1F15931-52A4-21E7-C5CE-E212CD94D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87004ACF-F6B3-8456-88FD-F2C93A02E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04FF05B-6064-1941-4C25-E1DD16AD5BB4}"/>
              </a:ext>
            </a:extLst>
          </p:cNvPr>
          <p:cNvGrpSpPr/>
          <p:nvPr/>
        </p:nvGrpSpPr>
        <p:grpSpPr>
          <a:xfrm>
            <a:off x="-19975" y="0"/>
            <a:ext cx="6877975" cy="10016940"/>
            <a:chOff x="-19975" y="0"/>
            <a:chExt cx="6877975" cy="10016940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4179" y="3824067"/>
              <a:ext cx="5846641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08" y="390440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Se consumir álcool, </a:t>
              </a:r>
              <a:b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limite o seu consumo. </a:t>
              </a:r>
              <a:b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Não consumir bebidas alcoólicas é benéfico para </a:t>
              </a:r>
              <a:b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prevenção do cancro.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7393" y="375566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D00DBB-84F4-BA49-9C39-65D8529433B8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4D966D8-447A-B4C7-2213-F11247A18F1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1F8FEDF7-00D4-F297-2B23-2227CF82D88E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100B9D1C-2B03-9963-2813-593AF5D82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27">
              <a:extLst>
                <a:ext uri="{FF2B5EF4-FFF2-40B4-BE49-F238E27FC236}">
                  <a16:creationId xmlns:a16="http://schemas.microsoft.com/office/drawing/2014/main" id="{51769AFA-6DC5-DAE5-619E-866427EF1A5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7CCB22ED-B336-5F53-1B61-2ACDA3625DA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81F6C2D9-421A-7ECD-7E91-59DB8C352329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AF10F3A8-70F8-C6A0-6CD5-7BE4591692A2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F51E1600-F0C8-41B2-C7B0-A559B9F528A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955ACBE-9A0F-2222-C426-39C8D664D1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D1E7D743-A2BD-0457-F3C9-95DC44C82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08227B1F-E530-870C-F2A9-769F22F2136E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A3F9678-EFEE-3A56-7DDE-D92171A46B1B}"/>
              </a:ext>
            </a:extLst>
          </p:cNvPr>
          <p:cNvGrpSpPr/>
          <p:nvPr/>
        </p:nvGrpSpPr>
        <p:grpSpPr>
          <a:xfrm>
            <a:off x="-10968" y="-92148"/>
            <a:ext cx="6873067" cy="10109088"/>
            <a:chOff x="-10968" y="-92148"/>
            <a:chExt cx="6873067" cy="10109088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716" y="294878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ingestão de álcool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está associada a, pelo menos,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8 tipos de cancro.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9FAE92-F9D4-3366-6FD6-099E92809BD8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EABC250A-4D01-235B-8DB5-7E27A711A52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774EFA11-D20C-0D39-27E6-03267E10486A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5D099F63-7560-00D0-1194-B9C20C1C3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27">
              <a:extLst>
                <a:ext uri="{FF2B5EF4-FFF2-40B4-BE49-F238E27FC236}">
                  <a16:creationId xmlns:a16="http://schemas.microsoft.com/office/drawing/2014/main" id="{1DFA47AD-DE0D-8EA2-1006-2027741B2B7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FCC65D5C-6230-B695-18D1-5A9490664B1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45546D26-5758-56E3-8278-3ED95DFE2EB6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54B3675E-AD1B-9F1D-9BB7-D5457A984F46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AEE638F2-9CFD-81BC-4D30-7FDA5D35D99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A86C4FC-500C-B4C1-3EAB-B4649FA9E3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23963C23-1421-5C03-1C2D-3A9E9A39C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A06F984D-60BA-1AD7-1075-C111A847B257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99B5AEF-8510-38E0-B24B-6A4603BEB51F}"/>
              </a:ext>
            </a:extLst>
          </p:cNvPr>
          <p:cNvGrpSpPr/>
          <p:nvPr/>
        </p:nvGrpSpPr>
        <p:grpSpPr>
          <a:xfrm>
            <a:off x="-890076" y="-1"/>
            <a:ext cx="7765901" cy="10016941"/>
            <a:chOff x="-890076" y="-1"/>
            <a:chExt cx="7765901" cy="100169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06005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Quanto menos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álcool beber,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menor é o seu risco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desenvolver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cancro.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3174C2-5603-FE7D-579C-D39A5BB07178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2ADECEB8-3796-BED4-9539-AB72272C844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FC524474-32D9-65DB-BCF2-7ABACB76F91D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D4E0F2E-6C50-76A8-CAE7-DDA9BD42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Skupina 27">
              <a:extLst>
                <a:ext uri="{FF2B5EF4-FFF2-40B4-BE49-F238E27FC236}">
                  <a16:creationId xmlns:a16="http://schemas.microsoft.com/office/drawing/2014/main" id="{73495EA0-8FDE-47C2-65DB-7830020CC96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EED62A58-8E4A-9033-05E0-127C07FB57B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17058DC4-9F73-CC69-0D9B-425482AC5554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E9AE8A91-5708-A0DF-44FB-3D433922DF18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500553EB-B8B0-A693-03BD-F9D568077B6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F66976E-4CFB-22C9-E99D-D02497611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0">
                <a:extLst>
                  <a:ext uri="{FF2B5EF4-FFF2-40B4-BE49-F238E27FC236}">
                    <a16:creationId xmlns:a16="http://schemas.microsoft.com/office/drawing/2014/main" id="{3FFAEE3D-4152-9A90-B948-56022F8CF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04613A0B-A6A3-8435-67F6-48A6FAC0B03A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8ABFD4F-9F1C-86BD-2393-1E7224CF0C58}"/>
              </a:ext>
            </a:extLst>
          </p:cNvPr>
          <p:cNvGrpSpPr/>
          <p:nvPr/>
        </p:nvGrpSpPr>
        <p:grpSpPr>
          <a:xfrm>
            <a:off x="-565628" y="0"/>
            <a:ext cx="7441453" cy="10016940"/>
            <a:chOff x="-565628" y="0"/>
            <a:chExt cx="7441453" cy="10016940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82704" y="4562973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94932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Peça apoio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ao seu enfermeiro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ou a outro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profissional </a:t>
              </a:r>
              <a:b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saúde.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CFCC3D-1028-018E-5EC1-B80F58004927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0B177D4-89C1-7C7F-151F-C6DB2FF4FC0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2DDC5AB3-B38C-1250-5C3B-9F463EFE452D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F038FE7A-0040-E055-99B1-08319E64F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27">
              <a:extLst>
                <a:ext uri="{FF2B5EF4-FFF2-40B4-BE49-F238E27FC236}">
                  <a16:creationId xmlns:a16="http://schemas.microsoft.com/office/drawing/2014/main" id="{2FEA358E-25E5-4E06-2B88-BD47B818ED7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5643ED56-B3E3-AECF-D8CA-2211BF812DB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CD40786C-3D75-C8FF-7547-61DD578E3893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D3E50D32-3DD4-A884-2760-2C6FD46FE0A2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C5B7B76F-D53E-4151-810A-C4521B59131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001232C-E978-B79F-4293-4E3D89353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78A7AF54-0024-175A-3B4E-977D0356B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241EB145-83C0-4995-0AD0-58A963923D0E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F15B7C8-37B2-6A46-6DCB-56C756A352CD}"/>
              </a:ext>
            </a:extLst>
          </p:cNvPr>
          <p:cNvGrpSpPr/>
          <p:nvPr/>
        </p:nvGrpSpPr>
        <p:grpSpPr>
          <a:xfrm>
            <a:off x="-10968" y="153870"/>
            <a:ext cx="6868968" cy="9863070"/>
            <a:chOff x="-10968" y="153870"/>
            <a:chExt cx="6868968" cy="986307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D67508-4109-F746-A3BA-DEFDC09E6F7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9F7D365B-DD82-0E19-AEFC-FE9B58B99D3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55A11838-C944-7000-7C25-CA7EF7BA346F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58C6E5A7-5E42-EFB2-C3F0-0607C233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Skupina 27">
              <a:extLst>
                <a:ext uri="{FF2B5EF4-FFF2-40B4-BE49-F238E27FC236}">
                  <a16:creationId xmlns:a16="http://schemas.microsoft.com/office/drawing/2014/main" id="{6E284C2E-133D-C8A7-A3BB-77B3EAE360F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80ADDC94-BD5C-8EC9-A6F6-8C039C82066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4E1BE9A3-408D-7EFF-9F4B-D66C8116369A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7D991406-BDC2-871D-0D99-1B08CABBF885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7DDB1DFD-06EF-AE5A-6CB5-6DAAA3D18E7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3DB7F6A-3130-6D18-2D5F-CE3FD08D3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D63D49B2-EDEB-454D-8F2C-F5691BB74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29" name="TextBox 50">
              <a:extLst>
                <a:ext uri="{FF2B5EF4-FFF2-40B4-BE49-F238E27FC236}">
                  <a16:creationId xmlns:a16="http://schemas.microsoft.com/office/drawing/2014/main" id="{46774434-5B25-49C1-2E61-D73942692492}"/>
                </a:ext>
              </a:extLst>
            </p:cNvPr>
            <p:cNvSpPr txBox="1"/>
            <p:nvPr/>
          </p:nvSpPr>
          <p:spPr>
            <a:xfrm>
              <a:off x="191243" y="4651593"/>
              <a:ext cx="6586415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Mensagens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 </a:t>
              </a:r>
              <a:b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</a:b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para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Profissionais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de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Saúde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 </a:t>
              </a:r>
              <a:endParaRPr lang="en-U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46184C4-7725-9BD6-EFF6-56B06E03CEF6}"/>
              </a:ext>
            </a:extLst>
          </p:cNvPr>
          <p:cNvGrpSpPr/>
          <p:nvPr/>
        </p:nvGrpSpPr>
        <p:grpSpPr>
          <a:xfrm>
            <a:off x="-113414" y="0"/>
            <a:ext cx="6971414" cy="10016940"/>
            <a:chOff x="-113414" y="0"/>
            <a:chExt cx="6971414" cy="10016940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1038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Avalie sempre </a:t>
              </a:r>
              <a:br>
                <a:rPr lang="pt-B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os hábitos alcoólicos </a:t>
              </a:r>
              <a:br>
                <a:rPr lang="pt-B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dos seus doentes.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DA0368-8240-9F02-DBB8-A31FF21608CA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E8FC077F-E38B-7EF5-A08C-D9D6A00E53B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3A7104E1-66E3-CAB9-9D7C-B4A01CA9267D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A002B6B8-2510-8B58-8035-7E951CA439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Skupina 27">
              <a:extLst>
                <a:ext uri="{FF2B5EF4-FFF2-40B4-BE49-F238E27FC236}">
                  <a16:creationId xmlns:a16="http://schemas.microsoft.com/office/drawing/2014/main" id="{73BB06E1-80B5-E1FB-711C-213D5EB80D4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16D6070B-9F9A-F5ED-9FCD-51ABAC69289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8A33F875-90AA-2DB8-9337-83AE230FDE14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D5672336-0E00-DE8C-E71E-F46A6EF6C2CC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2E0B968F-883E-7709-B601-DAC2FF364CA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8479A3A-314C-6CDB-297F-EA37A61A5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9790B1DF-47C4-EF6E-5BE4-3C1CAFEDAE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37ED9511-D6B8-0979-0899-427E9CA4C271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E365D-8D5C-4286-155F-FCFC640E53E1}"/>
              </a:ext>
            </a:extLst>
          </p:cNvPr>
          <p:cNvGrpSpPr/>
          <p:nvPr/>
        </p:nvGrpSpPr>
        <p:grpSpPr>
          <a:xfrm>
            <a:off x="-10968" y="0"/>
            <a:ext cx="6881372" cy="10016940"/>
            <a:chOff x="-10968" y="0"/>
            <a:chExt cx="6881372" cy="10016940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908442" y="5594259"/>
              <a:ext cx="5031594" cy="2890612"/>
              <a:chOff x="444901" y="3156082"/>
              <a:chExt cx="6851253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444901" y="3156082"/>
                <a:ext cx="6851253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272" y="3281969"/>
                <a:ext cx="6290509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pt-BR" sz="36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Ofereça aconselhamento, suporte </a:t>
                </a:r>
                <a:br>
                  <a:rPr lang="pt-BR" sz="36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pt-BR" sz="36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 acompanhamento.</a:t>
                </a:r>
                <a:endParaRPr lang="en-GB" sz="3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7D6D7E-B444-5BCB-58D6-DD6A12447EA1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399ED588-A469-1C90-205A-3DD2EAD951A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1EB55E68-DF16-FDE6-C107-37D79E5C7715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670CF299-61FA-1DE5-5106-19FAEE1A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27">
              <a:extLst>
                <a:ext uri="{FF2B5EF4-FFF2-40B4-BE49-F238E27FC236}">
                  <a16:creationId xmlns:a16="http://schemas.microsoft.com/office/drawing/2014/main" id="{24341BE5-F8A2-9F31-EC5A-59906925014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7FA995AE-D0ED-2944-FDBF-8BD4FF6112A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B4027F03-673C-8DC1-D3E6-8BC608284898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508B9385-7708-0E3C-5922-2E4441A28769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733AE77-7456-42BF-D24A-F7688A22034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3D42D62-CC6C-0ADE-7622-05470969A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0">
                <a:extLst>
                  <a:ext uri="{FF2B5EF4-FFF2-40B4-BE49-F238E27FC236}">
                    <a16:creationId xmlns:a16="http://schemas.microsoft.com/office/drawing/2014/main" id="{C029A020-206F-CB4B-33C2-4D8AB1EA4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23969375-98FD-3681-4F95-78A3D5BB0742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35C4308-E813-49B5-37F2-20C1AB953E51}"/>
              </a:ext>
            </a:extLst>
          </p:cNvPr>
          <p:cNvGrpSpPr/>
          <p:nvPr/>
        </p:nvGrpSpPr>
        <p:grpSpPr>
          <a:xfrm>
            <a:off x="-18024" y="-1"/>
            <a:ext cx="6876024" cy="10016941"/>
            <a:chOff x="-18024" y="-1"/>
            <a:chExt cx="6876024" cy="10016941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6C1BE3-84CE-5F58-B41B-F674F8D4EE66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31360"/>
              <a:chOff x="241887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29833B5-E21E-7C4E-F0FC-1A52771A390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66459FDA-5E75-84CB-B825-95D1AC1D0C7C}"/>
                  </a:ext>
                </a:extLst>
              </p:cNvPr>
              <p:cNvSpPr txBox="1"/>
              <p:nvPr/>
            </p:nvSpPr>
            <p:spPr>
              <a:xfrm>
                <a:off x="241887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SE CONSUMIR 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ÁLCOOL</a:t>
                </a:r>
                <a: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, </a:t>
                </a:r>
                <a:br>
                  <a:rPr lang="en-US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 O SEU CONSUMO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17559707-55BF-F26C-D5BB-9C090A53D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27">
              <a:extLst>
                <a:ext uri="{FF2B5EF4-FFF2-40B4-BE49-F238E27FC236}">
                  <a16:creationId xmlns:a16="http://schemas.microsoft.com/office/drawing/2014/main" id="{DF85DDB3-9661-1D85-0E0C-80E42EBFD22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521FD3C2-737B-F83E-CCB3-413D23744C2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F7D66103-51C0-717D-ACFF-DA51837E9A52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877C63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877C63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4A09FEB9-9B31-6680-C9DE-959F18F5E867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AB857DBB-F577-B502-6AAD-703957D9CF7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3F5B6B5-CD3A-04C6-99FA-4B4525FF67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D29165A4-FF79-2E04-4F8D-3934ED9797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67622887-A81F-2AAB-FC47-FB7DC454955C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97360965-25AE-7C10-6718-C253A4ABA1A0}"/>
                </a:ext>
              </a:extLst>
            </p:cNvPr>
            <p:cNvSpPr txBox="1"/>
            <p:nvPr/>
          </p:nvSpPr>
          <p:spPr>
            <a:xfrm>
              <a:off x="2325401" y="5795674"/>
              <a:ext cx="41779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Texto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personalizado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846C8F83-780E-DB66-ECCA-A9C439DF0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94" y="3030925"/>
              <a:ext cx="2082539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28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Insira</a:t>
              </a:r>
              <a:r>
                <a:rPr lang="cs-CZ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sua </a:t>
              </a:r>
              <a:r>
                <a:rPr lang="cs-CZ" sz="28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fotografia</a:t>
              </a:r>
              <a:r>
                <a:rPr lang="cs-CZ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664</Words>
  <Application>Microsoft Office PowerPoint</Application>
  <PresentationFormat>A4 Paper (210x297 mm)</PresentationFormat>
  <Paragraphs>77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2023-02-21T07:24:17Z</dcterms:modified>
</cp:coreProperties>
</file>