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230EF4-D40B-43B7-8E93-EC7D1E76CF6C}" v="38" dt="2023-02-02T05:30:51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-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FC230EF4-D40B-43B7-8E93-EC7D1E76CF6C}"/>
    <pc:docChg chg="undo custSel modSld">
      <pc:chgData name="Michaela Popelková" userId="4da947f916a43c95" providerId="LiveId" clId="{FC230EF4-D40B-43B7-8E93-EC7D1E76CF6C}" dt="2023-02-02T05:30:51.946" v="214" actId="164"/>
      <pc:docMkLst>
        <pc:docMk/>
      </pc:docMkLst>
      <pc:sldChg chg="addSp delSp modSp mod">
        <pc:chgData name="Michaela Popelková" userId="4da947f916a43c95" providerId="LiveId" clId="{FC230EF4-D40B-43B7-8E93-EC7D1E76CF6C}" dt="2023-02-02T05:30:45.437" v="213" actId="164"/>
        <pc:sldMkLst>
          <pc:docMk/>
          <pc:sldMk cId="112711241" sldId="261"/>
        </pc:sldMkLst>
        <pc:spChg chg="mod topLvl">
          <ac:chgData name="Michaela Popelková" userId="4da947f916a43c95" providerId="LiveId" clId="{FC230EF4-D40B-43B7-8E93-EC7D1E76CF6C}" dt="2023-02-02T05:30:45.437" v="213" actId="164"/>
          <ac:spMkLst>
            <pc:docMk/>
            <pc:sldMk cId="112711241" sldId="261"/>
            <ac:spMk id="2" creationId="{DE322BCE-0271-4C8E-9878-A7CF42C7A47B}"/>
          </ac:spMkLst>
        </pc:spChg>
        <pc:spChg chg="add del mod">
          <ac:chgData name="Michaela Popelková" userId="4da947f916a43c95" providerId="LiveId" clId="{FC230EF4-D40B-43B7-8E93-EC7D1E76CF6C}" dt="2023-02-02T05:28:15.588" v="187"/>
          <ac:spMkLst>
            <pc:docMk/>
            <pc:sldMk cId="112711241" sldId="261"/>
            <ac:spMk id="3" creationId="{A78BCFC1-BF12-4960-2151-E4817A227194}"/>
          </ac:spMkLst>
        </pc:spChg>
        <pc:spChg chg="mod">
          <ac:chgData name="Michaela Popelková" userId="4da947f916a43c95" providerId="LiveId" clId="{FC230EF4-D40B-43B7-8E93-EC7D1E76CF6C}" dt="2023-02-02T05:28:12.844" v="186"/>
          <ac:spMkLst>
            <pc:docMk/>
            <pc:sldMk cId="112711241" sldId="261"/>
            <ac:spMk id="6" creationId="{CEB37C9A-F48F-591C-951F-BF53C259429C}"/>
          </ac:spMkLst>
        </pc:spChg>
        <pc:spChg chg="mod">
          <ac:chgData name="Michaela Popelková" userId="4da947f916a43c95" providerId="LiveId" clId="{FC230EF4-D40B-43B7-8E93-EC7D1E76CF6C}" dt="2023-02-02T05:28:12.844" v="186"/>
          <ac:spMkLst>
            <pc:docMk/>
            <pc:sldMk cId="112711241" sldId="261"/>
            <ac:spMk id="7" creationId="{D8BD39DD-5E5F-F2BE-D4D6-478C114D199E}"/>
          </ac:spMkLst>
        </pc:spChg>
        <pc:spChg chg="mod">
          <ac:chgData name="Michaela Popelková" userId="4da947f916a43c95" providerId="LiveId" clId="{FC230EF4-D40B-43B7-8E93-EC7D1E76CF6C}" dt="2023-02-02T05:28:12.844" v="186"/>
          <ac:spMkLst>
            <pc:docMk/>
            <pc:sldMk cId="112711241" sldId="261"/>
            <ac:spMk id="10" creationId="{EAD45C3A-62E3-2CAE-FB90-4371A3CF4CF2}"/>
          </ac:spMkLst>
        </pc:spChg>
        <pc:spChg chg="mod">
          <ac:chgData name="Michaela Popelková" userId="4da947f916a43c95" providerId="LiveId" clId="{FC230EF4-D40B-43B7-8E93-EC7D1E76CF6C}" dt="2023-02-02T05:27:28.830" v="179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FC230EF4-D40B-43B7-8E93-EC7D1E76CF6C}" dt="2023-02-02T05:27:28.830" v="179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FC230EF4-D40B-43B7-8E93-EC7D1E76CF6C}" dt="2023-02-02T05:30:45.437" v="213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FC230EF4-D40B-43B7-8E93-EC7D1E76CF6C}" dt="2023-02-02T05:30:45.437" v="213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FC230EF4-D40B-43B7-8E93-EC7D1E76CF6C}" dt="2023-02-02T05:27:28.830" v="179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FC230EF4-D40B-43B7-8E93-EC7D1E76CF6C}" dt="2023-02-02T05:30:45.437" v="213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FC230EF4-D40B-43B7-8E93-EC7D1E76CF6C}" dt="2023-02-02T05:28:24.747" v="188"/>
          <ac:spMkLst>
            <pc:docMk/>
            <pc:sldMk cId="112711241" sldId="261"/>
            <ac:spMk id="26" creationId="{00A71B15-A6D7-9FA7-C621-00CCD5E2C8C7}"/>
          </ac:spMkLst>
        </pc:spChg>
        <pc:spChg chg="mod">
          <ac:chgData name="Michaela Popelková" userId="4da947f916a43c95" providerId="LiveId" clId="{FC230EF4-D40B-43B7-8E93-EC7D1E76CF6C}" dt="2023-02-02T05:28:24.747" v="188"/>
          <ac:spMkLst>
            <pc:docMk/>
            <pc:sldMk cId="112711241" sldId="261"/>
            <ac:spMk id="27" creationId="{3886B991-36CC-E431-76E1-52AC32D0CE5B}"/>
          </ac:spMkLst>
        </pc:spChg>
        <pc:spChg chg="mod">
          <ac:chgData name="Michaela Popelková" userId="4da947f916a43c95" providerId="LiveId" clId="{FC230EF4-D40B-43B7-8E93-EC7D1E76CF6C}" dt="2023-02-02T05:28:24.747" v="188"/>
          <ac:spMkLst>
            <pc:docMk/>
            <pc:sldMk cId="112711241" sldId="261"/>
            <ac:spMk id="30" creationId="{99E07A50-09B0-0F98-179F-5F55D2994C67}"/>
          </ac:spMkLst>
        </pc:spChg>
        <pc:spChg chg="mod">
          <ac:chgData name="Michaela Popelková" userId="4da947f916a43c95" providerId="LiveId" clId="{FC230EF4-D40B-43B7-8E93-EC7D1E76CF6C}" dt="2023-02-02T05:28:24.747" v="188"/>
          <ac:spMkLst>
            <pc:docMk/>
            <pc:sldMk cId="112711241" sldId="261"/>
            <ac:spMk id="31" creationId="{96052E96-7CDC-4503-E674-2655042CA5E5}"/>
          </ac:spMkLst>
        </pc:spChg>
        <pc:spChg chg="mod">
          <ac:chgData name="Michaela Popelková" userId="4da947f916a43c95" providerId="LiveId" clId="{FC230EF4-D40B-43B7-8E93-EC7D1E76CF6C}" dt="2023-02-02T05:28:24.747" v="188"/>
          <ac:spMkLst>
            <pc:docMk/>
            <pc:sldMk cId="112711241" sldId="261"/>
            <ac:spMk id="34" creationId="{ECFA97E1-C195-DE39-1DB4-ABBD07C58DF4}"/>
          </ac:spMkLst>
        </pc:spChg>
        <pc:spChg chg="add mod">
          <ac:chgData name="Michaela Popelková" userId="4da947f916a43c95" providerId="LiveId" clId="{FC230EF4-D40B-43B7-8E93-EC7D1E76CF6C}" dt="2023-02-02T05:30:45.437" v="213" actId="164"/>
          <ac:spMkLst>
            <pc:docMk/>
            <pc:sldMk cId="112711241" sldId="261"/>
            <ac:spMk id="36" creationId="{435A82CA-2AC6-FD78-F8DD-5BEC129AB997}"/>
          </ac:spMkLst>
        </pc:spChg>
        <pc:spChg chg="mod topLvl">
          <ac:chgData name="Michaela Popelková" userId="4da947f916a43c95" providerId="LiveId" clId="{FC230EF4-D40B-43B7-8E93-EC7D1E76CF6C}" dt="2023-02-02T05:30:45.437" v="213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FC230EF4-D40B-43B7-8E93-EC7D1E76CF6C}" dt="2023-02-02T05:27:17.589" v="176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FC230EF4-D40B-43B7-8E93-EC7D1E76CF6C}" dt="2023-02-02T05:27:28.830" v="179" actId="165"/>
          <ac:spMkLst>
            <pc:docMk/>
            <pc:sldMk cId="112711241" sldId="261"/>
            <ac:spMk id="69" creationId="{C427195C-A685-3CA0-CF86-61EF5AB613CB}"/>
          </ac:spMkLst>
        </pc:spChg>
        <pc:spChg chg="del mod">
          <ac:chgData name="Michaela Popelková" userId="4da947f916a43c95" providerId="LiveId" clId="{FC230EF4-D40B-43B7-8E93-EC7D1E76CF6C}" dt="2023-02-02T05:27:22.743" v="178" actId="478"/>
          <ac:spMkLst>
            <pc:docMk/>
            <pc:sldMk cId="112711241" sldId="261"/>
            <ac:spMk id="70" creationId="{C4DD122A-9DAC-B2BA-D8E7-DF8B2F0446A6}"/>
          </ac:spMkLst>
        </pc:spChg>
        <pc:grpChg chg="add del mod">
          <ac:chgData name="Michaela Popelková" userId="4da947f916a43c95" providerId="LiveId" clId="{FC230EF4-D40B-43B7-8E93-EC7D1E76CF6C}" dt="2023-02-02T05:28:15.588" v="187"/>
          <ac:grpSpMkLst>
            <pc:docMk/>
            <pc:sldMk cId="112711241" sldId="261"/>
            <ac:grpSpMk id="5" creationId="{2B0ED512-262E-F4B6-0125-1D4A0A19D508}"/>
          </ac:grpSpMkLst>
        </pc:grpChg>
        <pc:grpChg chg="mod">
          <ac:chgData name="Michaela Popelková" userId="4da947f916a43c95" providerId="LiveId" clId="{FC230EF4-D40B-43B7-8E93-EC7D1E76CF6C}" dt="2023-02-02T05:28:12.844" v="186"/>
          <ac:grpSpMkLst>
            <pc:docMk/>
            <pc:sldMk cId="112711241" sldId="261"/>
            <ac:grpSpMk id="8" creationId="{7067D22F-0263-D441-4956-2DE90F4F0623}"/>
          </ac:grpSpMkLst>
        </pc:grpChg>
        <pc:grpChg chg="add mod">
          <ac:chgData name="Michaela Popelková" userId="4da947f916a43c95" providerId="LiveId" clId="{FC230EF4-D40B-43B7-8E93-EC7D1E76CF6C}" dt="2023-02-02T05:30:45.437" v="213" actId="164"/>
          <ac:grpSpMkLst>
            <pc:docMk/>
            <pc:sldMk cId="112711241" sldId="261"/>
            <ac:grpSpMk id="13" creationId="{5E95D0E9-B97D-1621-4797-E093D93D961B}"/>
          </ac:grpSpMkLst>
        </pc:grpChg>
        <pc:grpChg chg="del mod topLvl">
          <ac:chgData name="Michaela Popelková" userId="4da947f916a43c95" providerId="LiveId" clId="{FC230EF4-D40B-43B7-8E93-EC7D1E76CF6C}" dt="2023-02-02T05:27:31.796" v="180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FC230EF4-D40B-43B7-8E93-EC7D1E76CF6C}" dt="2023-02-02T05:27:28.830" v="179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FC230EF4-D40B-43B7-8E93-EC7D1E76CF6C}" dt="2023-02-02T05:27:28.830" v="179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FC230EF4-D40B-43B7-8E93-EC7D1E76CF6C}" dt="2023-02-02T05:27:28.830" v="179" actId="165"/>
          <ac:grpSpMkLst>
            <pc:docMk/>
            <pc:sldMk cId="112711241" sldId="261"/>
            <ac:grpSpMk id="24" creationId="{42E6F398-C6BB-B887-3E3D-F61595999780}"/>
          </ac:grpSpMkLst>
        </pc:grpChg>
        <pc:grpChg chg="add mod">
          <ac:chgData name="Michaela Popelková" userId="4da947f916a43c95" providerId="LiveId" clId="{FC230EF4-D40B-43B7-8E93-EC7D1E76CF6C}" dt="2023-02-02T05:30:45.437" v="213" actId="164"/>
          <ac:grpSpMkLst>
            <pc:docMk/>
            <pc:sldMk cId="112711241" sldId="261"/>
            <ac:grpSpMk id="29" creationId="{AD48A0B3-D39D-1C07-920C-CF128A1617E6}"/>
          </ac:grpSpMkLst>
        </pc:grpChg>
        <pc:grpChg chg="mod">
          <ac:chgData name="Michaela Popelková" userId="4da947f916a43c95" providerId="LiveId" clId="{FC230EF4-D40B-43B7-8E93-EC7D1E76CF6C}" dt="2023-02-02T05:28:24.747" v="188"/>
          <ac:grpSpMkLst>
            <pc:docMk/>
            <pc:sldMk cId="112711241" sldId="261"/>
            <ac:grpSpMk id="32" creationId="{48D66CAD-2A3F-E1FA-05B9-8B7D6185C726}"/>
          </ac:grpSpMkLst>
        </pc:grpChg>
        <pc:grpChg chg="add mod">
          <ac:chgData name="Michaela Popelková" userId="4da947f916a43c95" providerId="LiveId" clId="{FC230EF4-D40B-43B7-8E93-EC7D1E76CF6C}" dt="2023-02-02T05:30:45.437" v="213" actId="164"/>
          <ac:grpSpMkLst>
            <pc:docMk/>
            <pc:sldMk cId="112711241" sldId="261"/>
            <ac:grpSpMk id="37" creationId="{C4A66D1E-2D03-F4C8-35E2-FE0C32959C8E}"/>
          </ac:grpSpMkLst>
        </pc:grpChg>
        <pc:grpChg chg="del">
          <ac:chgData name="Michaela Popelková" userId="4da947f916a43c95" providerId="LiveId" clId="{FC230EF4-D40B-43B7-8E93-EC7D1E76CF6C}" dt="2023-02-02T05:27:17.589" v="176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FC230EF4-D40B-43B7-8E93-EC7D1E76CF6C}" dt="2023-02-02T05:30:45.437" v="213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FC230EF4-D40B-43B7-8E93-EC7D1E76CF6C}" dt="2023-02-02T05:30:45.437" v="213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FC230EF4-D40B-43B7-8E93-EC7D1E76CF6C}" dt="2023-02-02T05:28:12.844" v="186"/>
          <ac:picMkLst>
            <pc:docMk/>
            <pc:sldMk cId="112711241" sldId="261"/>
            <ac:picMk id="9" creationId="{677284EB-B0F2-C2D5-D748-1F969EC9DDBC}"/>
          </ac:picMkLst>
        </pc:picChg>
        <pc:picChg chg="mod">
          <ac:chgData name="Michaela Popelková" userId="4da947f916a43c95" providerId="LiveId" clId="{FC230EF4-D40B-43B7-8E93-EC7D1E76CF6C}" dt="2023-02-02T05:28:12.844" v="186"/>
          <ac:picMkLst>
            <pc:docMk/>
            <pc:sldMk cId="112711241" sldId="261"/>
            <ac:picMk id="11" creationId="{42FDF1B7-759C-E389-288C-6190120B7923}"/>
          </ac:picMkLst>
        </pc:picChg>
        <pc:picChg chg="mod topLvl">
          <ac:chgData name="Michaela Popelková" userId="4da947f916a43c95" providerId="LiveId" clId="{FC230EF4-D40B-43B7-8E93-EC7D1E76CF6C}" dt="2023-02-02T05:30:45.437" v="213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FC230EF4-D40B-43B7-8E93-EC7D1E76CF6C}" dt="2023-02-02T05:27:28.830" v="179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FC230EF4-D40B-43B7-8E93-EC7D1E76CF6C}" dt="2023-02-02T05:27:28.830" v="179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FC230EF4-D40B-43B7-8E93-EC7D1E76CF6C}" dt="2023-02-02T05:28:24.747" v="188"/>
          <ac:picMkLst>
            <pc:docMk/>
            <pc:sldMk cId="112711241" sldId="261"/>
            <ac:picMk id="28" creationId="{94C3858C-C8C9-EE41-6F21-79D5E570B917}"/>
          </ac:picMkLst>
        </pc:picChg>
        <pc:picChg chg="mod">
          <ac:chgData name="Michaela Popelková" userId="4da947f916a43c95" providerId="LiveId" clId="{FC230EF4-D40B-43B7-8E93-EC7D1E76CF6C}" dt="2023-02-02T05:28:24.747" v="188"/>
          <ac:picMkLst>
            <pc:docMk/>
            <pc:sldMk cId="112711241" sldId="261"/>
            <ac:picMk id="33" creationId="{A025E205-A8EB-DDE2-B8B6-1136CAF5540C}"/>
          </ac:picMkLst>
        </pc:picChg>
        <pc:picChg chg="mod">
          <ac:chgData name="Michaela Popelková" userId="4da947f916a43c95" providerId="LiveId" clId="{FC230EF4-D40B-43B7-8E93-EC7D1E76CF6C}" dt="2023-02-02T05:28:24.747" v="188"/>
          <ac:picMkLst>
            <pc:docMk/>
            <pc:sldMk cId="112711241" sldId="261"/>
            <ac:picMk id="35" creationId="{D3627599-364D-C1E7-0563-64A85E73C3B6}"/>
          </ac:picMkLst>
        </pc:picChg>
        <pc:picChg chg="mod">
          <ac:chgData name="Michaela Popelková" userId="4da947f916a43c95" providerId="LiveId" clId="{FC230EF4-D40B-43B7-8E93-EC7D1E76CF6C}" dt="2023-02-02T05:27:28.830" v="179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FC230EF4-D40B-43B7-8E93-EC7D1E76CF6C}" dt="2023-02-02T05:29:53.854" v="204" actId="164"/>
        <pc:sldMkLst>
          <pc:docMk/>
          <pc:sldMk cId="1113295387" sldId="279"/>
        </pc:sldMkLst>
        <pc:spChg chg="mod topLvl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2" creationId="{DE322BCE-0271-4C8E-9878-A7CF42C7A47B}"/>
          </ac:spMkLst>
        </pc:spChg>
        <pc:spChg chg="mod topLvl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5" creationId="{CA56A945-D39A-317D-3BD5-06CFBA80231A}"/>
          </ac:spMkLst>
        </pc:spChg>
        <pc:spChg chg="mod">
          <ac:chgData name="Michaela Popelková" userId="4da947f916a43c95" providerId="LiveId" clId="{FC230EF4-D40B-43B7-8E93-EC7D1E76CF6C}" dt="2023-02-02T05:29:04.174" v="197"/>
          <ac:spMkLst>
            <pc:docMk/>
            <pc:sldMk cId="1113295387" sldId="279"/>
            <ac:spMk id="8" creationId="{E8DBB4D0-3756-2892-FCEE-79A5AEB325E5}"/>
          </ac:spMkLst>
        </pc:spChg>
        <pc:spChg chg="mod">
          <ac:chgData name="Michaela Popelková" userId="4da947f916a43c95" providerId="LiveId" clId="{FC230EF4-D40B-43B7-8E93-EC7D1E76CF6C}" dt="2023-02-02T05:29:04.174" v="197"/>
          <ac:spMkLst>
            <pc:docMk/>
            <pc:sldMk cId="1113295387" sldId="279"/>
            <ac:spMk id="10" creationId="{894A6D04-5B27-BE5C-E423-5D5D20C56EE8}"/>
          </ac:spMkLst>
        </pc:spChg>
        <pc:spChg chg="mod">
          <ac:chgData name="Michaela Popelková" userId="4da947f916a43c95" providerId="LiveId" clId="{FC230EF4-D40B-43B7-8E93-EC7D1E76CF6C}" dt="2023-02-02T05:29:04.174" v="197"/>
          <ac:spMkLst>
            <pc:docMk/>
            <pc:sldMk cId="1113295387" sldId="279"/>
            <ac:spMk id="13" creationId="{8DBF7A97-0B3B-1820-CF3D-F5ACCA7F3095}"/>
          </ac:spMkLst>
        </pc:spChg>
        <pc:spChg chg="mod">
          <ac:chgData name="Michaela Popelková" userId="4da947f916a43c95" providerId="LiveId" clId="{FC230EF4-D40B-43B7-8E93-EC7D1E76CF6C}" dt="2023-02-02T05:29:04.174" v="197"/>
          <ac:spMkLst>
            <pc:docMk/>
            <pc:sldMk cId="1113295387" sldId="279"/>
            <ac:spMk id="14" creationId="{B00AC6D8-9C30-B726-728C-BA4A07416FAC}"/>
          </ac:spMkLst>
        </pc:spChg>
        <pc:spChg chg="mod">
          <ac:chgData name="Michaela Popelková" userId="4da947f916a43c95" providerId="LiveId" clId="{FC230EF4-D40B-43B7-8E93-EC7D1E76CF6C}" dt="2023-02-02T05:24:42.166" v="140" actId="165"/>
          <ac:spMkLst>
            <pc:docMk/>
            <pc:sldMk cId="1113295387" sldId="279"/>
            <ac:spMk id="17" creationId="{816E14D3-2F7D-7949-BFF0-722BBF9E30A0}"/>
          </ac:spMkLst>
        </pc:spChg>
        <pc:spChg chg="del">
          <ac:chgData name="Michaela Popelková" userId="4da947f916a43c95" providerId="LiveId" clId="{FC230EF4-D40B-43B7-8E93-EC7D1E76CF6C}" dt="2023-02-02T05:24:31.584" v="137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FC230EF4-D40B-43B7-8E93-EC7D1E76CF6C}" dt="2023-02-02T05:24:29.416" v="136" actId="478"/>
          <ac:spMkLst>
            <pc:docMk/>
            <pc:sldMk cId="1113295387" sldId="279"/>
            <ac:spMk id="24" creationId="{D4D88A81-23BF-EEB3-EC31-CAD6B1078745}"/>
          </ac:spMkLst>
        </pc:spChg>
        <pc:spChg chg="del">
          <ac:chgData name="Michaela Popelková" userId="4da947f916a43c95" providerId="LiveId" clId="{FC230EF4-D40B-43B7-8E93-EC7D1E76CF6C}" dt="2023-02-02T05:24:37.510" v="139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FC230EF4-D40B-43B7-8E93-EC7D1E76CF6C}" dt="2023-02-02T05:24:42.166" v="140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FC230EF4-D40B-43B7-8E93-EC7D1E76CF6C}" dt="2023-02-02T05:24:42.166" v="140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FC230EF4-D40B-43B7-8E93-EC7D1E76CF6C}" dt="2023-02-02T05:24:42.166" v="140" actId="165"/>
          <ac:spMkLst>
            <pc:docMk/>
            <pc:sldMk cId="1113295387" sldId="279"/>
            <ac:spMk id="29" creationId="{FE25255B-F47A-EFBE-3845-5905BB509B58}"/>
          </ac:spMkLst>
        </pc:spChg>
        <pc:spChg chg="mod">
          <ac:chgData name="Michaela Popelková" userId="4da947f916a43c95" providerId="LiveId" clId="{FC230EF4-D40B-43B7-8E93-EC7D1E76CF6C}" dt="2023-02-02T05:29:04.174" v="197"/>
          <ac:spMkLst>
            <pc:docMk/>
            <pc:sldMk cId="1113295387" sldId="279"/>
            <ac:spMk id="32" creationId="{0F27642C-0434-FF42-FD80-CAA74CF7E494}"/>
          </ac:spMkLst>
        </pc:spChg>
        <pc:spChg chg="mod topLvl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FC230EF4-D40B-43B7-8E93-EC7D1E76CF6C}" dt="2023-02-02T05:24:34.730" v="138" actId="478"/>
          <ac:spMkLst>
            <pc:docMk/>
            <pc:sldMk cId="1113295387" sldId="279"/>
            <ac:spMk id="35" creationId="{DD9D9B0B-185C-4B2B-98B2-B4412338FBC8}"/>
          </ac:spMkLst>
        </pc:spChg>
        <pc:spChg chg="add mod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36" creationId="{A5DA859A-BAFB-1CBB-BB14-3D8E95E26310}"/>
          </ac:spMkLst>
        </pc:spChg>
        <pc:spChg chg="add mod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37" creationId="{7631570B-4B99-BCB1-9FD4-81DB902B3C09}"/>
          </ac:spMkLst>
        </pc:spChg>
        <pc:spChg chg="add mod">
          <ac:chgData name="Michaela Popelková" userId="4da947f916a43c95" providerId="LiveId" clId="{FC230EF4-D40B-43B7-8E93-EC7D1E76CF6C}" dt="2023-02-02T05:29:53.854" v="204" actId="164"/>
          <ac:spMkLst>
            <pc:docMk/>
            <pc:sldMk cId="1113295387" sldId="279"/>
            <ac:spMk id="38" creationId="{B2592D4A-EB56-DD76-A934-3C42A7FAE789}"/>
          </ac:spMkLst>
        </pc:spChg>
        <pc:grpChg chg="add mod">
          <ac:chgData name="Michaela Popelková" userId="4da947f916a43c95" providerId="LiveId" clId="{FC230EF4-D40B-43B7-8E93-EC7D1E76CF6C}" dt="2023-02-02T05:29:53.854" v="204" actId="164"/>
          <ac:grpSpMkLst>
            <pc:docMk/>
            <pc:sldMk cId="1113295387" sldId="279"/>
            <ac:grpSpMk id="3" creationId="{4B2E164F-B3E1-DCF6-F8CA-16EAAA859960}"/>
          </ac:grpSpMkLst>
        </pc:grpChg>
        <pc:grpChg chg="del">
          <ac:chgData name="Michaela Popelková" userId="4da947f916a43c95" providerId="LiveId" clId="{FC230EF4-D40B-43B7-8E93-EC7D1E76CF6C}" dt="2023-02-02T05:24:29.416" v="136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FC230EF4-D40B-43B7-8E93-EC7D1E76CF6C}" dt="2023-02-02T05:29:53.854" v="204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FC230EF4-D40B-43B7-8E93-EC7D1E76CF6C}" dt="2023-02-02T05:29:53.854" v="204" actId="164"/>
          <ac:grpSpMkLst>
            <pc:docMk/>
            <pc:sldMk cId="1113295387" sldId="279"/>
            <ac:grpSpMk id="12" creationId="{0AD6BB3B-4C6B-9B00-EB11-DB7D293E0D4C}"/>
          </ac:grpSpMkLst>
        </pc:grpChg>
        <pc:grpChg chg="mod">
          <ac:chgData name="Michaela Popelková" userId="4da947f916a43c95" providerId="LiveId" clId="{FC230EF4-D40B-43B7-8E93-EC7D1E76CF6C}" dt="2023-02-02T05:29:04.174" v="197"/>
          <ac:grpSpMkLst>
            <pc:docMk/>
            <pc:sldMk cId="1113295387" sldId="279"/>
            <ac:grpSpMk id="15" creationId="{37269DBD-C0E2-B814-4B16-986FCFE2F84C}"/>
          </ac:grpSpMkLst>
        </pc:grpChg>
        <pc:grpChg chg="del mod topLvl">
          <ac:chgData name="Michaela Popelková" userId="4da947f916a43c95" providerId="LiveId" clId="{FC230EF4-D40B-43B7-8E93-EC7D1E76CF6C}" dt="2023-02-02T05:24:45.052" v="141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FC230EF4-D40B-43B7-8E93-EC7D1E76CF6C}" dt="2023-02-02T05:24:42.166" v="140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FC230EF4-D40B-43B7-8E93-EC7D1E76CF6C}" dt="2023-02-02T05:24:42.166" v="140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FC230EF4-D40B-43B7-8E93-EC7D1E76CF6C}" dt="2023-02-02T05:24:42.166" v="140" actId="165"/>
          <ac:grpSpMkLst>
            <pc:docMk/>
            <pc:sldMk cId="1113295387" sldId="279"/>
            <ac:grpSpMk id="31" creationId="{FB8BA2DB-9424-BFA8-E8BA-A4211B987B85}"/>
          </ac:grpSpMkLst>
        </pc:grpChg>
        <pc:grpChg chg="add mod">
          <ac:chgData name="Michaela Popelková" userId="4da947f916a43c95" providerId="LiveId" clId="{FC230EF4-D40B-43B7-8E93-EC7D1E76CF6C}" dt="2023-02-02T05:29:53.854" v="204" actId="164"/>
          <ac:grpSpMkLst>
            <pc:docMk/>
            <pc:sldMk cId="1113295387" sldId="279"/>
            <ac:grpSpMk id="39" creationId="{02F564FF-182F-FA6F-5345-910E8371AE77}"/>
          </ac:grpSpMkLst>
        </pc:grpChg>
        <pc:picChg chg="mod topLvl">
          <ac:chgData name="Michaela Popelková" userId="4da947f916a43c95" providerId="LiveId" clId="{FC230EF4-D40B-43B7-8E93-EC7D1E76CF6C}" dt="2023-02-02T05:29:53.854" v="204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FC230EF4-D40B-43B7-8E93-EC7D1E76CF6C}" dt="2023-02-02T05:29:04.174" v="197"/>
          <ac:picMkLst>
            <pc:docMk/>
            <pc:sldMk cId="1113295387" sldId="279"/>
            <ac:picMk id="11" creationId="{6946B263-148A-18A5-A4D6-2E5A15C3E868}"/>
          </ac:picMkLst>
        </pc:picChg>
        <pc:picChg chg="mod">
          <ac:chgData name="Michaela Popelková" userId="4da947f916a43c95" providerId="LiveId" clId="{FC230EF4-D40B-43B7-8E93-EC7D1E76CF6C}" dt="2023-02-02T05:29:04.174" v="197"/>
          <ac:picMkLst>
            <pc:docMk/>
            <pc:sldMk cId="1113295387" sldId="279"/>
            <ac:picMk id="16" creationId="{25953FF7-AB7B-4775-AD59-1CDC1D1EB7BC}"/>
          </ac:picMkLst>
        </pc:picChg>
        <pc:picChg chg="mod">
          <ac:chgData name="Michaela Popelková" userId="4da947f916a43c95" providerId="LiveId" clId="{FC230EF4-D40B-43B7-8E93-EC7D1E76CF6C}" dt="2023-02-02T05:24:42.166" v="140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FC230EF4-D40B-43B7-8E93-EC7D1E76CF6C}" dt="2023-02-02T05:24:42.166" v="140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FC230EF4-D40B-43B7-8E93-EC7D1E76CF6C}" dt="2023-02-02T05:24:42.166" v="140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FC230EF4-D40B-43B7-8E93-EC7D1E76CF6C}" dt="2023-02-02T05:29:04.174" v="197"/>
          <ac:picMkLst>
            <pc:docMk/>
            <pc:sldMk cId="1113295387" sldId="279"/>
            <ac:picMk id="33" creationId="{067ED033-A8E6-E4B0-DFAF-DF261DDB07F9}"/>
          </ac:picMkLst>
        </pc:picChg>
        <pc:picChg chg="mod topLvl">
          <ac:chgData name="Michaela Popelková" userId="4da947f916a43c95" providerId="LiveId" clId="{FC230EF4-D40B-43B7-8E93-EC7D1E76CF6C}" dt="2023-02-02T05:29:53.854" v="204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FC230EF4-D40B-43B7-8E93-EC7D1E76CF6C}" dt="2023-02-02T05:30:27.090" v="210" actId="164"/>
        <pc:sldMkLst>
          <pc:docMk/>
          <pc:sldMk cId="4186401560" sldId="280"/>
        </pc:sldMkLst>
        <pc:spChg chg="mod topLvl">
          <ac:chgData name="Michaela Popelková" userId="4da947f916a43c95" providerId="LiveId" clId="{FC230EF4-D40B-43B7-8E93-EC7D1E76CF6C}" dt="2023-02-02T05:30:27.090" v="210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FC230EF4-D40B-43B7-8E93-EC7D1E76CF6C}" dt="2023-02-02T05:30:27.090" v="210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FC230EF4-D40B-43B7-8E93-EC7D1E76CF6C}" dt="2023-02-02T05:30:27.090" v="210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FC230EF4-D40B-43B7-8E93-EC7D1E76CF6C}" dt="2023-02-02T05:28:54.489" v="192"/>
          <ac:spMkLst>
            <pc:docMk/>
            <pc:sldMk cId="4186401560" sldId="280"/>
            <ac:spMk id="9" creationId="{0DBFB526-1845-CB07-6BDD-E4941B4F035B}"/>
          </ac:spMkLst>
        </pc:spChg>
        <pc:spChg chg="mod">
          <ac:chgData name="Michaela Popelková" userId="4da947f916a43c95" providerId="LiveId" clId="{FC230EF4-D40B-43B7-8E93-EC7D1E76CF6C}" dt="2023-02-02T05:28:54.489" v="192"/>
          <ac:spMkLst>
            <pc:docMk/>
            <pc:sldMk cId="4186401560" sldId="280"/>
            <ac:spMk id="12" creationId="{FC5AF1BE-1C7D-4072-1D43-BF8702970122}"/>
          </ac:spMkLst>
        </pc:spChg>
        <pc:spChg chg="mod">
          <ac:chgData name="Michaela Popelková" userId="4da947f916a43c95" providerId="LiveId" clId="{FC230EF4-D40B-43B7-8E93-EC7D1E76CF6C}" dt="2023-02-02T05:28:54.489" v="192"/>
          <ac:spMkLst>
            <pc:docMk/>
            <pc:sldMk cId="4186401560" sldId="280"/>
            <ac:spMk id="16" creationId="{E3D18483-8B04-7CB7-9DBC-F2DE54D4D555}"/>
          </ac:spMkLst>
        </pc:spChg>
        <pc:spChg chg="mod">
          <ac:chgData name="Michaela Popelková" userId="4da947f916a43c95" providerId="LiveId" clId="{FC230EF4-D40B-43B7-8E93-EC7D1E76CF6C}" dt="2023-02-02T05:28:54.489" v="192"/>
          <ac:spMkLst>
            <pc:docMk/>
            <pc:sldMk cId="4186401560" sldId="280"/>
            <ac:spMk id="17" creationId="{EE2BFE7D-30CB-78E8-C402-A40C7E451D57}"/>
          </ac:spMkLst>
        </pc:spChg>
        <pc:spChg chg="mod">
          <ac:chgData name="Michaela Popelková" userId="4da947f916a43c95" providerId="LiveId" clId="{FC230EF4-D40B-43B7-8E93-EC7D1E76CF6C}" dt="2023-02-02T05:28:54.489" v="192"/>
          <ac:spMkLst>
            <pc:docMk/>
            <pc:sldMk cId="4186401560" sldId="280"/>
            <ac:spMk id="20" creationId="{3191DC6B-5BAD-8DF7-F0D1-BDDDCEC3EF0C}"/>
          </ac:spMkLst>
        </pc:spChg>
        <pc:spChg chg="add mod">
          <ac:chgData name="Michaela Popelková" userId="4da947f916a43c95" providerId="LiveId" clId="{FC230EF4-D40B-43B7-8E93-EC7D1E76CF6C}" dt="2023-02-02T05:30:27.090" v="210" actId="164"/>
          <ac:spMkLst>
            <pc:docMk/>
            <pc:sldMk cId="4186401560" sldId="280"/>
            <ac:spMk id="22" creationId="{28614D86-DC27-EE86-94D5-E214180A0682}"/>
          </ac:spMkLst>
        </pc:spChg>
        <pc:spChg chg="mod">
          <ac:chgData name="Michaela Popelková" userId="4da947f916a43c95" providerId="LiveId" clId="{FC230EF4-D40B-43B7-8E93-EC7D1E76CF6C}" dt="2023-02-02T05:26:39.324" v="166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FC230EF4-D40B-43B7-8E93-EC7D1E76CF6C}" dt="2023-02-02T05:26:35.343" v="165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FC230EF4-D40B-43B7-8E93-EC7D1E76CF6C}" dt="2023-02-02T05:30:27.090" v="210" actId="164"/>
          <ac:spMkLst>
            <pc:docMk/>
            <pc:sldMk cId="4186401560" sldId="280"/>
            <ac:spMk id="25" creationId="{1390292E-CF4A-4AAE-B8F3-6810A56F228D}"/>
          </ac:spMkLst>
        </pc:spChg>
        <pc:spChg chg="mod topLvl">
          <ac:chgData name="Michaela Popelková" userId="4da947f916a43c95" providerId="LiveId" clId="{FC230EF4-D40B-43B7-8E93-EC7D1E76CF6C}" dt="2023-02-02T05:30:27.090" v="210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FC230EF4-D40B-43B7-8E93-EC7D1E76CF6C}" dt="2023-02-02T05:26:31.765" v="164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FC230EF4-D40B-43B7-8E93-EC7D1E76CF6C}" dt="2023-02-02T05:26:39.324" v="166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FC230EF4-D40B-43B7-8E93-EC7D1E76CF6C}" dt="2023-02-02T05:26:39.324" v="166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FC230EF4-D40B-43B7-8E93-EC7D1E76CF6C}" dt="2023-02-02T05:26:39.324" v="166" actId="165"/>
          <ac:spMkLst>
            <pc:docMk/>
            <pc:sldMk cId="4186401560" sldId="280"/>
            <ac:spMk id="43" creationId="{AFBBA696-362A-A5F4-FCF7-BAEDBDC131E2}"/>
          </ac:spMkLst>
        </pc:spChg>
        <pc:grpChg chg="add mod">
          <ac:chgData name="Michaela Popelková" userId="4da947f916a43c95" providerId="LiveId" clId="{FC230EF4-D40B-43B7-8E93-EC7D1E76CF6C}" dt="2023-02-02T05:30:27.090" v="210" actId="164"/>
          <ac:grpSpMkLst>
            <pc:docMk/>
            <pc:sldMk cId="4186401560" sldId="280"/>
            <ac:grpSpMk id="3" creationId="{40252534-3B9A-FD73-B592-3FB1EFB23DA8}"/>
          </ac:grpSpMkLst>
        </pc:grpChg>
        <pc:grpChg chg="del">
          <ac:chgData name="Michaela Popelková" userId="4da947f916a43c95" providerId="LiveId" clId="{FC230EF4-D40B-43B7-8E93-EC7D1E76CF6C}" dt="2023-02-02T05:26:31.765" v="164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FC230EF4-D40B-43B7-8E93-EC7D1E76CF6C}" dt="2023-02-02T05:30:27.090" v="210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FC230EF4-D40B-43B7-8E93-EC7D1E76CF6C}" dt="2023-02-02T05:30:27.090" v="210" actId="164"/>
          <ac:grpSpMkLst>
            <pc:docMk/>
            <pc:sldMk cId="4186401560" sldId="280"/>
            <ac:grpSpMk id="14" creationId="{C3986D97-FC6B-DCED-A2A4-4A018908FB87}"/>
          </ac:grpSpMkLst>
        </pc:grpChg>
        <pc:grpChg chg="mod topLvl">
          <ac:chgData name="Michaela Popelková" userId="4da947f916a43c95" providerId="LiveId" clId="{FC230EF4-D40B-43B7-8E93-EC7D1E76CF6C}" dt="2023-02-02T05:30:27.090" v="210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FC230EF4-D40B-43B7-8E93-EC7D1E76CF6C}" dt="2023-02-02T05:28:54.489" v="192"/>
          <ac:grpSpMkLst>
            <pc:docMk/>
            <pc:sldMk cId="4186401560" sldId="280"/>
            <ac:grpSpMk id="18" creationId="{AC44D2DF-B4A2-0E27-958A-87EE04E463B4}"/>
          </ac:grpSpMkLst>
        </pc:grpChg>
        <pc:grpChg chg="add mod">
          <ac:chgData name="Michaela Popelková" userId="4da947f916a43c95" providerId="LiveId" clId="{FC230EF4-D40B-43B7-8E93-EC7D1E76CF6C}" dt="2023-02-02T05:30:27.090" v="210" actId="164"/>
          <ac:grpSpMkLst>
            <pc:docMk/>
            <pc:sldMk cId="4186401560" sldId="280"/>
            <ac:grpSpMk id="26" creationId="{7E5A6393-67C8-01C4-7079-9E6781FC57B1}"/>
          </ac:grpSpMkLst>
        </pc:grpChg>
        <pc:grpChg chg="del mod topLvl">
          <ac:chgData name="Michaela Popelková" userId="4da947f916a43c95" providerId="LiveId" clId="{FC230EF4-D40B-43B7-8E93-EC7D1E76CF6C}" dt="2023-02-02T05:26:42.157" v="167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FC230EF4-D40B-43B7-8E93-EC7D1E76CF6C}" dt="2023-02-02T05:26:39.324" v="166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FC230EF4-D40B-43B7-8E93-EC7D1E76CF6C}" dt="2023-02-02T05:26:39.324" v="166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FC230EF4-D40B-43B7-8E93-EC7D1E76CF6C}" dt="2023-02-02T05:26:39.324" v="166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FC230EF4-D40B-43B7-8E93-EC7D1E76CF6C}" dt="2023-02-02T05:26:39.324" v="166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FC230EF4-D40B-43B7-8E93-EC7D1E76CF6C}" dt="2023-02-02T05:30:27.090" v="210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FC230EF4-D40B-43B7-8E93-EC7D1E76CF6C}" dt="2023-02-02T05:26:39.324" v="166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FC230EF4-D40B-43B7-8E93-EC7D1E76CF6C}" dt="2023-02-02T05:28:54.489" v="192"/>
          <ac:picMkLst>
            <pc:docMk/>
            <pc:sldMk cId="4186401560" sldId="280"/>
            <ac:picMk id="13" creationId="{991FD876-5639-E1D2-B0D1-0B3F2099AFF5}"/>
          </ac:picMkLst>
        </pc:picChg>
        <pc:picChg chg="mod">
          <ac:chgData name="Michaela Popelková" userId="4da947f916a43c95" providerId="LiveId" clId="{FC230EF4-D40B-43B7-8E93-EC7D1E76CF6C}" dt="2023-02-02T05:28:54.489" v="192"/>
          <ac:picMkLst>
            <pc:docMk/>
            <pc:sldMk cId="4186401560" sldId="280"/>
            <ac:picMk id="19" creationId="{E82F4B04-C152-1203-57C4-2ECCF2BDEE1B}"/>
          </ac:picMkLst>
        </pc:picChg>
        <pc:picChg chg="mod">
          <ac:chgData name="Michaela Popelková" userId="4da947f916a43c95" providerId="LiveId" clId="{FC230EF4-D40B-43B7-8E93-EC7D1E76CF6C}" dt="2023-02-02T05:28:54.489" v="192"/>
          <ac:picMkLst>
            <pc:docMk/>
            <pc:sldMk cId="4186401560" sldId="280"/>
            <ac:picMk id="21" creationId="{657027AF-EB4F-3EA5-79D4-843EB6444C86}"/>
          </ac:picMkLst>
        </pc:picChg>
        <pc:picChg chg="mod">
          <ac:chgData name="Michaela Popelková" userId="4da947f916a43c95" providerId="LiveId" clId="{FC230EF4-D40B-43B7-8E93-EC7D1E76CF6C}" dt="2023-02-02T05:26:39.324" v="166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FC230EF4-D40B-43B7-8E93-EC7D1E76CF6C}" dt="2023-02-02T05:26:39.324" v="166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FC230EF4-D40B-43B7-8E93-EC7D1E76CF6C}" dt="2023-02-02T05:26:39.324" v="166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">
        <pc:chgData name="Michaela Popelková" userId="4da947f916a43c95" providerId="LiveId" clId="{FC230EF4-D40B-43B7-8E93-EC7D1E76CF6C}" dt="2023-02-02T05:30:09.920" v="207" actId="164"/>
        <pc:sldMkLst>
          <pc:docMk/>
          <pc:sldMk cId="2926952622" sldId="281"/>
        </pc:sldMkLst>
        <pc:spChg chg="mod topLvl">
          <ac:chgData name="Michaela Popelková" userId="4da947f916a43c95" providerId="LiveId" clId="{FC230EF4-D40B-43B7-8E93-EC7D1E76CF6C}" dt="2023-02-02T05:30:09.920" v="207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FC230EF4-D40B-43B7-8E93-EC7D1E76CF6C}" dt="2023-02-02T05:30:09.920" v="207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FC230EF4-D40B-43B7-8E93-EC7D1E76CF6C}" dt="2023-02-02T05:30:09.920" v="207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FC230EF4-D40B-43B7-8E93-EC7D1E76CF6C}" dt="2023-02-02T05:28:59.070" v="194"/>
          <ac:spMkLst>
            <pc:docMk/>
            <pc:sldMk cId="2926952622" sldId="281"/>
            <ac:spMk id="9" creationId="{8DDBA312-46BC-8EF5-1E7D-B2BECD4A7E60}"/>
          </ac:spMkLst>
        </pc:spChg>
        <pc:spChg chg="mod">
          <ac:chgData name="Michaela Popelková" userId="4da947f916a43c95" providerId="LiveId" clId="{FC230EF4-D40B-43B7-8E93-EC7D1E76CF6C}" dt="2023-02-02T05:28:59.070" v="194"/>
          <ac:spMkLst>
            <pc:docMk/>
            <pc:sldMk cId="2926952622" sldId="281"/>
            <ac:spMk id="11" creationId="{84E2F9AF-D041-0225-2FB2-DF9C5F11657F}"/>
          </ac:spMkLst>
        </pc:spChg>
        <pc:spChg chg="mod">
          <ac:chgData name="Michaela Popelková" userId="4da947f916a43c95" providerId="LiveId" clId="{FC230EF4-D40B-43B7-8E93-EC7D1E76CF6C}" dt="2023-02-02T05:28:59.070" v="194"/>
          <ac:spMkLst>
            <pc:docMk/>
            <pc:sldMk cId="2926952622" sldId="281"/>
            <ac:spMk id="14" creationId="{CD5A60C7-4E9B-9638-DC0B-EB3B6AE63A32}"/>
          </ac:spMkLst>
        </pc:spChg>
        <pc:spChg chg="mod">
          <ac:chgData name="Michaela Popelková" userId="4da947f916a43c95" providerId="LiveId" clId="{FC230EF4-D40B-43B7-8E93-EC7D1E76CF6C}" dt="2023-02-02T05:28:59.070" v="194"/>
          <ac:spMkLst>
            <pc:docMk/>
            <pc:sldMk cId="2926952622" sldId="281"/>
            <ac:spMk id="15" creationId="{BBF36A69-28AE-4C6D-CD35-12EF95105367}"/>
          </ac:spMkLst>
        </pc:spChg>
        <pc:spChg chg="mod">
          <ac:chgData name="Michaela Popelková" userId="4da947f916a43c95" providerId="LiveId" clId="{FC230EF4-D40B-43B7-8E93-EC7D1E76CF6C}" dt="2023-02-02T05:25:35.894" v="153" actId="165"/>
          <ac:spMkLst>
            <pc:docMk/>
            <pc:sldMk cId="2926952622" sldId="281"/>
            <ac:spMk id="18" creationId="{2E4740BA-7E7B-C2C1-6207-E6E879B3C5D5}"/>
          </ac:spMkLst>
        </pc:spChg>
        <pc:spChg chg="del mod">
          <ac:chgData name="Michaela Popelková" userId="4da947f916a43c95" providerId="LiveId" clId="{FC230EF4-D40B-43B7-8E93-EC7D1E76CF6C}" dt="2023-02-02T05:25:30.442" v="152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FC230EF4-D40B-43B7-8E93-EC7D1E76CF6C}" dt="2023-02-02T05:30:09.920" v="207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FC230EF4-D40B-43B7-8E93-EC7D1E76CF6C}" dt="2023-02-02T05:30:09.920" v="207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FC230EF4-D40B-43B7-8E93-EC7D1E76CF6C}" dt="2023-02-02T05:25:35.894" v="153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FC230EF4-D40B-43B7-8E93-EC7D1E76CF6C}" dt="2023-02-02T05:25:35.894" v="153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FC230EF4-D40B-43B7-8E93-EC7D1E76CF6C}" dt="2023-02-02T05:25:26.592" v="150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FC230EF4-D40B-43B7-8E93-EC7D1E76CF6C}" dt="2023-02-02T05:25:35.894" v="153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FC230EF4-D40B-43B7-8E93-EC7D1E76CF6C}" dt="2023-02-02T05:28:59.070" v="194"/>
          <ac:spMkLst>
            <pc:docMk/>
            <pc:sldMk cId="2926952622" sldId="281"/>
            <ac:spMk id="33" creationId="{46516CA0-129A-DCF4-1C2D-B7A841262676}"/>
          </ac:spMkLst>
        </pc:spChg>
        <pc:spChg chg="add mod">
          <ac:chgData name="Michaela Popelková" userId="4da947f916a43c95" providerId="LiveId" clId="{FC230EF4-D40B-43B7-8E93-EC7D1E76CF6C}" dt="2023-02-02T05:30:09.920" v="207" actId="164"/>
          <ac:spMkLst>
            <pc:docMk/>
            <pc:sldMk cId="2926952622" sldId="281"/>
            <ac:spMk id="35" creationId="{6FD7ED36-BDDC-0F49-79B1-4B92D029DF04}"/>
          </ac:spMkLst>
        </pc:spChg>
        <pc:grpChg chg="add mod">
          <ac:chgData name="Michaela Popelková" userId="4da947f916a43c95" providerId="LiveId" clId="{FC230EF4-D40B-43B7-8E93-EC7D1E76CF6C}" dt="2023-02-02T05:30:09.920" v="207" actId="164"/>
          <ac:grpSpMkLst>
            <pc:docMk/>
            <pc:sldMk cId="2926952622" sldId="281"/>
            <ac:grpSpMk id="3" creationId="{96249BF1-F74A-F419-9207-3899CD207AB6}"/>
          </ac:grpSpMkLst>
        </pc:grpChg>
        <pc:grpChg chg="del">
          <ac:chgData name="Michaela Popelková" userId="4da947f916a43c95" providerId="LiveId" clId="{FC230EF4-D40B-43B7-8E93-EC7D1E76CF6C}" dt="2023-02-02T05:25:26.592" v="150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FC230EF4-D40B-43B7-8E93-EC7D1E76CF6C}" dt="2023-02-02T05:30:09.920" v="207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FC230EF4-D40B-43B7-8E93-EC7D1E76CF6C}" dt="2023-02-02T05:30:09.920" v="207" actId="164"/>
          <ac:grpSpMkLst>
            <pc:docMk/>
            <pc:sldMk cId="2926952622" sldId="281"/>
            <ac:grpSpMk id="13" creationId="{83FA8D07-E1BD-EC5A-F5EB-11B7D0E7E275}"/>
          </ac:grpSpMkLst>
        </pc:grpChg>
        <pc:grpChg chg="mod">
          <ac:chgData name="Michaela Popelková" userId="4da947f916a43c95" providerId="LiveId" clId="{FC230EF4-D40B-43B7-8E93-EC7D1E76CF6C}" dt="2023-02-02T05:28:59.070" v="194"/>
          <ac:grpSpMkLst>
            <pc:docMk/>
            <pc:sldMk cId="2926952622" sldId="281"/>
            <ac:grpSpMk id="16" creationId="{7F218B78-9EF2-406D-CE9B-1D4C9E35BDFF}"/>
          </ac:grpSpMkLst>
        </pc:grpChg>
        <pc:grpChg chg="del mod topLvl">
          <ac:chgData name="Michaela Popelková" userId="4da947f916a43c95" providerId="LiveId" clId="{FC230EF4-D40B-43B7-8E93-EC7D1E76CF6C}" dt="2023-02-02T05:25:38.626" v="154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FC230EF4-D40B-43B7-8E93-EC7D1E76CF6C}" dt="2023-02-02T05:25:35.894" v="153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FC230EF4-D40B-43B7-8E93-EC7D1E76CF6C}" dt="2023-02-02T05:25:35.894" v="153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FC230EF4-D40B-43B7-8E93-EC7D1E76CF6C}" dt="2023-02-02T05:25:35.894" v="153" actId="165"/>
          <ac:grpSpMkLst>
            <pc:docMk/>
            <pc:sldMk cId="2926952622" sldId="281"/>
            <ac:grpSpMk id="32" creationId="{25AF0874-7567-0E29-0C8E-88BE2737F34A}"/>
          </ac:grpSpMkLst>
        </pc:grpChg>
        <pc:grpChg chg="add mod">
          <ac:chgData name="Michaela Popelková" userId="4da947f916a43c95" providerId="LiveId" clId="{FC230EF4-D40B-43B7-8E93-EC7D1E76CF6C}" dt="2023-02-02T05:30:09.920" v="207" actId="164"/>
          <ac:grpSpMkLst>
            <pc:docMk/>
            <pc:sldMk cId="2926952622" sldId="281"/>
            <ac:grpSpMk id="36" creationId="{C4C6646B-6438-47FC-49C5-B7C29A71F1CA}"/>
          </ac:grpSpMkLst>
        </pc:grpChg>
        <pc:picChg chg="mod topLvl">
          <ac:chgData name="Michaela Popelková" userId="4da947f916a43c95" providerId="LiveId" clId="{FC230EF4-D40B-43B7-8E93-EC7D1E76CF6C}" dt="2023-02-02T05:30:09.920" v="207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FC230EF4-D40B-43B7-8E93-EC7D1E76CF6C}" dt="2023-02-02T05:30:09.920" v="207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FC230EF4-D40B-43B7-8E93-EC7D1E76CF6C}" dt="2023-02-02T05:28:59.070" v="194"/>
          <ac:picMkLst>
            <pc:docMk/>
            <pc:sldMk cId="2926952622" sldId="281"/>
            <ac:picMk id="12" creationId="{119332F1-642A-7F82-6C21-7FAA51CDA340}"/>
          </ac:picMkLst>
        </pc:picChg>
        <pc:picChg chg="mod">
          <ac:chgData name="Michaela Popelková" userId="4da947f916a43c95" providerId="LiveId" clId="{FC230EF4-D40B-43B7-8E93-EC7D1E76CF6C}" dt="2023-02-02T05:28:59.070" v="194"/>
          <ac:picMkLst>
            <pc:docMk/>
            <pc:sldMk cId="2926952622" sldId="281"/>
            <ac:picMk id="17" creationId="{907292A9-2C4B-9592-ADC4-63198CBFAABA}"/>
          </ac:picMkLst>
        </pc:picChg>
        <pc:picChg chg="mod">
          <ac:chgData name="Michaela Popelková" userId="4da947f916a43c95" providerId="LiveId" clId="{FC230EF4-D40B-43B7-8E93-EC7D1E76CF6C}" dt="2023-02-02T05:25:35.894" v="153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FC230EF4-D40B-43B7-8E93-EC7D1E76CF6C}" dt="2023-02-02T05:25:35.894" v="153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FC230EF4-D40B-43B7-8E93-EC7D1E76CF6C}" dt="2023-02-02T05:25:35.894" v="153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FC230EF4-D40B-43B7-8E93-EC7D1E76CF6C}" dt="2023-02-02T05:28:59.070" v="194"/>
          <ac:picMkLst>
            <pc:docMk/>
            <pc:sldMk cId="2926952622" sldId="281"/>
            <ac:picMk id="34" creationId="{93B423A0-EEB1-BC35-2C4B-31C6038F65EE}"/>
          </ac:picMkLst>
        </pc:picChg>
      </pc:sldChg>
      <pc:sldChg chg="addSp delSp modSp mod">
        <pc:chgData name="Michaela Popelková" userId="4da947f916a43c95" providerId="LiveId" clId="{FC230EF4-D40B-43B7-8E93-EC7D1E76CF6C}" dt="2023-02-02T05:30:04.752" v="206" actId="164"/>
        <pc:sldMkLst>
          <pc:docMk/>
          <pc:sldMk cId="49387073" sldId="284"/>
        </pc:sldMkLst>
        <pc:spChg chg="mod topLvl">
          <ac:chgData name="Michaela Popelková" userId="4da947f916a43c95" providerId="LiveId" clId="{FC230EF4-D40B-43B7-8E93-EC7D1E76CF6C}" dt="2023-02-02T05:30:04.752" v="206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FC230EF4-D40B-43B7-8E93-EC7D1E76CF6C}" dt="2023-02-02T05:30:04.752" v="206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FC230EF4-D40B-43B7-8E93-EC7D1E76CF6C}" dt="2023-02-02T05:30:04.752" v="206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FC230EF4-D40B-43B7-8E93-EC7D1E76CF6C}" dt="2023-02-02T05:29:00.514" v="195"/>
          <ac:spMkLst>
            <pc:docMk/>
            <pc:sldMk cId="49387073" sldId="284"/>
            <ac:spMk id="9" creationId="{317DA9D8-67C8-90AB-AF0D-F6609AC32F15}"/>
          </ac:spMkLst>
        </pc:spChg>
        <pc:spChg chg="mod">
          <ac:chgData name="Michaela Popelková" userId="4da947f916a43c95" providerId="LiveId" clId="{FC230EF4-D40B-43B7-8E93-EC7D1E76CF6C}" dt="2023-02-02T05:29:00.514" v="195"/>
          <ac:spMkLst>
            <pc:docMk/>
            <pc:sldMk cId="49387073" sldId="284"/>
            <ac:spMk id="11" creationId="{5A3F346A-CB0D-FF40-3F8F-531F3CBFFE0D}"/>
          </ac:spMkLst>
        </pc:spChg>
        <pc:spChg chg="mod">
          <ac:chgData name="Michaela Popelková" userId="4da947f916a43c95" providerId="LiveId" clId="{FC230EF4-D40B-43B7-8E93-EC7D1E76CF6C}" dt="2023-02-02T05:29:00.514" v="195"/>
          <ac:spMkLst>
            <pc:docMk/>
            <pc:sldMk cId="49387073" sldId="284"/>
            <ac:spMk id="14" creationId="{6922B761-449E-C7B5-C366-31B142FFDB2D}"/>
          </ac:spMkLst>
        </pc:spChg>
        <pc:spChg chg="mod">
          <ac:chgData name="Michaela Popelková" userId="4da947f916a43c95" providerId="LiveId" clId="{FC230EF4-D40B-43B7-8E93-EC7D1E76CF6C}" dt="2023-02-02T05:29:00.514" v="195"/>
          <ac:spMkLst>
            <pc:docMk/>
            <pc:sldMk cId="49387073" sldId="284"/>
            <ac:spMk id="15" creationId="{DF81591B-CE6D-32B9-CBA2-C9F3F7F91D7C}"/>
          </ac:spMkLst>
        </pc:spChg>
        <pc:spChg chg="mod">
          <ac:chgData name="Michaela Popelková" userId="4da947f916a43c95" providerId="LiveId" clId="{FC230EF4-D40B-43B7-8E93-EC7D1E76CF6C}" dt="2023-02-02T05:25:16.184" v="148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FC230EF4-D40B-43B7-8E93-EC7D1E76CF6C}" dt="2023-02-02T05:25:10.844" v="147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FC230EF4-D40B-43B7-8E93-EC7D1E76CF6C}" dt="2023-02-02T05:30:04.752" v="206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FC230EF4-D40B-43B7-8E93-EC7D1E76CF6C}" dt="2023-02-02T05:30:04.752" v="206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FC230EF4-D40B-43B7-8E93-EC7D1E76CF6C}" dt="2023-02-02T05:25:16.184" v="148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FC230EF4-D40B-43B7-8E93-EC7D1E76CF6C}" dt="2023-02-02T05:25:16.184" v="148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FC230EF4-D40B-43B7-8E93-EC7D1E76CF6C}" dt="2023-02-02T05:25:16.184" v="148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FC230EF4-D40B-43B7-8E93-EC7D1E76CF6C}" dt="2023-02-02T05:25:05.385" v="146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FC230EF4-D40B-43B7-8E93-EC7D1E76CF6C}" dt="2023-02-02T05:29:00.514" v="195"/>
          <ac:spMkLst>
            <pc:docMk/>
            <pc:sldMk cId="49387073" sldId="284"/>
            <ac:spMk id="33" creationId="{486FCD34-0567-D921-E24C-055892580C2D}"/>
          </ac:spMkLst>
        </pc:spChg>
        <pc:spChg chg="add mod">
          <ac:chgData name="Michaela Popelková" userId="4da947f916a43c95" providerId="LiveId" clId="{FC230EF4-D40B-43B7-8E93-EC7D1E76CF6C}" dt="2023-02-02T05:30:04.752" v="206" actId="164"/>
          <ac:spMkLst>
            <pc:docMk/>
            <pc:sldMk cId="49387073" sldId="284"/>
            <ac:spMk id="35" creationId="{99C34013-DD4F-F2CB-4EE2-464EC4F1F599}"/>
          </ac:spMkLst>
        </pc:spChg>
        <pc:grpChg chg="add mod">
          <ac:chgData name="Michaela Popelková" userId="4da947f916a43c95" providerId="LiveId" clId="{FC230EF4-D40B-43B7-8E93-EC7D1E76CF6C}" dt="2023-02-02T05:30:04.752" v="206" actId="164"/>
          <ac:grpSpMkLst>
            <pc:docMk/>
            <pc:sldMk cId="49387073" sldId="284"/>
            <ac:grpSpMk id="3" creationId="{9A68FC1E-2CE7-D58E-9631-F2B3DC1D8FCC}"/>
          </ac:grpSpMkLst>
        </pc:grpChg>
        <pc:grpChg chg="del">
          <ac:chgData name="Michaela Popelková" userId="4da947f916a43c95" providerId="LiveId" clId="{FC230EF4-D40B-43B7-8E93-EC7D1E76CF6C}" dt="2023-02-02T05:25:05.385" v="146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FC230EF4-D40B-43B7-8E93-EC7D1E76CF6C}" dt="2023-02-02T05:30:04.752" v="206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FC230EF4-D40B-43B7-8E93-EC7D1E76CF6C}" dt="2023-02-02T05:30:04.752" v="206" actId="164"/>
          <ac:grpSpMkLst>
            <pc:docMk/>
            <pc:sldMk cId="49387073" sldId="284"/>
            <ac:grpSpMk id="13" creationId="{DAB26210-0E71-C069-4747-20959AFE0AFB}"/>
          </ac:grpSpMkLst>
        </pc:grpChg>
        <pc:grpChg chg="mod">
          <ac:chgData name="Michaela Popelková" userId="4da947f916a43c95" providerId="LiveId" clId="{FC230EF4-D40B-43B7-8E93-EC7D1E76CF6C}" dt="2023-02-02T05:29:00.514" v="195"/>
          <ac:grpSpMkLst>
            <pc:docMk/>
            <pc:sldMk cId="49387073" sldId="284"/>
            <ac:grpSpMk id="16" creationId="{D29C0551-8DAF-94AD-CB2D-B572AEF69917}"/>
          </ac:grpSpMkLst>
        </pc:grpChg>
        <pc:grpChg chg="del mod topLvl">
          <ac:chgData name="Michaela Popelková" userId="4da947f916a43c95" providerId="LiveId" clId="{FC230EF4-D40B-43B7-8E93-EC7D1E76CF6C}" dt="2023-02-02T05:25:19.312" v="149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FC230EF4-D40B-43B7-8E93-EC7D1E76CF6C}" dt="2023-02-02T05:25:16.184" v="148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FC230EF4-D40B-43B7-8E93-EC7D1E76CF6C}" dt="2023-02-02T05:25:16.184" v="148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FC230EF4-D40B-43B7-8E93-EC7D1E76CF6C}" dt="2023-02-02T05:25:16.184" v="148" actId="165"/>
          <ac:grpSpMkLst>
            <pc:docMk/>
            <pc:sldMk cId="49387073" sldId="284"/>
            <ac:grpSpMk id="31" creationId="{25238C12-2B49-E80A-69B1-1AFED45BE6F9}"/>
          </ac:grpSpMkLst>
        </pc:grpChg>
        <pc:grpChg chg="add mod">
          <ac:chgData name="Michaela Popelková" userId="4da947f916a43c95" providerId="LiveId" clId="{FC230EF4-D40B-43B7-8E93-EC7D1E76CF6C}" dt="2023-02-02T05:30:04.752" v="206" actId="164"/>
          <ac:grpSpMkLst>
            <pc:docMk/>
            <pc:sldMk cId="49387073" sldId="284"/>
            <ac:grpSpMk id="36" creationId="{7694F6F7-77C7-A9A9-2755-426CF37BB976}"/>
          </ac:grpSpMkLst>
        </pc:grpChg>
        <pc:picChg chg="mod topLvl">
          <ac:chgData name="Michaela Popelková" userId="4da947f916a43c95" providerId="LiveId" clId="{FC230EF4-D40B-43B7-8E93-EC7D1E76CF6C}" dt="2023-02-02T05:30:04.752" v="206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FC230EF4-D40B-43B7-8E93-EC7D1E76CF6C}" dt="2023-02-02T05:30:04.752" v="206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FC230EF4-D40B-43B7-8E93-EC7D1E76CF6C}" dt="2023-02-02T05:29:00.514" v="195"/>
          <ac:picMkLst>
            <pc:docMk/>
            <pc:sldMk cId="49387073" sldId="284"/>
            <ac:picMk id="12" creationId="{ED4B93F3-BF18-AEA5-DCD3-693DB2A9D877}"/>
          </ac:picMkLst>
        </pc:picChg>
        <pc:picChg chg="mod">
          <ac:chgData name="Michaela Popelková" userId="4da947f916a43c95" providerId="LiveId" clId="{FC230EF4-D40B-43B7-8E93-EC7D1E76CF6C}" dt="2023-02-02T05:29:00.514" v="195"/>
          <ac:picMkLst>
            <pc:docMk/>
            <pc:sldMk cId="49387073" sldId="284"/>
            <ac:picMk id="17" creationId="{0B628179-4E13-81CF-89D0-F932ABBC1C9C}"/>
          </ac:picMkLst>
        </pc:picChg>
        <pc:picChg chg="mod">
          <ac:chgData name="Michaela Popelková" userId="4da947f916a43c95" providerId="LiveId" clId="{FC230EF4-D40B-43B7-8E93-EC7D1E76CF6C}" dt="2023-02-02T05:25:16.184" v="148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FC230EF4-D40B-43B7-8E93-EC7D1E76CF6C}" dt="2023-02-02T05:25:16.184" v="148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FC230EF4-D40B-43B7-8E93-EC7D1E76CF6C}" dt="2023-02-02T05:25:16.184" v="148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FC230EF4-D40B-43B7-8E93-EC7D1E76CF6C}" dt="2023-02-02T05:29:00.514" v="195"/>
          <ac:picMkLst>
            <pc:docMk/>
            <pc:sldMk cId="49387073" sldId="284"/>
            <ac:picMk id="34" creationId="{DA7A0BDE-8819-E085-BB20-A4ED4FB465E2}"/>
          </ac:picMkLst>
        </pc:picChg>
      </pc:sldChg>
      <pc:sldChg chg="addSp delSp modSp mod">
        <pc:chgData name="Michaela Popelková" userId="4da947f916a43c95" providerId="LiveId" clId="{FC230EF4-D40B-43B7-8E93-EC7D1E76CF6C}" dt="2023-02-02T05:30:51.946" v="214" actId="164"/>
        <pc:sldMkLst>
          <pc:docMk/>
          <pc:sldMk cId="3479976610" sldId="286"/>
        </pc:sldMkLst>
        <pc:spChg chg="mod">
          <ac:chgData name="Michaela Popelková" userId="4da947f916a43c95" providerId="LiveId" clId="{FC230EF4-D40B-43B7-8E93-EC7D1E76CF6C}" dt="2023-02-02T05:27:40.601" v="182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FC230EF4-D40B-43B7-8E93-EC7D1E76CF6C}" dt="2023-02-02T05:27:40.601" v="182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FC230EF4-D40B-43B7-8E93-EC7D1E76CF6C}" dt="2023-02-02T05:27:40.601" v="182" actId="165"/>
          <ac:spMkLst>
            <pc:docMk/>
            <pc:sldMk cId="3479976610" sldId="286"/>
            <ac:spMk id="10" creationId="{D26E9B05-45E7-C008-AA2A-A195900F363B}"/>
          </ac:spMkLst>
        </pc:spChg>
        <pc:spChg chg="add mod">
          <ac:chgData name="Michaela Popelková" userId="4da947f916a43c95" providerId="LiveId" clId="{FC230EF4-D40B-43B7-8E93-EC7D1E76CF6C}" dt="2023-02-02T05:30:51.946" v="214" actId="164"/>
          <ac:spMkLst>
            <pc:docMk/>
            <pc:sldMk cId="3479976610" sldId="286"/>
            <ac:spMk id="14" creationId="{1243DCFB-E03B-8F26-06B7-C28773537627}"/>
          </ac:spMkLst>
        </pc:spChg>
        <pc:spChg chg="mod">
          <ac:chgData name="Michaela Popelková" userId="4da947f916a43c95" providerId="LiveId" clId="{FC230EF4-D40B-43B7-8E93-EC7D1E76CF6C}" dt="2023-02-02T05:28:07.779" v="185" actId="207"/>
          <ac:spMkLst>
            <pc:docMk/>
            <pc:sldMk cId="3479976610" sldId="286"/>
            <ac:spMk id="16" creationId="{098C41E6-87E9-74C7-2419-DB97FE314F58}"/>
          </ac:spMkLst>
        </pc:spChg>
        <pc:spChg chg="mod">
          <ac:chgData name="Michaela Popelková" userId="4da947f916a43c95" providerId="LiveId" clId="{FC230EF4-D40B-43B7-8E93-EC7D1E76CF6C}" dt="2023-02-02T05:28:07.779" v="185" actId="207"/>
          <ac:spMkLst>
            <pc:docMk/>
            <pc:sldMk cId="3479976610" sldId="286"/>
            <ac:spMk id="17" creationId="{6CFA9180-1FAF-0749-4B5F-E98001F49B0B}"/>
          </ac:spMkLst>
        </pc:spChg>
        <pc:spChg chg="mod topLvl">
          <ac:chgData name="Michaela Popelková" userId="4da947f916a43c95" providerId="LiveId" clId="{FC230EF4-D40B-43B7-8E93-EC7D1E76CF6C}" dt="2023-02-02T05:30:51.946" v="214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FC230EF4-D40B-43B7-8E93-EC7D1E76CF6C}" dt="2023-02-02T05:30:51.946" v="214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FC230EF4-D40B-43B7-8E93-EC7D1E76CF6C}" dt="2023-02-02T05:28:07.779" v="185" actId="207"/>
          <ac:spMkLst>
            <pc:docMk/>
            <pc:sldMk cId="3479976610" sldId="286"/>
            <ac:spMk id="22" creationId="{C88758DD-067D-7349-64CB-5838F25BB4AD}"/>
          </ac:spMkLst>
        </pc:spChg>
        <pc:spChg chg="mod">
          <ac:chgData name="Michaela Popelková" userId="4da947f916a43c95" providerId="LiveId" clId="{FC230EF4-D40B-43B7-8E93-EC7D1E76CF6C}" dt="2023-02-02T05:27:40.601" v="182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FC230EF4-D40B-43B7-8E93-EC7D1E76CF6C}" dt="2023-02-02T05:27:40.601" v="182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FC230EF4-D40B-43B7-8E93-EC7D1E76CF6C}" dt="2023-02-02T05:27:40.601" v="182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FC230EF4-D40B-43B7-8E93-EC7D1E76CF6C}" dt="2023-02-02T05:30:51.946" v="214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FC230EF4-D40B-43B7-8E93-EC7D1E76CF6C}" dt="2023-02-02T05:27:37.018" v="181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FC230EF4-D40B-43B7-8E93-EC7D1E76CF6C}" dt="2023-02-02T05:30:51.946" v="214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FC230EF4-D40B-43B7-8E93-EC7D1E76CF6C}" dt="2023-02-02T05:27:43.863" v="183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FC230EF4-D40B-43B7-8E93-EC7D1E76CF6C}" dt="2023-02-02T05:30:51.946" v="214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FC230EF4-D40B-43B7-8E93-EC7D1E76CF6C}" dt="2023-02-02T05:27:40.601" v="182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FC230EF4-D40B-43B7-8E93-EC7D1E76CF6C}" dt="2023-02-02T05:27:40.601" v="182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FC230EF4-D40B-43B7-8E93-EC7D1E76CF6C}" dt="2023-02-02T05:27:40.601" v="182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FC230EF4-D40B-43B7-8E93-EC7D1E76CF6C}" dt="2023-02-02T05:30:51.946" v="214" actId="164"/>
          <ac:grpSpMkLst>
            <pc:docMk/>
            <pc:sldMk cId="3479976610" sldId="286"/>
            <ac:grpSpMk id="15" creationId="{CB7118A8-C6EB-604E-F737-6FAFB4B95CAB}"/>
          </ac:grpSpMkLst>
        </pc:grpChg>
        <pc:grpChg chg="mod">
          <ac:chgData name="Michaela Popelková" userId="4da947f916a43c95" providerId="LiveId" clId="{FC230EF4-D40B-43B7-8E93-EC7D1E76CF6C}" dt="2023-02-02T05:28:03.877" v="184"/>
          <ac:grpSpMkLst>
            <pc:docMk/>
            <pc:sldMk cId="3479976610" sldId="286"/>
            <ac:grpSpMk id="18" creationId="{CA27D786-2DC1-90E4-8043-FE27A49697FD}"/>
          </ac:grpSpMkLst>
        </pc:grpChg>
        <pc:grpChg chg="add mod">
          <ac:chgData name="Michaela Popelková" userId="4da947f916a43c95" providerId="LiveId" clId="{FC230EF4-D40B-43B7-8E93-EC7D1E76CF6C}" dt="2023-02-02T05:30:51.946" v="214" actId="164"/>
          <ac:grpSpMkLst>
            <pc:docMk/>
            <pc:sldMk cId="3479976610" sldId="286"/>
            <ac:grpSpMk id="24" creationId="{8C30AA22-7368-45A9-0C66-9DC1FFA60123}"/>
          </ac:grpSpMkLst>
        </pc:grpChg>
        <pc:grpChg chg="mod topLvl">
          <ac:chgData name="Michaela Popelková" userId="4da947f916a43c95" providerId="LiveId" clId="{FC230EF4-D40B-43B7-8E93-EC7D1E76CF6C}" dt="2023-02-02T05:30:51.946" v="214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">
          <ac:chgData name="Michaela Popelková" userId="4da947f916a43c95" providerId="LiveId" clId="{FC230EF4-D40B-43B7-8E93-EC7D1E76CF6C}" dt="2023-02-02T05:27:37.018" v="181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FC230EF4-D40B-43B7-8E93-EC7D1E76CF6C}" dt="2023-02-02T05:27:40.601" v="182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FC230EF4-D40B-43B7-8E93-EC7D1E76CF6C}" dt="2023-02-02T05:27:40.601" v="182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FC230EF4-D40B-43B7-8E93-EC7D1E76CF6C}" dt="2023-02-02T05:27:40.601" v="182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FC230EF4-D40B-43B7-8E93-EC7D1E76CF6C}" dt="2023-02-02T05:30:51.946" v="214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FC230EF4-D40B-43B7-8E93-EC7D1E76CF6C}" dt="2023-02-02T05:28:03.877" v="184"/>
          <ac:picMkLst>
            <pc:docMk/>
            <pc:sldMk cId="3479976610" sldId="286"/>
            <ac:picMk id="21" creationId="{AC9673C6-F5A1-A225-A8F3-4533EE7CE285}"/>
          </ac:picMkLst>
        </pc:picChg>
        <pc:picChg chg="mod">
          <ac:chgData name="Michaela Popelková" userId="4da947f916a43c95" providerId="LiveId" clId="{FC230EF4-D40B-43B7-8E93-EC7D1E76CF6C}" dt="2023-02-02T05:28:03.877" v="184"/>
          <ac:picMkLst>
            <pc:docMk/>
            <pc:sldMk cId="3479976610" sldId="286"/>
            <ac:picMk id="23" creationId="{64134FCA-2AB6-18D2-618C-1442F33B2C3A}"/>
          </ac:picMkLst>
        </pc:picChg>
        <pc:picChg chg="mod">
          <ac:chgData name="Michaela Popelková" userId="4da947f916a43c95" providerId="LiveId" clId="{FC230EF4-D40B-43B7-8E93-EC7D1E76CF6C}" dt="2023-02-02T05:27:40.601" v="182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FC230EF4-D40B-43B7-8E93-EC7D1E76CF6C}" dt="2023-02-02T05:30:15.528" v="208" actId="164"/>
        <pc:sldMkLst>
          <pc:docMk/>
          <pc:sldMk cId="2515640667" sldId="287"/>
        </pc:sldMkLst>
        <pc:spChg chg="mod topLvl">
          <ac:chgData name="Michaela Popelková" userId="4da947f916a43c95" providerId="LiveId" clId="{FC230EF4-D40B-43B7-8E93-EC7D1E76CF6C}" dt="2023-02-02T05:30:15.528" v="208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FC230EF4-D40B-43B7-8E93-EC7D1E76CF6C}" dt="2023-02-02T05:30:15.528" v="208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FC230EF4-D40B-43B7-8E93-EC7D1E76CF6C}" dt="2023-02-02T05:25:50.795" v="157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FC230EF4-D40B-43B7-8E93-EC7D1E76CF6C}" dt="2023-02-02T05:25:50.795" v="157" actId="165"/>
          <ac:spMkLst>
            <pc:docMk/>
            <pc:sldMk cId="2515640667" sldId="287"/>
            <ac:spMk id="8" creationId="{6A33CE7D-ADC3-A9DE-52AB-98EC173487E7}"/>
          </ac:spMkLst>
        </pc:spChg>
        <pc:spChg chg="del mod">
          <ac:chgData name="Michaela Popelková" userId="4da947f916a43c95" providerId="LiveId" clId="{FC230EF4-D40B-43B7-8E93-EC7D1E76CF6C}" dt="2023-02-02T05:25:45.056" v="156" actId="478"/>
          <ac:spMkLst>
            <pc:docMk/>
            <pc:sldMk cId="2515640667" sldId="287"/>
            <ac:spMk id="9" creationId="{36AEC50C-712F-FEF2-80EF-0C08C05A826A}"/>
          </ac:spMkLst>
        </pc:spChg>
        <pc:spChg chg="mod">
          <ac:chgData name="Michaela Popelková" userId="4da947f916a43c95" providerId="LiveId" clId="{FC230EF4-D40B-43B7-8E93-EC7D1E76CF6C}" dt="2023-02-02T05:29:09.278" v="198"/>
          <ac:spMkLst>
            <pc:docMk/>
            <pc:sldMk cId="2515640667" sldId="287"/>
            <ac:spMk id="13" creationId="{4985100B-C601-CE81-CE56-83FE6443CC22}"/>
          </ac:spMkLst>
        </pc:spChg>
        <pc:spChg chg="mod">
          <ac:chgData name="Michaela Popelková" userId="4da947f916a43c95" providerId="LiveId" clId="{FC230EF4-D40B-43B7-8E93-EC7D1E76CF6C}" dt="2023-02-02T05:29:09.278" v="198"/>
          <ac:spMkLst>
            <pc:docMk/>
            <pc:sldMk cId="2515640667" sldId="287"/>
            <ac:spMk id="14" creationId="{4D113D46-149E-4071-F24E-1F7ECE9E39B1}"/>
          </ac:spMkLst>
        </pc:spChg>
        <pc:spChg chg="mod">
          <ac:chgData name="Michaela Popelková" userId="4da947f916a43c95" providerId="LiveId" clId="{FC230EF4-D40B-43B7-8E93-EC7D1E76CF6C}" dt="2023-02-02T05:29:09.278" v="198"/>
          <ac:spMkLst>
            <pc:docMk/>
            <pc:sldMk cId="2515640667" sldId="287"/>
            <ac:spMk id="17" creationId="{98C67933-18FD-8DCB-AD73-9C8F13934B09}"/>
          </ac:spMkLst>
        </pc:spChg>
        <pc:spChg chg="mod">
          <ac:chgData name="Michaela Popelková" userId="4da947f916a43c95" providerId="LiveId" clId="{FC230EF4-D40B-43B7-8E93-EC7D1E76CF6C}" dt="2023-02-02T05:29:09.278" v="198"/>
          <ac:spMkLst>
            <pc:docMk/>
            <pc:sldMk cId="2515640667" sldId="287"/>
            <ac:spMk id="18" creationId="{32FAF455-E98C-A514-B453-C7DA25838E1F}"/>
          </ac:spMkLst>
        </pc:spChg>
        <pc:spChg chg="mod">
          <ac:chgData name="Michaela Popelková" userId="4da947f916a43c95" providerId="LiveId" clId="{FC230EF4-D40B-43B7-8E93-EC7D1E76CF6C}" dt="2023-02-02T05:25:50.795" v="157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FC230EF4-D40B-43B7-8E93-EC7D1E76CF6C}" dt="2023-02-02T05:25:50.795" v="157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FC230EF4-D40B-43B7-8E93-EC7D1E76CF6C}" dt="2023-02-02T05:25:50.795" v="157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FC230EF4-D40B-43B7-8E93-EC7D1E76CF6C}" dt="2023-02-02T05:29:09.278" v="198"/>
          <ac:spMkLst>
            <pc:docMk/>
            <pc:sldMk cId="2515640667" sldId="287"/>
            <ac:spMk id="30" creationId="{EEFC4FC5-95A9-D9D4-DD72-2977ABBFC6D5}"/>
          </ac:spMkLst>
        </pc:spChg>
        <pc:spChg chg="add del mod">
          <ac:chgData name="Michaela Popelková" userId="4da947f916a43c95" providerId="LiveId" clId="{FC230EF4-D40B-43B7-8E93-EC7D1E76CF6C}" dt="2023-02-02T05:29:12.729" v="199" actId="478"/>
          <ac:spMkLst>
            <pc:docMk/>
            <pc:sldMk cId="2515640667" sldId="287"/>
            <ac:spMk id="32" creationId="{A060A306-F467-AC16-601B-404D9D611CB9}"/>
          </ac:spMkLst>
        </pc:spChg>
        <pc:spChg chg="add mod">
          <ac:chgData name="Michaela Popelková" userId="4da947f916a43c95" providerId="LiveId" clId="{FC230EF4-D40B-43B7-8E93-EC7D1E76CF6C}" dt="2023-02-02T05:30:15.528" v="208" actId="164"/>
          <ac:spMkLst>
            <pc:docMk/>
            <pc:sldMk cId="2515640667" sldId="287"/>
            <ac:spMk id="33" creationId="{22A4D132-A5C6-CDFD-71C2-095D31ECDD1E}"/>
          </ac:spMkLst>
        </pc:spChg>
        <pc:spChg chg="mod topLvl">
          <ac:chgData name="Michaela Popelková" userId="4da947f916a43c95" providerId="LiveId" clId="{FC230EF4-D40B-43B7-8E93-EC7D1E76CF6C}" dt="2023-02-02T05:30:15.528" v="208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FC230EF4-D40B-43B7-8E93-EC7D1E76CF6C}" dt="2023-02-02T05:30:15.528" v="208" actId="164"/>
          <ac:spMkLst>
            <pc:docMk/>
            <pc:sldMk cId="2515640667" sldId="287"/>
            <ac:spMk id="57" creationId="{8E8A3043-603E-6CED-2B04-9EE75E5226DD}"/>
          </ac:spMkLst>
        </pc:spChg>
        <pc:spChg chg="del mod topLvl">
          <ac:chgData name="Michaela Popelková" userId="4da947f916a43c95" providerId="LiveId" clId="{FC230EF4-D40B-43B7-8E93-EC7D1E76CF6C}" dt="2023-02-02T05:25:54.629" v="158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FC230EF4-D40B-43B7-8E93-EC7D1E76CF6C}" dt="2023-02-02T05:30:15.528" v="208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FC230EF4-D40B-43B7-8E93-EC7D1E76CF6C}" dt="2023-02-02T05:30:15.528" v="208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FC230EF4-D40B-43B7-8E93-EC7D1E76CF6C}" dt="2023-02-02T05:30:15.528" v="208" actId="164"/>
          <ac:grpSpMkLst>
            <pc:docMk/>
            <pc:sldMk cId="2515640667" sldId="287"/>
            <ac:grpSpMk id="12" creationId="{DF89FA08-D890-C3D2-CB78-59155B29E46C}"/>
          </ac:grpSpMkLst>
        </pc:grpChg>
        <pc:grpChg chg="add mod">
          <ac:chgData name="Michaela Popelková" userId="4da947f916a43c95" providerId="LiveId" clId="{FC230EF4-D40B-43B7-8E93-EC7D1E76CF6C}" dt="2023-02-02T05:30:15.528" v="208" actId="164"/>
          <ac:grpSpMkLst>
            <pc:docMk/>
            <pc:sldMk cId="2515640667" sldId="287"/>
            <ac:grpSpMk id="16" creationId="{5878CBCB-5CBB-B4A6-1C9B-A258252CFC40}"/>
          </ac:grpSpMkLst>
        </pc:grpChg>
        <pc:grpChg chg="del mod topLvl">
          <ac:chgData name="Michaela Popelková" userId="4da947f916a43c95" providerId="LiveId" clId="{FC230EF4-D40B-43B7-8E93-EC7D1E76CF6C}" dt="2023-02-02T05:25:57.510" v="159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FC230EF4-D40B-43B7-8E93-EC7D1E76CF6C}" dt="2023-02-02T05:25:50.795" v="157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FC230EF4-D40B-43B7-8E93-EC7D1E76CF6C}" dt="2023-02-02T05:29:09.278" v="198"/>
          <ac:grpSpMkLst>
            <pc:docMk/>
            <pc:sldMk cId="2515640667" sldId="287"/>
            <ac:grpSpMk id="22" creationId="{139135FD-5D25-9917-729C-8BB4D900A459}"/>
          </ac:grpSpMkLst>
        </pc:grpChg>
        <pc:grpChg chg="mod">
          <ac:chgData name="Michaela Popelková" userId="4da947f916a43c95" providerId="LiveId" clId="{FC230EF4-D40B-43B7-8E93-EC7D1E76CF6C}" dt="2023-02-02T05:25:50.795" v="157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FC230EF4-D40B-43B7-8E93-EC7D1E76CF6C}" dt="2023-02-02T05:25:50.795" v="157" actId="165"/>
          <ac:grpSpMkLst>
            <pc:docMk/>
            <pc:sldMk cId="2515640667" sldId="287"/>
            <ac:grpSpMk id="28" creationId="{E88140A5-AF0A-2ABD-E763-76E6F7747B6C}"/>
          </ac:grpSpMkLst>
        </pc:grpChg>
        <pc:grpChg chg="add mod">
          <ac:chgData name="Michaela Popelková" userId="4da947f916a43c95" providerId="LiveId" clId="{FC230EF4-D40B-43B7-8E93-EC7D1E76CF6C}" dt="2023-02-02T05:30:15.528" v="208" actId="164"/>
          <ac:grpSpMkLst>
            <pc:docMk/>
            <pc:sldMk cId="2515640667" sldId="287"/>
            <ac:grpSpMk id="34" creationId="{57B68B15-934A-72F7-8F97-602495C4A7C6}"/>
          </ac:grpSpMkLst>
        </pc:grpChg>
        <pc:grpChg chg="del mod topLvl">
          <ac:chgData name="Michaela Popelková" userId="4da947f916a43c95" providerId="LiveId" clId="{FC230EF4-D40B-43B7-8E93-EC7D1E76CF6C}" dt="2023-02-02T05:25:54.629" v="158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FC230EF4-D40B-43B7-8E93-EC7D1E76CF6C}" dt="2023-02-02T05:25:50.795" v="157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FC230EF4-D40B-43B7-8E93-EC7D1E76CF6C}" dt="2023-02-02T05:25:50.795" v="157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FC230EF4-D40B-43B7-8E93-EC7D1E76CF6C}" dt="2023-02-02T05:30:15.528" v="208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FC230EF4-D40B-43B7-8E93-EC7D1E76CF6C}" dt="2023-02-02T05:29:09.278" v="198"/>
          <ac:picMkLst>
            <pc:docMk/>
            <pc:sldMk cId="2515640667" sldId="287"/>
            <ac:picMk id="15" creationId="{FF22F615-415F-60B3-68D2-5B0A2EA6BCD4}"/>
          </ac:picMkLst>
        </pc:picChg>
        <pc:picChg chg="mod">
          <ac:chgData name="Michaela Popelková" userId="4da947f916a43c95" providerId="LiveId" clId="{FC230EF4-D40B-43B7-8E93-EC7D1E76CF6C}" dt="2023-02-02T05:25:50.795" v="157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FC230EF4-D40B-43B7-8E93-EC7D1E76CF6C}" dt="2023-02-02T05:25:50.795" v="157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FC230EF4-D40B-43B7-8E93-EC7D1E76CF6C}" dt="2023-02-02T05:29:09.278" v="198"/>
          <ac:picMkLst>
            <pc:docMk/>
            <pc:sldMk cId="2515640667" sldId="287"/>
            <ac:picMk id="29" creationId="{04722998-6E31-8F53-940B-E19E5EC5654A}"/>
          </ac:picMkLst>
        </pc:picChg>
        <pc:picChg chg="mod">
          <ac:chgData name="Michaela Popelková" userId="4da947f916a43c95" providerId="LiveId" clId="{FC230EF4-D40B-43B7-8E93-EC7D1E76CF6C}" dt="2023-02-02T05:29:09.278" v="198"/>
          <ac:picMkLst>
            <pc:docMk/>
            <pc:sldMk cId="2515640667" sldId="287"/>
            <ac:picMk id="31" creationId="{4413652F-4D05-05D1-9291-93A06A05407F}"/>
          </ac:picMkLst>
        </pc:picChg>
      </pc:sldChg>
      <pc:sldChg chg="addSp delSp modSp mod">
        <pc:chgData name="Michaela Popelková" userId="4da947f916a43c95" providerId="LiveId" clId="{FC230EF4-D40B-43B7-8E93-EC7D1E76CF6C}" dt="2023-02-02T05:30:22.019" v="209" actId="164"/>
        <pc:sldMkLst>
          <pc:docMk/>
          <pc:sldMk cId="1272606788" sldId="288"/>
        </pc:sldMkLst>
        <pc:spChg chg="mod topLvl">
          <ac:chgData name="Michaela Popelková" userId="4da947f916a43c95" providerId="LiveId" clId="{FC230EF4-D40B-43B7-8E93-EC7D1E76CF6C}" dt="2023-02-02T05:30:22.019" v="209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FC230EF4-D40B-43B7-8E93-EC7D1E76CF6C}" dt="2023-02-02T05:30:22.019" v="209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FC230EF4-D40B-43B7-8E93-EC7D1E76CF6C}" dt="2023-02-02T05:30:22.019" v="209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FC230EF4-D40B-43B7-8E93-EC7D1E76CF6C}" dt="2023-02-02T05:28:56.042" v="193"/>
          <ac:spMkLst>
            <pc:docMk/>
            <pc:sldMk cId="1272606788" sldId="288"/>
            <ac:spMk id="9" creationId="{6111153B-74DF-AEF7-1885-0AFDFB105AD6}"/>
          </ac:spMkLst>
        </pc:spChg>
        <pc:spChg chg="mod">
          <ac:chgData name="Michaela Popelková" userId="4da947f916a43c95" providerId="LiveId" clId="{FC230EF4-D40B-43B7-8E93-EC7D1E76CF6C}" dt="2023-02-02T05:28:56.042" v="193"/>
          <ac:spMkLst>
            <pc:docMk/>
            <pc:sldMk cId="1272606788" sldId="288"/>
            <ac:spMk id="11" creationId="{8CAA1271-B201-9C83-386C-7486651191EA}"/>
          </ac:spMkLst>
        </pc:spChg>
        <pc:spChg chg="mod">
          <ac:chgData name="Michaela Popelková" userId="4da947f916a43c95" providerId="LiveId" clId="{FC230EF4-D40B-43B7-8E93-EC7D1E76CF6C}" dt="2023-02-02T05:28:56.042" v="193"/>
          <ac:spMkLst>
            <pc:docMk/>
            <pc:sldMk cId="1272606788" sldId="288"/>
            <ac:spMk id="14" creationId="{55A88F85-659B-D5CA-D5E3-5946761CBC89}"/>
          </ac:spMkLst>
        </pc:spChg>
        <pc:spChg chg="mod">
          <ac:chgData name="Michaela Popelková" userId="4da947f916a43c95" providerId="LiveId" clId="{FC230EF4-D40B-43B7-8E93-EC7D1E76CF6C}" dt="2023-02-02T05:28:56.042" v="193"/>
          <ac:spMkLst>
            <pc:docMk/>
            <pc:sldMk cId="1272606788" sldId="288"/>
            <ac:spMk id="15" creationId="{9F32F27A-9C85-D71D-F849-19812EB385CE}"/>
          </ac:spMkLst>
        </pc:spChg>
        <pc:spChg chg="mod">
          <ac:chgData name="Michaela Popelková" userId="4da947f916a43c95" providerId="LiveId" clId="{FC230EF4-D40B-43B7-8E93-EC7D1E76CF6C}" dt="2023-02-02T05:26:23.179" v="162" actId="165"/>
          <ac:spMkLst>
            <pc:docMk/>
            <pc:sldMk cId="1272606788" sldId="288"/>
            <ac:spMk id="18" creationId="{4963385C-21D4-B497-F077-285D169D50B4}"/>
          </ac:spMkLst>
        </pc:spChg>
        <pc:spChg chg="mod">
          <ac:chgData name="Michaela Popelková" userId="4da947f916a43c95" providerId="LiveId" clId="{FC230EF4-D40B-43B7-8E93-EC7D1E76CF6C}" dt="2023-02-02T05:28:56.042" v="193"/>
          <ac:spMkLst>
            <pc:docMk/>
            <pc:sldMk cId="1272606788" sldId="288"/>
            <ac:spMk id="19" creationId="{BCDE98D8-AAFA-ABE3-BD44-89E363F171FB}"/>
          </ac:spMkLst>
        </pc:spChg>
        <pc:spChg chg="del">
          <ac:chgData name="Michaela Popelková" userId="4da947f916a43c95" providerId="LiveId" clId="{FC230EF4-D40B-43B7-8E93-EC7D1E76CF6C}" dt="2023-02-02T05:26:17.969" v="161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FC230EF4-D40B-43B7-8E93-EC7D1E76CF6C}" dt="2023-02-02T05:30:22.019" v="209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FC230EF4-D40B-43B7-8E93-EC7D1E76CF6C}" dt="2023-02-02T05:30:22.019" v="209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FC230EF4-D40B-43B7-8E93-EC7D1E76CF6C}" dt="2023-02-02T05:26:23.179" v="162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FC230EF4-D40B-43B7-8E93-EC7D1E76CF6C}" dt="2023-02-02T05:26:23.179" v="162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FC230EF4-D40B-43B7-8E93-EC7D1E76CF6C}" dt="2023-02-02T05:26:15.728" v="160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FC230EF4-D40B-43B7-8E93-EC7D1E76CF6C}" dt="2023-02-02T05:26:23.179" v="162" actId="165"/>
          <ac:spMkLst>
            <pc:docMk/>
            <pc:sldMk cId="1272606788" sldId="288"/>
            <ac:spMk id="31" creationId="{D79222B2-46F8-FD2F-53F6-9115229F9545}"/>
          </ac:spMkLst>
        </pc:spChg>
        <pc:spChg chg="add mod">
          <ac:chgData name="Michaela Popelková" userId="4da947f916a43c95" providerId="LiveId" clId="{FC230EF4-D40B-43B7-8E93-EC7D1E76CF6C}" dt="2023-02-02T05:30:22.019" v="209" actId="164"/>
          <ac:spMkLst>
            <pc:docMk/>
            <pc:sldMk cId="1272606788" sldId="288"/>
            <ac:spMk id="35" creationId="{0BB10402-4D22-258D-CD1B-914B59D9BC5C}"/>
          </ac:spMkLst>
        </pc:spChg>
        <pc:grpChg chg="add mod">
          <ac:chgData name="Michaela Popelková" userId="4da947f916a43c95" providerId="LiveId" clId="{FC230EF4-D40B-43B7-8E93-EC7D1E76CF6C}" dt="2023-02-02T05:30:22.019" v="209" actId="164"/>
          <ac:grpSpMkLst>
            <pc:docMk/>
            <pc:sldMk cId="1272606788" sldId="288"/>
            <ac:grpSpMk id="3" creationId="{E32D51E5-FFD1-0198-2C5A-E22E2E2CDEE2}"/>
          </ac:grpSpMkLst>
        </pc:grpChg>
        <pc:grpChg chg="del">
          <ac:chgData name="Michaela Popelková" userId="4da947f916a43c95" providerId="LiveId" clId="{FC230EF4-D40B-43B7-8E93-EC7D1E76CF6C}" dt="2023-02-02T05:26:15.728" v="160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FC230EF4-D40B-43B7-8E93-EC7D1E76CF6C}" dt="2023-02-02T05:30:22.019" v="209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FC230EF4-D40B-43B7-8E93-EC7D1E76CF6C}" dt="2023-02-02T05:30:22.019" v="209" actId="164"/>
          <ac:grpSpMkLst>
            <pc:docMk/>
            <pc:sldMk cId="1272606788" sldId="288"/>
            <ac:grpSpMk id="13" creationId="{6FD35C9C-123F-3FAA-1619-705C80A73442}"/>
          </ac:grpSpMkLst>
        </pc:grpChg>
        <pc:grpChg chg="mod">
          <ac:chgData name="Michaela Popelková" userId="4da947f916a43c95" providerId="LiveId" clId="{FC230EF4-D40B-43B7-8E93-EC7D1E76CF6C}" dt="2023-02-02T05:28:56.042" v="193"/>
          <ac:grpSpMkLst>
            <pc:docMk/>
            <pc:sldMk cId="1272606788" sldId="288"/>
            <ac:grpSpMk id="16" creationId="{7AA7C40C-7968-D470-EAE9-9958DBC4B1F9}"/>
          </ac:grpSpMkLst>
        </pc:grpChg>
        <pc:grpChg chg="del mod topLvl">
          <ac:chgData name="Michaela Popelková" userId="4da947f916a43c95" providerId="LiveId" clId="{FC230EF4-D40B-43B7-8E93-EC7D1E76CF6C}" dt="2023-02-02T05:26:26.158" v="163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FC230EF4-D40B-43B7-8E93-EC7D1E76CF6C}" dt="2023-02-02T05:26:23.179" v="162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FC230EF4-D40B-43B7-8E93-EC7D1E76CF6C}" dt="2023-02-02T05:26:23.179" v="162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FC230EF4-D40B-43B7-8E93-EC7D1E76CF6C}" dt="2023-02-02T05:26:23.179" v="162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mod">
          <ac:chgData name="Michaela Popelková" userId="4da947f916a43c95" providerId="LiveId" clId="{FC230EF4-D40B-43B7-8E93-EC7D1E76CF6C}" dt="2023-02-02T05:30:22.019" v="209" actId="164"/>
          <ac:grpSpMkLst>
            <pc:docMk/>
            <pc:sldMk cId="1272606788" sldId="288"/>
            <ac:grpSpMk id="36" creationId="{8AD05AC4-7460-F368-8DA9-2B1159D1B8E6}"/>
          </ac:grpSpMkLst>
        </pc:grpChg>
        <pc:picChg chg="mod topLvl">
          <ac:chgData name="Michaela Popelková" userId="4da947f916a43c95" providerId="LiveId" clId="{FC230EF4-D40B-43B7-8E93-EC7D1E76CF6C}" dt="2023-02-02T05:30:22.019" v="209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FC230EF4-D40B-43B7-8E93-EC7D1E76CF6C}" dt="2023-02-02T05:30:22.019" v="209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FC230EF4-D40B-43B7-8E93-EC7D1E76CF6C}" dt="2023-02-02T05:28:56.042" v="193"/>
          <ac:picMkLst>
            <pc:docMk/>
            <pc:sldMk cId="1272606788" sldId="288"/>
            <ac:picMk id="12" creationId="{387AF81C-01D4-D153-2854-C81A955D1AFC}"/>
          </ac:picMkLst>
        </pc:picChg>
        <pc:picChg chg="mod">
          <ac:chgData name="Michaela Popelková" userId="4da947f916a43c95" providerId="LiveId" clId="{FC230EF4-D40B-43B7-8E93-EC7D1E76CF6C}" dt="2023-02-02T05:28:56.042" v="193"/>
          <ac:picMkLst>
            <pc:docMk/>
            <pc:sldMk cId="1272606788" sldId="288"/>
            <ac:picMk id="17" creationId="{218E2E14-7B8C-E92C-41F3-454513B6ECDC}"/>
          </ac:picMkLst>
        </pc:picChg>
        <pc:picChg chg="mod">
          <ac:chgData name="Michaela Popelková" userId="4da947f916a43c95" providerId="LiveId" clId="{FC230EF4-D40B-43B7-8E93-EC7D1E76CF6C}" dt="2023-02-02T05:26:23.179" v="162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FC230EF4-D40B-43B7-8E93-EC7D1E76CF6C}" dt="2023-02-02T05:26:23.179" v="162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FC230EF4-D40B-43B7-8E93-EC7D1E76CF6C}" dt="2023-02-02T05:26:23.179" v="162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FC230EF4-D40B-43B7-8E93-EC7D1E76CF6C}" dt="2023-02-02T05:28:56.042" v="193"/>
          <ac:picMkLst>
            <pc:docMk/>
            <pc:sldMk cId="1272606788" sldId="288"/>
            <ac:picMk id="34" creationId="{6F8DBFEC-BDF1-03B4-5B72-F15515E353F3}"/>
          </ac:picMkLst>
        </pc:picChg>
      </pc:sldChg>
      <pc:sldChg chg="addSp delSp modSp mod">
        <pc:chgData name="Michaela Popelková" userId="4da947f916a43c95" providerId="LiveId" clId="{FC230EF4-D40B-43B7-8E93-EC7D1E76CF6C}" dt="2023-02-02T05:30:31.958" v="211" actId="164"/>
        <pc:sldMkLst>
          <pc:docMk/>
          <pc:sldMk cId="1860668214" sldId="291"/>
        </pc:sldMkLst>
        <pc:spChg chg="mod topLvl">
          <ac:chgData name="Michaela Popelková" userId="4da947f916a43c95" providerId="LiveId" clId="{FC230EF4-D40B-43B7-8E93-EC7D1E76CF6C}" dt="2023-02-02T05:30:31.958" v="211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FC230EF4-D40B-43B7-8E93-EC7D1E76CF6C}" dt="2023-02-02T05:30:31.958" v="211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FC230EF4-D40B-43B7-8E93-EC7D1E76CF6C}" dt="2023-02-02T05:30:31.958" v="211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FC230EF4-D40B-43B7-8E93-EC7D1E76CF6C}" dt="2023-02-02T05:28:52.754" v="191"/>
          <ac:spMkLst>
            <pc:docMk/>
            <pc:sldMk cId="1860668214" sldId="291"/>
            <ac:spMk id="9" creationId="{9422ADD2-42CB-AE9F-135D-74F41E6584C9}"/>
          </ac:spMkLst>
        </pc:spChg>
        <pc:spChg chg="mod">
          <ac:chgData name="Michaela Popelková" userId="4da947f916a43c95" providerId="LiveId" clId="{FC230EF4-D40B-43B7-8E93-EC7D1E76CF6C}" dt="2023-02-02T05:28:52.754" v="191"/>
          <ac:spMkLst>
            <pc:docMk/>
            <pc:sldMk cId="1860668214" sldId="291"/>
            <ac:spMk id="11" creationId="{F6588660-3C71-C261-2F20-9E8AA084BD32}"/>
          </ac:spMkLst>
        </pc:spChg>
        <pc:spChg chg="mod">
          <ac:chgData name="Michaela Popelková" userId="4da947f916a43c95" providerId="LiveId" clId="{FC230EF4-D40B-43B7-8E93-EC7D1E76CF6C}" dt="2023-02-02T05:28:52.754" v="191"/>
          <ac:spMkLst>
            <pc:docMk/>
            <pc:sldMk cId="1860668214" sldId="291"/>
            <ac:spMk id="14" creationId="{333082BC-AC76-E827-A60A-730C3017BB27}"/>
          </ac:spMkLst>
        </pc:spChg>
        <pc:spChg chg="mod">
          <ac:chgData name="Michaela Popelková" userId="4da947f916a43c95" providerId="LiveId" clId="{FC230EF4-D40B-43B7-8E93-EC7D1E76CF6C}" dt="2023-02-02T05:28:52.754" v="191"/>
          <ac:spMkLst>
            <pc:docMk/>
            <pc:sldMk cId="1860668214" sldId="291"/>
            <ac:spMk id="15" creationId="{E75DEC50-DF8C-04AE-6A3E-150BBA221200}"/>
          </ac:spMkLst>
        </pc:spChg>
        <pc:spChg chg="mod">
          <ac:chgData name="Michaela Popelková" userId="4da947f916a43c95" providerId="LiveId" clId="{FC230EF4-D40B-43B7-8E93-EC7D1E76CF6C}" dt="2023-02-02T05:26:53.660" v="170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FC230EF4-D40B-43B7-8E93-EC7D1E76CF6C}" dt="2023-02-02T05:26:49.776" v="169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FC230EF4-D40B-43B7-8E93-EC7D1E76CF6C}" dt="2023-02-02T05:30:31.958" v="211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FC230EF4-D40B-43B7-8E93-EC7D1E76CF6C}" dt="2023-02-02T05:30:31.958" v="211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FC230EF4-D40B-43B7-8E93-EC7D1E76CF6C}" dt="2023-02-02T05:26:46.617" v="168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FC230EF4-D40B-43B7-8E93-EC7D1E76CF6C}" dt="2023-02-02T05:26:53.660" v="170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FC230EF4-D40B-43B7-8E93-EC7D1E76CF6C}" dt="2023-02-02T05:26:53.660" v="170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FC230EF4-D40B-43B7-8E93-EC7D1E76CF6C}" dt="2023-02-02T05:26:53.660" v="170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FC230EF4-D40B-43B7-8E93-EC7D1E76CF6C}" dt="2023-02-02T05:28:52.754" v="191"/>
          <ac:spMkLst>
            <pc:docMk/>
            <pc:sldMk cId="1860668214" sldId="291"/>
            <ac:spMk id="33" creationId="{D4EEB32A-E10E-7FF3-0510-D0B72700F905}"/>
          </ac:spMkLst>
        </pc:spChg>
        <pc:spChg chg="add mod">
          <ac:chgData name="Michaela Popelková" userId="4da947f916a43c95" providerId="LiveId" clId="{FC230EF4-D40B-43B7-8E93-EC7D1E76CF6C}" dt="2023-02-02T05:30:31.958" v="211" actId="164"/>
          <ac:spMkLst>
            <pc:docMk/>
            <pc:sldMk cId="1860668214" sldId="291"/>
            <ac:spMk id="35" creationId="{EFCD137A-7112-7AC4-EA1E-7609B235B0EA}"/>
          </ac:spMkLst>
        </pc:spChg>
        <pc:grpChg chg="add mod">
          <ac:chgData name="Michaela Popelková" userId="4da947f916a43c95" providerId="LiveId" clId="{FC230EF4-D40B-43B7-8E93-EC7D1E76CF6C}" dt="2023-02-02T05:30:31.958" v="211" actId="164"/>
          <ac:grpSpMkLst>
            <pc:docMk/>
            <pc:sldMk cId="1860668214" sldId="291"/>
            <ac:grpSpMk id="3" creationId="{466EE6F9-21A3-A4F8-730E-8D10091CA8D3}"/>
          </ac:grpSpMkLst>
        </pc:grpChg>
        <pc:grpChg chg="del">
          <ac:chgData name="Michaela Popelková" userId="4da947f916a43c95" providerId="LiveId" clId="{FC230EF4-D40B-43B7-8E93-EC7D1E76CF6C}" dt="2023-02-02T05:26:46.617" v="168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FC230EF4-D40B-43B7-8E93-EC7D1E76CF6C}" dt="2023-02-02T05:30:31.958" v="211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FC230EF4-D40B-43B7-8E93-EC7D1E76CF6C}" dt="2023-02-02T05:30:31.958" v="211" actId="164"/>
          <ac:grpSpMkLst>
            <pc:docMk/>
            <pc:sldMk cId="1860668214" sldId="291"/>
            <ac:grpSpMk id="13" creationId="{B2D4E8D9-AB8B-2BF4-E031-7079BE03892D}"/>
          </ac:grpSpMkLst>
        </pc:grpChg>
        <pc:grpChg chg="mod">
          <ac:chgData name="Michaela Popelková" userId="4da947f916a43c95" providerId="LiveId" clId="{FC230EF4-D40B-43B7-8E93-EC7D1E76CF6C}" dt="2023-02-02T05:28:52.754" v="191"/>
          <ac:grpSpMkLst>
            <pc:docMk/>
            <pc:sldMk cId="1860668214" sldId="291"/>
            <ac:grpSpMk id="16" creationId="{63FC9D4B-3611-19DA-4DBB-CD8BBB947BE7}"/>
          </ac:grpSpMkLst>
        </pc:grpChg>
        <pc:grpChg chg="del mod topLvl">
          <ac:chgData name="Michaela Popelková" userId="4da947f916a43c95" providerId="LiveId" clId="{FC230EF4-D40B-43B7-8E93-EC7D1E76CF6C}" dt="2023-02-02T05:26:56.447" v="171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FC230EF4-D40B-43B7-8E93-EC7D1E76CF6C}" dt="2023-02-02T05:26:53.660" v="170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FC230EF4-D40B-43B7-8E93-EC7D1E76CF6C}" dt="2023-02-02T05:26:53.660" v="170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FC230EF4-D40B-43B7-8E93-EC7D1E76CF6C}" dt="2023-02-02T05:26:53.660" v="170" actId="165"/>
          <ac:grpSpMkLst>
            <pc:docMk/>
            <pc:sldMk cId="1860668214" sldId="291"/>
            <ac:grpSpMk id="32" creationId="{02912DC3-1298-3958-20B0-2D6B36633E6A}"/>
          </ac:grpSpMkLst>
        </pc:grpChg>
        <pc:grpChg chg="add mod">
          <ac:chgData name="Michaela Popelková" userId="4da947f916a43c95" providerId="LiveId" clId="{FC230EF4-D40B-43B7-8E93-EC7D1E76CF6C}" dt="2023-02-02T05:30:31.958" v="211" actId="164"/>
          <ac:grpSpMkLst>
            <pc:docMk/>
            <pc:sldMk cId="1860668214" sldId="291"/>
            <ac:grpSpMk id="36" creationId="{C2888C72-2214-A52D-E226-EB334DBD6BE0}"/>
          </ac:grpSpMkLst>
        </pc:grpChg>
        <pc:picChg chg="mod topLvl">
          <ac:chgData name="Michaela Popelková" userId="4da947f916a43c95" providerId="LiveId" clId="{FC230EF4-D40B-43B7-8E93-EC7D1E76CF6C}" dt="2023-02-02T05:30:31.958" v="211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FC230EF4-D40B-43B7-8E93-EC7D1E76CF6C}" dt="2023-02-02T05:30:31.958" v="211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FC230EF4-D40B-43B7-8E93-EC7D1E76CF6C}" dt="2023-02-02T05:28:52.754" v="191"/>
          <ac:picMkLst>
            <pc:docMk/>
            <pc:sldMk cId="1860668214" sldId="291"/>
            <ac:picMk id="12" creationId="{AA906712-D2C6-1C3D-3D50-D6C1C789D63C}"/>
          </ac:picMkLst>
        </pc:picChg>
        <pc:picChg chg="mod">
          <ac:chgData name="Michaela Popelková" userId="4da947f916a43c95" providerId="LiveId" clId="{FC230EF4-D40B-43B7-8E93-EC7D1E76CF6C}" dt="2023-02-02T05:28:52.754" v="191"/>
          <ac:picMkLst>
            <pc:docMk/>
            <pc:sldMk cId="1860668214" sldId="291"/>
            <ac:picMk id="17" creationId="{849BF277-4576-CE1E-43BE-829CBD1E5E3F}"/>
          </ac:picMkLst>
        </pc:picChg>
        <pc:picChg chg="mod">
          <ac:chgData name="Michaela Popelková" userId="4da947f916a43c95" providerId="LiveId" clId="{FC230EF4-D40B-43B7-8E93-EC7D1E76CF6C}" dt="2023-02-02T05:26:53.660" v="170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FC230EF4-D40B-43B7-8E93-EC7D1E76CF6C}" dt="2023-02-02T05:26:53.660" v="170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FC230EF4-D40B-43B7-8E93-EC7D1E76CF6C}" dt="2023-02-02T05:26:53.660" v="170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FC230EF4-D40B-43B7-8E93-EC7D1E76CF6C}" dt="2023-02-02T05:28:52.754" v="191"/>
          <ac:picMkLst>
            <pc:docMk/>
            <pc:sldMk cId="1860668214" sldId="291"/>
            <ac:picMk id="34" creationId="{CAE42696-E38C-812B-8A55-80073125384F}"/>
          </ac:picMkLst>
        </pc:picChg>
      </pc:sldChg>
      <pc:sldChg chg="addSp delSp modSp mod">
        <pc:chgData name="Michaela Popelková" userId="4da947f916a43c95" providerId="LiveId" clId="{FC230EF4-D40B-43B7-8E93-EC7D1E76CF6C}" dt="2023-02-02T05:30:00.182" v="205" actId="164"/>
        <pc:sldMkLst>
          <pc:docMk/>
          <pc:sldMk cId="1787566185" sldId="294"/>
        </pc:sldMkLst>
        <pc:spChg chg="mod topLvl">
          <ac:chgData name="Michaela Popelková" userId="4da947f916a43c95" providerId="LiveId" clId="{FC230EF4-D40B-43B7-8E93-EC7D1E76CF6C}" dt="2023-02-02T05:30:00.182" v="205" actId="164"/>
          <ac:spMkLst>
            <pc:docMk/>
            <pc:sldMk cId="1787566185" sldId="294"/>
            <ac:spMk id="2" creationId="{DE322BCE-0271-4C8E-9878-A7CF42C7A47B}"/>
          </ac:spMkLst>
        </pc:spChg>
        <pc:spChg chg="mod">
          <ac:chgData name="Michaela Popelková" userId="4da947f916a43c95" providerId="LiveId" clId="{FC230EF4-D40B-43B7-8E93-EC7D1E76CF6C}" dt="2023-02-02T05:29:02.152" v="196"/>
          <ac:spMkLst>
            <pc:docMk/>
            <pc:sldMk cId="1787566185" sldId="294"/>
            <ac:spMk id="4" creationId="{1F6F875D-4ED1-90EA-0341-8ABD2144F04E}"/>
          </ac:spMkLst>
        </pc:spChg>
        <pc:spChg chg="mod topLvl">
          <ac:chgData name="Michaela Popelková" userId="4da947f916a43c95" providerId="LiveId" clId="{FC230EF4-D40B-43B7-8E93-EC7D1E76CF6C}" dt="2023-02-02T05:30:00.182" v="205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FC230EF4-D40B-43B7-8E93-EC7D1E76CF6C}" dt="2023-02-02T05:30:00.182" v="205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FC230EF4-D40B-43B7-8E93-EC7D1E76CF6C}" dt="2023-02-02T05:29:02.152" v="196"/>
          <ac:spMkLst>
            <pc:docMk/>
            <pc:sldMk cId="1787566185" sldId="294"/>
            <ac:spMk id="10" creationId="{4A4A707C-1DCF-EDC5-1BCE-FD20F9C78DE2}"/>
          </ac:spMkLst>
        </pc:spChg>
        <pc:spChg chg="mod">
          <ac:chgData name="Michaela Popelková" userId="4da947f916a43c95" providerId="LiveId" clId="{FC230EF4-D40B-43B7-8E93-EC7D1E76CF6C}" dt="2023-02-02T05:29:02.152" v="196"/>
          <ac:spMkLst>
            <pc:docMk/>
            <pc:sldMk cId="1787566185" sldId="294"/>
            <ac:spMk id="14" creationId="{89B280D9-096B-4C90-2CA4-922594224C82}"/>
          </ac:spMkLst>
        </pc:spChg>
        <pc:spChg chg="mod">
          <ac:chgData name="Michaela Popelková" userId="4da947f916a43c95" providerId="LiveId" clId="{FC230EF4-D40B-43B7-8E93-EC7D1E76CF6C}" dt="2023-02-02T05:29:02.152" v="196"/>
          <ac:spMkLst>
            <pc:docMk/>
            <pc:sldMk cId="1787566185" sldId="294"/>
            <ac:spMk id="15" creationId="{2370E6FC-2EF4-3BE5-5571-8E098B88F287}"/>
          </ac:spMkLst>
        </pc:spChg>
        <pc:spChg chg="mod">
          <ac:chgData name="Michaela Popelková" userId="4da947f916a43c95" providerId="LiveId" clId="{FC230EF4-D40B-43B7-8E93-EC7D1E76CF6C}" dt="2023-02-02T05:29:02.152" v="196"/>
          <ac:spMkLst>
            <pc:docMk/>
            <pc:sldMk cId="1787566185" sldId="294"/>
            <ac:spMk id="18" creationId="{ACE03225-123E-90D6-BEC8-375A2C92688A}"/>
          </ac:spMkLst>
        </pc:spChg>
        <pc:spChg chg="add mod">
          <ac:chgData name="Michaela Popelková" userId="4da947f916a43c95" providerId="LiveId" clId="{FC230EF4-D40B-43B7-8E93-EC7D1E76CF6C}" dt="2023-02-02T05:30:00.182" v="205" actId="164"/>
          <ac:spMkLst>
            <pc:docMk/>
            <pc:sldMk cId="1787566185" sldId="294"/>
            <ac:spMk id="20" creationId="{AD71DA9E-5256-61A9-83DE-AD31EAA45FD0}"/>
          </ac:spMkLst>
        </pc:spChg>
        <pc:spChg chg="mod">
          <ac:chgData name="Michaela Popelková" userId="4da947f916a43c95" providerId="LiveId" clId="{FC230EF4-D40B-43B7-8E93-EC7D1E76CF6C}" dt="2023-02-02T05:24:56.919" v="144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FC230EF4-D40B-43B7-8E93-EC7D1E76CF6C}" dt="2023-02-02T05:24:51.646" v="143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FC230EF4-D40B-43B7-8E93-EC7D1E76CF6C}" dt="2023-02-02T05:30:00.182" v="205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FC230EF4-D40B-43B7-8E93-EC7D1E76CF6C}" dt="2023-02-02T05:30:00.182" v="205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FC230EF4-D40B-43B7-8E93-EC7D1E76CF6C}" dt="2023-02-02T05:24:49.400" v="142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FC230EF4-D40B-43B7-8E93-EC7D1E76CF6C}" dt="2023-02-02T05:24:56.919" v="144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FC230EF4-D40B-43B7-8E93-EC7D1E76CF6C}" dt="2023-02-02T05:24:56.919" v="144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FC230EF4-D40B-43B7-8E93-EC7D1E76CF6C}" dt="2023-02-02T05:24:56.919" v="144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FC230EF4-D40B-43B7-8E93-EC7D1E76CF6C}" dt="2023-02-02T05:30:00.182" v="205" actId="164"/>
          <ac:grpSpMkLst>
            <pc:docMk/>
            <pc:sldMk cId="1787566185" sldId="294"/>
            <ac:grpSpMk id="3" creationId="{E9F2BB0F-85A9-0704-7467-922FDFCB94C3}"/>
          </ac:grpSpMkLst>
        </pc:grpChg>
        <pc:grpChg chg="del">
          <ac:chgData name="Michaela Popelková" userId="4da947f916a43c95" providerId="LiveId" clId="{FC230EF4-D40B-43B7-8E93-EC7D1E76CF6C}" dt="2023-02-02T05:24:49.400" v="142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FC230EF4-D40B-43B7-8E93-EC7D1E76CF6C}" dt="2023-02-02T05:30:00.182" v="205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FC230EF4-D40B-43B7-8E93-EC7D1E76CF6C}" dt="2023-02-02T05:30:00.182" v="205" actId="164"/>
          <ac:grpSpMkLst>
            <pc:docMk/>
            <pc:sldMk cId="1787566185" sldId="294"/>
            <ac:grpSpMk id="13" creationId="{7868EF38-08D6-E3F2-568F-D8D92C03C136}"/>
          </ac:grpSpMkLst>
        </pc:grpChg>
        <pc:grpChg chg="mod">
          <ac:chgData name="Michaela Popelková" userId="4da947f916a43c95" providerId="LiveId" clId="{FC230EF4-D40B-43B7-8E93-EC7D1E76CF6C}" dt="2023-02-02T05:29:02.152" v="196"/>
          <ac:grpSpMkLst>
            <pc:docMk/>
            <pc:sldMk cId="1787566185" sldId="294"/>
            <ac:grpSpMk id="16" creationId="{22E52C9A-4B99-7027-EFF1-460B2FF5B0D9}"/>
          </ac:grpSpMkLst>
        </pc:grpChg>
        <pc:grpChg chg="add mod">
          <ac:chgData name="Michaela Popelková" userId="4da947f916a43c95" providerId="LiveId" clId="{FC230EF4-D40B-43B7-8E93-EC7D1E76CF6C}" dt="2023-02-02T05:30:00.182" v="205" actId="164"/>
          <ac:grpSpMkLst>
            <pc:docMk/>
            <pc:sldMk cId="1787566185" sldId="294"/>
            <ac:grpSpMk id="21" creationId="{5FDEF610-9315-8D94-1D85-84FDC115996B}"/>
          </ac:grpSpMkLst>
        </pc:grpChg>
        <pc:grpChg chg="del mod topLvl">
          <ac:chgData name="Michaela Popelková" userId="4da947f916a43c95" providerId="LiveId" clId="{FC230EF4-D40B-43B7-8E93-EC7D1E76CF6C}" dt="2023-02-02T05:25:00.265" v="145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FC230EF4-D40B-43B7-8E93-EC7D1E76CF6C}" dt="2023-02-02T05:24:56.919" v="144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FC230EF4-D40B-43B7-8E93-EC7D1E76CF6C}" dt="2023-02-02T05:24:56.919" v="144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FC230EF4-D40B-43B7-8E93-EC7D1E76CF6C}" dt="2023-02-02T05:24:56.919" v="144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FC230EF4-D40B-43B7-8E93-EC7D1E76CF6C}" dt="2023-02-02T05:30:00.182" v="205" actId="164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FC230EF4-D40B-43B7-8E93-EC7D1E76CF6C}" dt="2023-02-02T05:30:00.182" v="205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FC230EF4-D40B-43B7-8E93-EC7D1E76CF6C}" dt="2023-02-02T05:29:02.152" v="196"/>
          <ac:picMkLst>
            <pc:docMk/>
            <pc:sldMk cId="1787566185" sldId="294"/>
            <ac:picMk id="12" creationId="{6E51D326-6C56-45DF-18C5-3A11C86C96F6}"/>
          </ac:picMkLst>
        </pc:picChg>
        <pc:picChg chg="mod">
          <ac:chgData name="Michaela Popelková" userId="4da947f916a43c95" providerId="LiveId" clId="{FC230EF4-D40B-43B7-8E93-EC7D1E76CF6C}" dt="2023-02-02T05:29:02.152" v="196"/>
          <ac:picMkLst>
            <pc:docMk/>
            <pc:sldMk cId="1787566185" sldId="294"/>
            <ac:picMk id="17" creationId="{F570F01B-5726-9018-6C54-A92BC120A141}"/>
          </ac:picMkLst>
        </pc:picChg>
        <pc:picChg chg="mod">
          <ac:chgData name="Michaela Popelková" userId="4da947f916a43c95" providerId="LiveId" clId="{FC230EF4-D40B-43B7-8E93-EC7D1E76CF6C}" dt="2023-02-02T05:29:02.152" v="196"/>
          <ac:picMkLst>
            <pc:docMk/>
            <pc:sldMk cId="1787566185" sldId="294"/>
            <ac:picMk id="19" creationId="{1D975C78-3A2C-5349-4E9E-608D80CA9613}"/>
          </ac:picMkLst>
        </pc:picChg>
        <pc:picChg chg="mod">
          <ac:chgData name="Michaela Popelková" userId="4da947f916a43c95" providerId="LiveId" clId="{FC230EF4-D40B-43B7-8E93-EC7D1E76CF6C}" dt="2023-02-02T05:24:56.919" v="144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FC230EF4-D40B-43B7-8E93-EC7D1E76CF6C}" dt="2023-02-02T05:30:00.182" v="205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FC230EF4-D40B-43B7-8E93-EC7D1E76CF6C}" dt="2023-02-02T05:24:56.919" v="144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FC230EF4-D40B-43B7-8E93-EC7D1E76CF6C}" dt="2023-02-02T05:24:56.919" v="144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FC230EF4-D40B-43B7-8E93-EC7D1E76CF6C}" dt="2023-02-02T05:30:37.105" v="212" actId="164"/>
        <pc:sldMkLst>
          <pc:docMk/>
          <pc:sldMk cId="2370978212" sldId="295"/>
        </pc:sldMkLst>
        <pc:spChg chg="mod topLvl">
          <ac:chgData name="Michaela Popelková" userId="4da947f916a43c95" providerId="LiveId" clId="{FC230EF4-D40B-43B7-8E93-EC7D1E76CF6C}" dt="2023-02-02T05:30:37.105" v="212" actId="164"/>
          <ac:spMkLst>
            <pc:docMk/>
            <pc:sldMk cId="2370978212" sldId="295"/>
            <ac:spMk id="2" creationId="{DE322BCE-0271-4C8E-9878-A7CF42C7A47B}"/>
          </ac:spMkLst>
        </pc:spChg>
        <pc:spChg chg="mod topLvl">
          <ac:chgData name="Michaela Popelková" userId="4da947f916a43c95" providerId="LiveId" clId="{FC230EF4-D40B-43B7-8E93-EC7D1E76CF6C}" dt="2023-02-02T05:30:37.105" v="212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FC230EF4-D40B-43B7-8E93-EC7D1E76CF6C}" dt="2023-02-02T05:30:37.105" v="212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FC230EF4-D40B-43B7-8E93-EC7D1E76CF6C}" dt="2023-02-02T05:28:49.537" v="190"/>
          <ac:spMkLst>
            <pc:docMk/>
            <pc:sldMk cId="2370978212" sldId="295"/>
            <ac:spMk id="9" creationId="{46E9A48A-53DA-02E9-05DA-61B636379900}"/>
          </ac:spMkLst>
        </pc:spChg>
        <pc:spChg chg="mod">
          <ac:chgData name="Michaela Popelková" userId="4da947f916a43c95" providerId="LiveId" clId="{FC230EF4-D40B-43B7-8E93-EC7D1E76CF6C}" dt="2023-02-02T05:28:49.537" v="190"/>
          <ac:spMkLst>
            <pc:docMk/>
            <pc:sldMk cId="2370978212" sldId="295"/>
            <ac:spMk id="11" creationId="{EEB29879-D217-5024-EB85-A56E50938CF2}"/>
          </ac:spMkLst>
        </pc:spChg>
        <pc:spChg chg="mod">
          <ac:chgData name="Michaela Popelková" userId="4da947f916a43c95" providerId="LiveId" clId="{FC230EF4-D40B-43B7-8E93-EC7D1E76CF6C}" dt="2023-02-02T05:28:49.537" v="190"/>
          <ac:spMkLst>
            <pc:docMk/>
            <pc:sldMk cId="2370978212" sldId="295"/>
            <ac:spMk id="14" creationId="{1595DC57-70CF-D3D8-BD89-ECEB229A5E4B}"/>
          </ac:spMkLst>
        </pc:spChg>
        <pc:spChg chg="mod">
          <ac:chgData name="Michaela Popelková" userId="4da947f916a43c95" providerId="LiveId" clId="{FC230EF4-D40B-43B7-8E93-EC7D1E76CF6C}" dt="2023-02-02T05:28:49.537" v="190"/>
          <ac:spMkLst>
            <pc:docMk/>
            <pc:sldMk cId="2370978212" sldId="295"/>
            <ac:spMk id="15" creationId="{F4071E3D-A26A-380A-7FF6-E29EF2BBC818}"/>
          </ac:spMkLst>
        </pc:spChg>
        <pc:spChg chg="mod">
          <ac:chgData name="Michaela Popelková" userId="4da947f916a43c95" providerId="LiveId" clId="{FC230EF4-D40B-43B7-8E93-EC7D1E76CF6C}" dt="2023-02-02T05:27:07.942" v="174" actId="165"/>
          <ac:spMkLst>
            <pc:docMk/>
            <pc:sldMk cId="2370978212" sldId="295"/>
            <ac:spMk id="18" creationId="{78F9B10F-CC5E-D5BC-EB60-3EC8EC20FD18}"/>
          </ac:spMkLst>
        </pc:spChg>
        <pc:spChg chg="del">
          <ac:chgData name="Michaela Popelková" userId="4da947f916a43c95" providerId="LiveId" clId="{FC230EF4-D40B-43B7-8E93-EC7D1E76CF6C}" dt="2023-02-02T05:27:03.125" v="173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FC230EF4-D40B-43B7-8E93-EC7D1E76CF6C}" dt="2023-02-02T05:30:37.105" v="212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FC230EF4-D40B-43B7-8E93-EC7D1E76CF6C}" dt="2023-02-02T05:30:37.105" v="212" actId="164"/>
          <ac:spMkLst>
            <pc:docMk/>
            <pc:sldMk cId="2370978212" sldId="295"/>
            <ac:spMk id="25" creationId="{1390292E-CF4A-4AAE-B8F3-6810A56F228D}"/>
          </ac:spMkLst>
        </pc:spChg>
        <pc:spChg chg="del">
          <ac:chgData name="Michaela Popelková" userId="4da947f916a43c95" providerId="LiveId" clId="{FC230EF4-D40B-43B7-8E93-EC7D1E76CF6C}" dt="2023-02-02T05:27:01.450" v="172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FC230EF4-D40B-43B7-8E93-EC7D1E76CF6C}" dt="2023-02-02T05:27:07.942" v="174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FC230EF4-D40B-43B7-8E93-EC7D1E76CF6C}" dt="2023-02-02T05:27:07.942" v="174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FC230EF4-D40B-43B7-8E93-EC7D1E76CF6C}" dt="2023-02-02T05:27:07.942" v="174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FC230EF4-D40B-43B7-8E93-EC7D1E76CF6C}" dt="2023-02-02T05:28:49.537" v="190"/>
          <ac:spMkLst>
            <pc:docMk/>
            <pc:sldMk cId="2370978212" sldId="295"/>
            <ac:spMk id="33" creationId="{18DDC518-8C93-2D90-B39A-6E084A44060F}"/>
          </ac:spMkLst>
        </pc:spChg>
        <pc:spChg chg="add mod">
          <ac:chgData name="Michaela Popelková" userId="4da947f916a43c95" providerId="LiveId" clId="{FC230EF4-D40B-43B7-8E93-EC7D1E76CF6C}" dt="2023-02-02T05:30:37.105" v="212" actId="164"/>
          <ac:spMkLst>
            <pc:docMk/>
            <pc:sldMk cId="2370978212" sldId="295"/>
            <ac:spMk id="35" creationId="{ACB8F190-922F-4679-4AF7-455DFA4859BA}"/>
          </ac:spMkLst>
        </pc:spChg>
        <pc:grpChg chg="add mod">
          <ac:chgData name="Michaela Popelková" userId="4da947f916a43c95" providerId="LiveId" clId="{FC230EF4-D40B-43B7-8E93-EC7D1E76CF6C}" dt="2023-02-02T05:30:37.105" v="212" actId="164"/>
          <ac:grpSpMkLst>
            <pc:docMk/>
            <pc:sldMk cId="2370978212" sldId="295"/>
            <ac:grpSpMk id="3" creationId="{CB2C101D-74AE-C006-3087-935237478233}"/>
          </ac:grpSpMkLst>
        </pc:grpChg>
        <pc:grpChg chg="del">
          <ac:chgData name="Michaela Popelková" userId="4da947f916a43c95" providerId="LiveId" clId="{FC230EF4-D40B-43B7-8E93-EC7D1E76CF6C}" dt="2023-02-02T05:27:01.450" v="172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FC230EF4-D40B-43B7-8E93-EC7D1E76CF6C}" dt="2023-02-02T05:30:37.105" v="212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FC230EF4-D40B-43B7-8E93-EC7D1E76CF6C}" dt="2023-02-02T05:30:37.105" v="212" actId="164"/>
          <ac:grpSpMkLst>
            <pc:docMk/>
            <pc:sldMk cId="2370978212" sldId="295"/>
            <ac:grpSpMk id="13" creationId="{2E510C5E-A53F-4DA1-53B5-D7BC27E4B18F}"/>
          </ac:grpSpMkLst>
        </pc:grpChg>
        <pc:grpChg chg="mod">
          <ac:chgData name="Michaela Popelková" userId="4da947f916a43c95" providerId="LiveId" clId="{FC230EF4-D40B-43B7-8E93-EC7D1E76CF6C}" dt="2023-02-02T05:28:49.537" v="190"/>
          <ac:grpSpMkLst>
            <pc:docMk/>
            <pc:sldMk cId="2370978212" sldId="295"/>
            <ac:grpSpMk id="16" creationId="{B90AA701-F768-F539-738B-FEB204748255}"/>
          </ac:grpSpMkLst>
        </pc:grpChg>
        <pc:grpChg chg="del mod topLvl">
          <ac:chgData name="Michaela Popelková" userId="4da947f916a43c95" providerId="LiveId" clId="{FC230EF4-D40B-43B7-8E93-EC7D1E76CF6C}" dt="2023-02-02T05:27:10.868" v="175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FC230EF4-D40B-43B7-8E93-EC7D1E76CF6C}" dt="2023-02-02T05:27:07.942" v="174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FC230EF4-D40B-43B7-8E93-EC7D1E76CF6C}" dt="2023-02-02T05:27:07.942" v="174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FC230EF4-D40B-43B7-8E93-EC7D1E76CF6C}" dt="2023-02-02T05:27:07.942" v="174" actId="165"/>
          <ac:grpSpMkLst>
            <pc:docMk/>
            <pc:sldMk cId="2370978212" sldId="295"/>
            <ac:grpSpMk id="32" creationId="{52667D0F-3C8B-0A7A-8A0F-6E97945DE919}"/>
          </ac:grpSpMkLst>
        </pc:grpChg>
        <pc:grpChg chg="add mod">
          <ac:chgData name="Michaela Popelková" userId="4da947f916a43c95" providerId="LiveId" clId="{FC230EF4-D40B-43B7-8E93-EC7D1E76CF6C}" dt="2023-02-02T05:30:37.105" v="212" actId="164"/>
          <ac:grpSpMkLst>
            <pc:docMk/>
            <pc:sldMk cId="2370978212" sldId="295"/>
            <ac:grpSpMk id="36" creationId="{56C31835-67A2-8BDD-6FDD-1F104EB8E1F5}"/>
          </ac:grpSpMkLst>
        </pc:grpChg>
        <pc:picChg chg="mod topLvl">
          <ac:chgData name="Michaela Popelková" userId="4da947f916a43c95" providerId="LiveId" clId="{FC230EF4-D40B-43B7-8E93-EC7D1E76CF6C}" dt="2023-02-02T05:30:37.105" v="212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FC230EF4-D40B-43B7-8E93-EC7D1E76CF6C}" dt="2023-02-02T05:30:37.105" v="212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FC230EF4-D40B-43B7-8E93-EC7D1E76CF6C}" dt="2023-02-02T05:28:49.537" v="190"/>
          <ac:picMkLst>
            <pc:docMk/>
            <pc:sldMk cId="2370978212" sldId="295"/>
            <ac:picMk id="12" creationId="{DE708083-247F-BB53-6055-A637246A6AEB}"/>
          </ac:picMkLst>
        </pc:picChg>
        <pc:picChg chg="mod">
          <ac:chgData name="Michaela Popelková" userId="4da947f916a43c95" providerId="LiveId" clId="{FC230EF4-D40B-43B7-8E93-EC7D1E76CF6C}" dt="2023-02-02T05:28:49.537" v="190"/>
          <ac:picMkLst>
            <pc:docMk/>
            <pc:sldMk cId="2370978212" sldId="295"/>
            <ac:picMk id="17" creationId="{04E5FBE7-7C37-D3BC-7C1A-392A90D23373}"/>
          </ac:picMkLst>
        </pc:picChg>
        <pc:picChg chg="mod">
          <ac:chgData name="Michaela Popelková" userId="4da947f916a43c95" providerId="LiveId" clId="{FC230EF4-D40B-43B7-8E93-EC7D1E76CF6C}" dt="2023-02-02T05:27:07.942" v="174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FC230EF4-D40B-43B7-8E93-EC7D1E76CF6C}" dt="2023-02-02T05:27:07.942" v="174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FC230EF4-D40B-43B7-8E93-EC7D1E76CF6C}" dt="2023-02-02T05:27:07.942" v="174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FC230EF4-D40B-43B7-8E93-EC7D1E76CF6C}" dt="2023-02-02T05:28:49.537" v="190"/>
          <ac:picMkLst>
            <pc:docMk/>
            <pc:sldMk cId="2370978212" sldId="295"/>
            <ac:picMk id="34" creationId="{FA7E3C92-D208-47C4-1DBA-68511E1C0B8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C30AA22-7368-45A9-0C66-9DC1FFA60123}"/>
              </a:ext>
            </a:extLst>
          </p:cNvPr>
          <p:cNvGrpSpPr/>
          <p:nvPr/>
        </p:nvGrpSpPr>
        <p:grpSpPr>
          <a:xfrm>
            <a:off x="-10968" y="153870"/>
            <a:ext cx="6868968" cy="9863070"/>
            <a:chOff x="-10968" y="153870"/>
            <a:chExt cx="6868968" cy="986307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57">
              <a:extLst>
                <a:ext uri="{FF2B5EF4-FFF2-40B4-BE49-F238E27FC236}">
                  <a16:creationId xmlns:a16="http://schemas.microsoft.com/office/drawing/2014/main" id="{1243DCFB-E03B-8F26-06B7-C28773537627}"/>
                </a:ext>
              </a:extLst>
            </p:cNvPr>
            <p:cNvSpPr txBox="1"/>
            <p:nvPr/>
          </p:nvSpPr>
          <p:spPr>
            <a:xfrm>
              <a:off x="131691" y="4558316"/>
              <a:ext cx="6586415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Mensagens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 </a:t>
              </a:r>
              <a:b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</a:b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para o </a:t>
              </a:r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Público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em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 </a:t>
              </a:r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Geral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Skupina 27">
              <a:extLst>
                <a:ext uri="{FF2B5EF4-FFF2-40B4-BE49-F238E27FC236}">
                  <a16:creationId xmlns:a16="http://schemas.microsoft.com/office/drawing/2014/main" id="{CB7118A8-C6EB-604E-F737-6FAFB4B95CA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098C41E6-87E9-74C7-2419-DB97FE314F5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6CFA9180-1FAF-0749-4B5F-E98001F49B0B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CA27D786-2DC1-90E4-8043-FE27A49697FD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C88758DD-067D-7349-64CB-5838F25BB4A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4134FCA-2AB6-18D2-618C-1442F33B2C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10">
                <a:extLst>
                  <a:ext uri="{FF2B5EF4-FFF2-40B4-BE49-F238E27FC236}">
                    <a16:creationId xmlns:a16="http://schemas.microsoft.com/office/drawing/2014/main" id="{AC9673C6-F5A1-A225-A8F3-4533EE7CE2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FDEF610-9315-8D94-1D85-84FDC115996B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7"/>
              <a:ext cx="5781491" cy="2829284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185" y="454072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Escolha refeições saudáveis para fazer durante os turnos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F2BB0F-85A9-0704-7467-922FDFCB94C3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1F6F875D-4ED1-90EA-0341-8ABD2144F04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4A4A707C-1DCF-EDC5-1BCE-FD20F9C78DE2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6E51D326-6C56-45DF-18C5-3A11C86C9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27">
              <a:extLst>
                <a:ext uri="{FF2B5EF4-FFF2-40B4-BE49-F238E27FC236}">
                  <a16:creationId xmlns:a16="http://schemas.microsoft.com/office/drawing/2014/main" id="{7868EF38-08D6-E3F2-568F-D8D92C03C13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89B280D9-096B-4C90-2CA4-922594224C8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2370E6FC-2EF4-3BE5-5571-8E098B88F287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22E52C9A-4B99-7027-EFF1-460B2FF5B0D9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ACE03225-123E-90D6-BEC8-375A2C92688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19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D975C78-3A2C-5349-4E9E-608D80CA96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F570F01B-5726-9018-6C54-A92BC120A1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20" name="Rectangle 48">
              <a:extLst>
                <a:ext uri="{FF2B5EF4-FFF2-40B4-BE49-F238E27FC236}">
                  <a16:creationId xmlns:a16="http://schemas.microsoft.com/office/drawing/2014/main" id="{AD71DA9E-5256-61A9-83DE-AD31EAA45FD0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02F564FF-182F-FA6F-5345-910E8371AE77}"/>
              </a:ext>
            </a:extLst>
          </p:cNvPr>
          <p:cNvGrpSpPr/>
          <p:nvPr/>
        </p:nvGrpSpPr>
        <p:grpSpPr>
          <a:xfrm>
            <a:off x="-10968" y="3"/>
            <a:ext cx="6899931" cy="10016937"/>
            <a:chOff x="-10968" y="3"/>
            <a:chExt cx="6899931" cy="10016937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B2E164F-B3E1-DCF6-F8CA-16EAAA859960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8DBB4D0-3756-2892-FCEE-79A5AEB325E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894A6D04-5B27-BE5C-E423-5D5D20C56EE8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6946B263-148A-18A5-A4D6-2E5A15C3E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Skupina 27">
              <a:extLst>
                <a:ext uri="{FF2B5EF4-FFF2-40B4-BE49-F238E27FC236}">
                  <a16:creationId xmlns:a16="http://schemas.microsoft.com/office/drawing/2014/main" id="{0AD6BB3B-4C6B-9B00-EB11-DB7D293E0D4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8DBF7A97-0B3B-1820-CF3D-F5ACCA7F309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B00AC6D8-9C30-B726-728C-BA4A07416FAC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37269DBD-C0E2-B814-4B16-986FCFE2F84C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0F27642C-0434-FF42-FD80-CAA74CF7E49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67ED033-A8E6-E4B0-DFAF-DF261DDB0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10">
                <a:extLst>
                  <a:ext uri="{FF2B5EF4-FFF2-40B4-BE49-F238E27FC236}">
                    <a16:creationId xmlns:a16="http://schemas.microsoft.com/office/drawing/2014/main" id="{25953FF7-AB7B-4775-AD59-1CDC1D1EB7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A5DA859A-BAFB-1CBB-BB14-3D8E95E26310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7631570B-4B99-BCB1-9FD4-81DB902B3C09}"/>
                </a:ext>
              </a:extLst>
            </p:cNvPr>
            <p:cNvSpPr txBox="1"/>
            <p:nvPr/>
          </p:nvSpPr>
          <p:spPr>
            <a:xfrm>
              <a:off x="2325401" y="5795674"/>
              <a:ext cx="41779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Texto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personalizado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B2592D4A-EB56-DD76-A934-3C42A7FAE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394" y="3030925"/>
              <a:ext cx="2082539" cy="212217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28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Insira</a:t>
              </a:r>
              <a:r>
                <a:rPr lang="cs-CZ" sz="28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28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cs-CZ" sz="28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sua </a:t>
              </a:r>
              <a:r>
                <a:rPr lang="cs-CZ" sz="28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fotografia</a:t>
              </a:r>
              <a:r>
                <a:rPr lang="cs-CZ" sz="28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en-GB" sz="2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4A66D1E-2D03-F4C8-35E2-FE0C32959C8E}"/>
              </a:ext>
            </a:extLst>
          </p:cNvPr>
          <p:cNvGrpSpPr/>
          <p:nvPr/>
        </p:nvGrpSpPr>
        <p:grpSpPr>
          <a:xfrm>
            <a:off x="-10968" y="3"/>
            <a:ext cx="6899931" cy="10016937"/>
            <a:chOff x="-10968" y="3"/>
            <a:chExt cx="6899931" cy="10016937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343" y="348616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Coma bastantes cereais integrais, leguminosas, vegetais e frutas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95D0E9-B97D-1621-4797-E093D93D961B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00A71B15-A6D7-9FA7-C621-00CCD5E2C8C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3886B991-36CC-E431-76E1-52AC32D0CE5B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94C3858C-C8C9-EE41-6F21-79D5E570B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9" name="Skupina 27">
              <a:extLst>
                <a:ext uri="{FF2B5EF4-FFF2-40B4-BE49-F238E27FC236}">
                  <a16:creationId xmlns:a16="http://schemas.microsoft.com/office/drawing/2014/main" id="{AD48A0B3-D39D-1C07-920C-CF128A1617E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30" name="Rectangle 11">
                <a:extLst>
                  <a:ext uri="{FF2B5EF4-FFF2-40B4-BE49-F238E27FC236}">
                    <a16:creationId xmlns:a16="http://schemas.microsoft.com/office/drawing/2014/main" id="{99E07A50-09B0-0F98-179F-5F55D2994C6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96052E96-7CDC-4503-E674-2655042CA5E5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48D66CAD-2A3F-E1FA-05B9-8B7D6185C726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ECFA97E1-C195-DE39-1DB4-ABBD07C58DF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3627599-364D-C1E7-0563-64A85E73C3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10">
                <a:extLst>
                  <a:ext uri="{FF2B5EF4-FFF2-40B4-BE49-F238E27FC236}">
                    <a16:creationId xmlns:a16="http://schemas.microsoft.com/office/drawing/2014/main" id="{A025E205-A8EB-DDE2-B8B6-1136CAF55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435A82CA-2AC6-FD78-F8DD-5BEC129AB997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6C31835-67A2-8BDD-6FDD-1F104EB8E1F5}"/>
              </a:ext>
            </a:extLst>
          </p:cNvPr>
          <p:cNvGrpSpPr/>
          <p:nvPr/>
        </p:nvGrpSpPr>
        <p:grpSpPr>
          <a:xfrm>
            <a:off x="-10968" y="0"/>
            <a:ext cx="6874170" cy="10016940"/>
            <a:chOff x="-10968" y="0"/>
            <a:chExt cx="6874170" cy="100169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31200" y="4096800"/>
              <a:ext cx="6213600" cy="3066334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76" y="4170296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Limite os alimentos </a:t>
              </a:r>
              <a:b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muito calóricos </a:t>
              </a:r>
              <a:b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(com muito açúcar ou gordura) </a:t>
              </a:r>
              <a:b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 evite as bebidas açucaradas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2C101D-74AE-C006-3087-935237478233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46E9A48A-53DA-02E9-05DA-61B63637990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EEB29879-D217-5024-EB85-A56E50938CF2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DE708083-247F-BB53-6055-A637246A6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27">
              <a:extLst>
                <a:ext uri="{FF2B5EF4-FFF2-40B4-BE49-F238E27FC236}">
                  <a16:creationId xmlns:a16="http://schemas.microsoft.com/office/drawing/2014/main" id="{2E510C5E-A53F-4DA1-53B5-D7BC27E4B18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1595DC57-70CF-D3D8-BD89-ECEB229A5E4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F4071E3D-A26A-380A-7FF6-E29EF2BBC818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B90AA701-F768-F539-738B-FEB204748255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18DDC518-8C93-2D90-B39A-6E084A44060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A7E3C92-D208-47C4-1DBA-68511E1C0B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04E5FBE7-7C37-D3BC-7C1A-392A90D233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ACB8F190-922F-4679-4AF7-455DFA4859BA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2888C72-2214-A52D-E226-EB334DBD6BE0}"/>
              </a:ext>
            </a:extLst>
          </p:cNvPr>
          <p:cNvGrpSpPr/>
          <p:nvPr/>
        </p:nvGrpSpPr>
        <p:grpSpPr>
          <a:xfrm>
            <a:off x="-124320" y="0"/>
            <a:ext cx="6982320" cy="10016940"/>
            <a:chOff x="-124320" y="0"/>
            <a:chExt cx="6982320" cy="10016940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4650351" cy="5082285"/>
            </a:xfrm>
            <a:prstGeom prst="roundRect">
              <a:avLst>
                <a:gd name="adj" fmla="val 13504"/>
              </a:avLst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4320" y="3203291"/>
              <a:ext cx="5307328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Evite as carnes processadas </a:t>
              </a:r>
              <a:b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(enchidos, carnes fumadas, etc.); </a:t>
              </a:r>
              <a:b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limite as carnes </a:t>
              </a:r>
              <a:b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vermelhas </a:t>
              </a:r>
              <a:b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 os alimentos com elevado teor de sal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6EE6F9-21A3-A4F8-730E-8D10091CA8D3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9422ADD2-42CB-AE9F-135D-74F41E6584C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F6588660-3C71-C261-2F20-9E8AA084BD32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AA906712-D2C6-1C3D-3D50-D6C1C789D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27">
              <a:extLst>
                <a:ext uri="{FF2B5EF4-FFF2-40B4-BE49-F238E27FC236}">
                  <a16:creationId xmlns:a16="http://schemas.microsoft.com/office/drawing/2014/main" id="{B2D4E8D9-AB8B-2BF4-E031-7079BE03892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333082BC-AC76-E827-A60A-730C3017BB2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E75DEC50-DF8C-04AE-6A3E-150BBA221200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63FC9D4B-3611-19DA-4DBB-CD8BBB947BE7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D4EEB32A-E10E-7FF3-0510-D0B72700F90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AE42696-E38C-812B-8A55-8007312538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849BF277-4576-CE1E-43BE-829CBD1E5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EFCD137A-7112-7AC4-EA1E-7609B235B0EA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7E5A6393-67C8-01C4-7079-9E6781FC57B1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89003" y="6476681"/>
              <a:ext cx="5383915" cy="213026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63" y="631918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Uma alimentação saudável pode reduzir </a:t>
              </a:r>
              <a:br>
                <a:rPr lang="pt-BR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pt-BR" sz="40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o risco de cancro</a:t>
              </a:r>
              <a:endParaRPr lang="en-US" sz="40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252534-3B9A-FD73-B592-3FB1EFB23DA8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0DBFB526-1845-CB07-6BDD-E4941B4F035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FC5AF1BE-1C7D-4072-1D43-BF8702970122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991FD876-5639-E1D2-B0D1-0B3F2099A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27">
              <a:extLst>
                <a:ext uri="{FF2B5EF4-FFF2-40B4-BE49-F238E27FC236}">
                  <a16:creationId xmlns:a16="http://schemas.microsoft.com/office/drawing/2014/main" id="{C3986D97-FC6B-DCED-A2A4-4A018908FB8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E3D18483-8B04-7CB7-9DBC-F2DE54D4D55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EE2BFE7D-30CB-78E8-C402-A40C7E451D57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AC44D2DF-B4A2-0E27-958A-87EE04E463B4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3191DC6B-5BAD-8DF7-F0D1-BDDDCEC3EF0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57027AF-EB4F-3EA5-79D4-843EB6444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E82F4B04-C152-1203-57C4-2ECCF2BDEE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22" name="Rectangle 48">
              <a:extLst>
                <a:ext uri="{FF2B5EF4-FFF2-40B4-BE49-F238E27FC236}">
                  <a16:creationId xmlns:a16="http://schemas.microsoft.com/office/drawing/2014/main" id="{28614D86-DC27-EE86-94D5-E214180A0682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AD05AC4-7460-F368-8DA9-2B1159D1B8E6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46027" y="3677884"/>
              <a:ext cx="5617788" cy="364251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058" y="3970359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comida saudável </a:t>
              </a:r>
              <a:br>
                <a:rPr lang="pt-B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não tem de ser cara, demorada ou complicada de cozinhar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32D51E5-FFD1-0198-2C5A-E22E2E2CDEE2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6111153B-74DF-AEF7-1885-0AFDFB105AD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8CAA1271-B201-9C83-386C-7486651191EA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387AF81C-01D4-D153-2854-C81A955D1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27">
              <a:extLst>
                <a:ext uri="{FF2B5EF4-FFF2-40B4-BE49-F238E27FC236}">
                  <a16:creationId xmlns:a16="http://schemas.microsoft.com/office/drawing/2014/main" id="{6FD35C9C-123F-3FAA-1619-705C80A7344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55A88F85-659B-D5CA-D5E3-5946761CBC8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9F32F27A-9C85-D71D-F849-19812EB385CE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7AA7C40C-7968-D470-EAE9-9958DBC4B1F9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BCDE98D8-AAFA-ABE3-BD44-89E363F171F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F8DBFEC-BDF1-03B4-5B72-F15515E353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218E2E14-7B8C-E92C-41F3-454513B6E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0BB10402-4D22-258D-CD1B-914B59D9BC5C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7B68B15-934A-72F7-8F97-602495C4A7C6}"/>
              </a:ext>
            </a:extLst>
          </p:cNvPr>
          <p:cNvGrpSpPr/>
          <p:nvPr/>
        </p:nvGrpSpPr>
        <p:grpSpPr>
          <a:xfrm>
            <a:off x="-10968" y="153870"/>
            <a:ext cx="6868968" cy="9863070"/>
            <a:chOff x="-10968" y="153870"/>
            <a:chExt cx="6868968" cy="986307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89FA08-D890-C3D2-CB78-59155B29E46C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4985100B-C601-CE81-CE56-83FE6443CC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D113D46-149E-4071-F24E-1F7ECE9E39B1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FF22F615-415F-60B3-68D2-5B0A2EA6B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Skupina 27">
              <a:extLst>
                <a:ext uri="{FF2B5EF4-FFF2-40B4-BE49-F238E27FC236}">
                  <a16:creationId xmlns:a16="http://schemas.microsoft.com/office/drawing/2014/main" id="{5878CBCB-5CBB-B4A6-1C9B-A258252CFC4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98C67933-18FD-8DCB-AD73-9C8F13934B0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32FAF455-E98C-A514-B453-C7DA25838E1F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13">
                <a:extLst>
                  <a:ext uri="{FF2B5EF4-FFF2-40B4-BE49-F238E27FC236}">
                    <a16:creationId xmlns:a16="http://schemas.microsoft.com/office/drawing/2014/main" id="{139135FD-5D25-9917-729C-8BB4D900A459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EEFC4FC5-95A9-D9D4-DD72-2977ABBFC6D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413652F-4D05-05D1-9291-93A06A054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04722998-6E31-8F53-940B-E19E5EC565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3" name="TextBox 50">
              <a:extLst>
                <a:ext uri="{FF2B5EF4-FFF2-40B4-BE49-F238E27FC236}">
                  <a16:creationId xmlns:a16="http://schemas.microsoft.com/office/drawing/2014/main" id="{22A4D132-A5C6-CDFD-71C2-095D31ECDD1E}"/>
                </a:ext>
              </a:extLst>
            </p:cNvPr>
            <p:cNvSpPr txBox="1"/>
            <p:nvPr/>
          </p:nvSpPr>
          <p:spPr>
            <a:xfrm>
              <a:off x="191243" y="4651593"/>
              <a:ext cx="6586415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Mensagens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 </a:t>
              </a:r>
              <a:b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</a:b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para </a:t>
              </a:r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Profissionais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 de </a:t>
              </a:r>
              <a:r>
                <a:rPr lang="en-US" sz="3200" b="1" dirty="0" err="1">
                  <a:solidFill>
                    <a:srgbClr val="91B512"/>
                  </a:solidFill>
                  <a:latin typeface="Calibri"/>
                  <a:cs typeface="Calibri"/>
                </a:rPr>
                <a:t>Saúde</a:t>
              </a:r>
              <a:r>
                <a:rPr lang="en-US" sz="3200" b="1" dirty="0">
                  <a:solidFill>
                    <a:srgbClr val="91B512"/>
                  </a:solidFill>
                  <a:latin typeface="Calibri"/>
                  <a:cs typeface="Calibri"/>
                </a:rPr>
                <a:t> </a:t>
              </a:r>
              <a:endParaRPr lang="en-US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4C6646B-6438-47FC-49C5-B7C29A71F1CA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4175" y="3214898"/>
              <a:ext cx="5781491" cy="46979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5" y="3486165"/>
              <a:ext cx="6597000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Pergunte, avalie </a:t>
              </a:r>
              <a:b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 aconselhe </a:t>
              </a:r>
              <a:b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os seus pacientes </a:t>
              </a:r>
              <a:b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 as suas famílias </a:t>
              </a:r>
              <a:b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sobre a sua dieta </a:t>
              </a:r>
              <a:b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pt-B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 ingestão de alimentos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249BF1-F74A-F419-9207-3899CD207AB6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8DDBA312-46BC-8EF5-1E7D-B2BECD4A7E6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84E2F9AF-D041-0225-2FB2-DF9C5F11657F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119332F1-642A-7F82-6C21-7FAA51CDA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27">
              <a:extLst>
                <a:ext uri="{FF2B5EF4-FFF2-40B4-BE49-F238E27FC236}">
                  <a16:creationId xmlns:a16="http://schemas.microsoft.com/office/drawing/2014/main" id="{83FA8D07-E1BD-EC5A-F5EB-11B7D0E7E27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CD5A60C7-4E9B-9638-DC0B-EB3B6AE63A3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BBF36A69-28AE-4C6D-CD35-12EF95105367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7F218B78-9EF2-406D-CE9B-1D4C9E35BDFF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46516CA0-129A-DCF4-1C2D-B7A84126267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3B423A0-EEB1-BC35-2C4B-31C6038F65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907292A9-2C4B-9592-ADC4-63198CBFAA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6FD7ED36-BDDC-0F49-79B1-4B92D029DF04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694F6F7-77C7-A9A9-2755-426CF37BB976}"/>
              </a:ext>
            </a:extLst>
          </p:cNvPr>
          <p:cNvGrpSpPr/>
          <p:nvPr/>
        </p:nvGrpSpPr>
        <p:grpSpPr>
          <a:xfrm>
            <a:off x="-10968" y="0"/>
            <a:ext cx="6868968" cy="10016940"/>
            <a:chOff x="-10968" y="0"/>
            <a:chExt cx="6868968" cy="10016940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42223" y="3463199"/>
              <a:ext cx="5781491" cy="436945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704" y="3976540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Olhe pela sua saúde, </a:t>
              </a:r>
              <a:b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dos doentes </a:t>
              </a:r>
              <a:b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 das suas familias. </a:t>
              </a:r>
              <a:b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pt-B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Recomende e apoie uma alimentação saudável!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68FC1E-2CE7-D58E-9631-F2B3DC1D8FCC}"/>
                </a:ext>
              </a:extLst>
            </p:cNvPr>
            <p:cNvGrpSpPr/>
            <p:nvPr/>
          </p:nvGrpSpPr>
          <p:grpSpPr>
            <a:xfrm>
              <a:off x="2457900" y="375565"/>
              <a:ext cx="1946763" cy="2132097"/>
              <a:chOff x="2457900" y="375565"/>
              <a:chExt cx="1946763" cy="21320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317DA9D8-67C8-90AB-AF0D-F6609AC32F1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5A3F346A-CB0D-FF40-3F8F-531F3CBFFE0D}"/>
                  </a:ext>
                </a:extLst>
              </p:cNvPr>
              <p:cNvSpPr txBox="1"/>
              <p:nvPr/>
            </p:nvSpPr>
            <p:spPr>
              <a:xfrm>
                <a:off x="2457900" y="8611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TENHA UMA DIETA </a:t>
                </a:r>
                <a:b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SAUD</a:t>
                </a:r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ÁVEL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ED4B93F3-BF18-AEA5-DCD3-693DB2A9D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27">
              <a:extLst>
                <a:ext uri="{FF2B5EF4-FFF2-40B4-BE49-F238E27FC236}">
                  <a16:creationId xmlns:a16="http://schemas.microsoft.com/office/drawing/2014/main" id="{DAB26210-0E71-C069-4747-20959AFE0AF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3241"/>
              <a:chOff x="-10968" y="9113699"/>
              <a:chExt cx="6868968" cy="903241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6922B761-449E-C7B5-C366-31B142FFDB2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DF81591B-CE6D-32B9-CBA2-C9F3F7F91D7C}"/>
                  </a:ext>
                </a:extLst>
              </p:cNvPr>
              <p:cNvSpPr txBox="1"/>
              <p:nvPr/>
            </p:nvSpPr>
            <p:spPr>
              <a:xfrm>
                <a:off x="-10968" y="9170554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A Campanha PrEvCan© foi iniciada pela EONS e está em execução em associação </a:t>
                </a:r>
                <a:br>
                  <a:rPr lang="pt-BR" sz="1150" b="1" dirty="0">
                    <a:solidFill>
                      <a:srgbClr val="91B512"/>
                    </a:solidFill>
                    <a:effectLst/>
                  </a:rPr>
                </a:br>
                <a:r>
                  <a:rPr lang="pt-BR" sz="1150" b="1" dirty="0">
                    <a:solidFill>
                      <a:srgbClr val="91B512"/>
                    </a:solidFill>
                    <a:effectLst/>
                  </a:rPr>
                  <a:t>com um parceiro essencial, a ESMO. Mais informações em:</a:t>
                </a:r>
                <a:r>
                  <a:rPr lang="nl-BE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 www.cancernurse.eu/</a:t>
                </a:r>
                <a:r>
                  <a:rPr lang="cs-CZ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15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D29C0551-8DAF-94AD-CB2D-B572AEF69917}"/>
                  </a:ext>
                </a:extLst>
              </p:cNvPr>
              <p:cNvGrpSpPr/>
              <p:nvPr/>
            </p:nvGrpSpPr>
            <p:grpSpPr>
              <a:xfrm>
                <a:off x="109469" y="9271254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486FCD34-0567-D921-E24C-055892580C2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A7A0BDE-8819-E085-BB20-A4ED4FB465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7" y="2002330"/>
                  <a:ext cx="2669715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0B628179-4E13-81CF-89D0-F932ABBC1C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78594" y="9374630"/>
                <a:ext cx="569937" cy="268736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99C34013-DD4F-F2CB-4EE2-464EC4F1F599}"/>
                </a:ext>
              </a:extLst>
            </p:cNvPr>
            <p:cNvSpPr/>
            <p:nvPr/>
          </p:nvSpPr>
          <p:spPr>
            <a:xfrm>
              <a:off x="522683" y="857019"/>
              <a:ext cx="1660606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Insira o logotipo ​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da sua 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organização</a:t>
              </a:r>
              <a:b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p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aqui​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801</Words>
  <Application>Microsoft Office PowerPoint</Application>
  <PresentationFormat>A4 Paper (210x297 mm)</PresentationFormat>
  <Paragraphs>105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2023-02-02T05:30:52Z</dcterms:modified>
</cp:coreProperties>
</file>