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95" r:id="rId4"/>
    <p:sldId id="291" r:id="rId5"/>
    <p:sldId id="280" r:id="rId6"/>
    <p:sldId id="288" r:id="rId7"/>
    <p:sldId id="287" r:id="rId8"/>
    <p:sldId id="281" r:id="rId9"/>
    <p:sldId id="284" r:id="rId10"/>
    <p:sldId id="294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B512"/>
    <a:srgbClr val="E6E6E6"/>
    <a:srgbClr val="D5C6A7"/>
    <a:srgbClr val="DBD1C3"/>
    <a:srgbClr val="C0C0C0"/>
    <a:srgbClr val="28835E"/>
    <a:srgbClr val="C7D3E2"/>
    <a:srgbClr val="C2CFE1"/>
    <a:srgbClr val="AFC1DA"/>
    <a:srgbClr val="DEE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74E0BF-7B0B-4CE6-86D2-2E1AF0C7B79D}" v="40" dt="2023-02-02T05:09:31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7974E0BF-7B0B-4CE6-86D2-2E1AF0C7B79D}"/>
    <pc:docChg chg="undo custSel modSld">
      <pc:chgData name="Michaela Popelková" userId="4da947f916a43c95" providerId="LiveId" clId="{7974E0BF-7B0B-4CE6-86D2-2E1AF0C7B79D}" dt="2023-02-02T05:09:31.396" v="154" actId="164"/>
      <pc:docMkLst>
        <pc:docMk/>
      </pc:docMkLst>
      <pc:sldChg chg="addSp delSp modSp mod">
        <pc:chgData name="Michaela Popelková" userId="4da947f916a43c95" providerId="LiveId" clId="{7974E0BF-7B0B-4CE6-86D2-2E1AF0C7B79D}" dt="2023-02-02T05:08:58.457" v="151" actId="164"/>
        <pc:sldMkLst>
          <pc:docMk/>
          <pc:sldMk cId="112711241" sldId="261"/>
        </pc:sldMkLst>
        <pc:spChg chg="mod topLvl">
          <ac:chgData name="Michaela Popelková" userId="4da947f916a43c95" providerId="LiveId" clId="{7974E0BF-7B0B-4CE6-86D2-2E1AF0C7B79D}" dt="2023-02-02T05:08:58.457" v="151" actId="164"/>
          <ac:spMkLst>
            <pc:docMk/>
            <pc:sldMk cId="112711241" sldId="261"/>
            <ac:spMk id="2" creationId="{DE322BCE-0271-4C8E-9878-A7CF42C7A47B}"/>
          </ac:spMkLst>
        </pc:spChg>
        <pc:spChg chg="mod">
          <ac:chgData name="Michaela Popelková" userId="4da947f916a43c95" providerId="LiveId" clId="{7974E0BF-7B0B-4CE6-86D2-2E1AF0C7B79D}" dt="2023-02-02T05:03:08.586" v="85" actId="207"/>
          <ac:spMkLst>
            <pc:docMk/>
            <pc:sldMk cId="112711241" sldId="261"/>
            <ac:spMk id="7" creationId="{2032CCAF-33F8-21FF-E259-16B4DE23B15F}"/>
          </ac:spMkLst>
        </pc:spChg>
        <pc:spChg chg="mod">
          <ac:chgData name="Michaela Popelková" userId="4da947f916a43c95" providerId="LiveId" clId="{7974E0BF-7B0B-4CE6-86D2-2E1AF0C7B79D}" dt="2023-02-02T05:03:08.586" v="85" actId="207"/>
          <ac:spMkLst>
            <pc:docMk/>
            <pc:sldMk cId="112711241" sldId="261"/>
            <ac:spMk id="8" creationId="{D8801822-7C31-2854-478D-78C3EDE903A9}"/>
          </ac:spMkLst>
        </pc:spChg>
        <pc:spChg chg="mod">
          <ac:chgData name="Michaela Popelková" userId="4da947f916a43c95" providerId="LiveId" clId="{7974E0BF-7B0B-4CE6-86D2-2E1AF0C7B79D}" dt="2023-02-02T05:03:08.586" v="85" actId="207"/>
          <ac:spMkLst>
            <pc:docMk/>
            <pc:sldMk cId="112711241" sldId="261"/>
            <ac:spMk id="10" creationId="{55F9FBBD-2097-6C91-6B76-B6DC99AEA40E}"/>
          </ac:spMkLst>
        </pc:spChg>
        <pc:spChg chg="add mod">
          <ac:chgData name="Michaela Popelková" userId="4da947f916a43c95" providerId="LiveId" clId="{7974E0BF-7B0B-4CE6-86D2-2E1AF0C7B79D}" dt="2023-02-02T05:08:58.457" v="151" actId="164"/>
          <ac:spMkLst>
            <pc:docMk/>
            <pc:sldMk cId="112711241" sldId="261"/>
            <ac:spMk id="13" creationId="{DA947821-8821-951D-C42A-A7CD14AC056F}"/>
          </ac:spMkLst>
        </pc:spChg>
        <pc:spChg chg="mod">
          <ac:chgData name="Michaela Popelková" userId="4da947f916a43c95" providerId="LiveId" clId="{7974E0BF-7B0B-4CE6-86D2-2E1AF0C7B79D}" dt="2023-02-02T05:02:55.213" v="80" actId="165"/>
          <ac:spMkLst>
            <pc:docMk/>
            <pc:sldMk cId="112711241" sldId="261"/>
            <ac:spMk id="17" creationId="{BC55130B-1A6F-0083-AB80-BC4BFD445324}"/>
          </ac:spMkLst>
        </pc:spChg>
        <pc:spChg chg="mod">
          <ac:chgData name="Michaela Popelková" userId="4da947f916a43c95" providerId="LiveId" clId="{7974E0BF-7B0B-4CE6-86D2-2E1AF0C7B79D}" dt="2023-02-02T05:02:55.213" v="80" actId="165"/>
          <ac:spMkLst>
            <pc:docMk/>
            <pc:sldMk cId="112711241" sldId="261"/>
            <ac:spMk id="18" creationId="{A154CAA6-8BF2-2B76-5A61-2B20971A3168}"/>
          </ac:spMkLst>
        </pc:spChg>
        <pc:spChg chg="mod topLvl">
          <ac:chgData name="Michaela Popelková" userId="4da947f916a43c95" providerId="LiveId" clId="{7974E0BF-7B0B-4CE6-86D2-2E1AF0C7B79D}" dt="2023-02-02T05:08:58.457" v="151" actId="164"/>
          <ac:spMkLst>
            <pc:docMk/>
            <pc:sldMk cId="112711241" sldId="261"/>
            <ac:spMk id="19" creationId="{BF8E8331-1907-4253-9301-20ED1144744E}"/>
          </ac:spMkLst>
        </pc:spChg>
        <pc:spChg chg="mod topLvl">
          <ac:chgData name="Michaela Popelková" userId="4da947f916a43c95" providerId="LiveId" clId="{7974E0BF-7B0B-4CE6-86D2-2E1AF0C7B79D}" dt="2023-02-02T05:08:58.457" v="151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7974E0BF-7B0B-4CE6-86D2-2E1AF0C7B79D}" dt="2023-02-02T05:02:55.213" v="80" actId="165"/>
          <ac:spMkLst>
            <pc:docMk/>
            <pc:sldMk cId="112711241" sldId="261"/>
            <ac:spMk id="22" creationId="{B30E68F6-CDE2-0C74-9D8D-7E39F30416F4}"/>
          </ac:spMkLst>
        </pc:spChg>
        <pc:spChg chg="mod topLvl">
          <ac:chgData name="Michaela Popelková" userId="4da947f916a43c95" providerId="LiveId" clId="{7974E0BF-7B0B-4CE6-86D2-2E1AF0C7B79D}" dt="2023-02-02T05:08:58.457" v="151" actId="164"/>
          <ac:spMkLst>
            <pc:docMk/>
            <pc:sldMk cId="112711241" sldId="261"/>
            <ac:spMk id="25" creationId="{1390292E-CF4A-4AAE-B8F3-6810A56F228D}"/>
          </ac:spMkLst>
        </pc:spChg>
        <pc:spChg chg="add mod">
          <ac:chgData name="Michaela Popelková" userId="4da947f916a43c95" providerId="LiveId" clId="{7974E0BF-7B0B-4CE6-86D2-2E1AF0C7B79D}" dt="2023-02-02T05:08:58.457" v="151" actId="164"/>
          <ac:spMkLst>
            <pc:docMk/>
            <pc:sldMk cId="112711241" sldId="261"/>
            <ac:spMk id="26" creationId="{DBA4B13C-6856-9327-3DC1-AFE83136A8CB}"/>
          </ac:spMkLst>
        </pc:spChg>
        <pc:spChg chg="mod topLvl">
          <ac:chgData name="Michaela Popelková" userId="4da947f916a43c95" providerId="LiveId" clId="{7974E0BF-7B0B-4CE6-86D2-2E1AF0C7B79D}" dt="2023-02-02T05:08:58.457" v="151" actId="164"/>
          <ac:spMkLst>
            <pc:docMk/>
            <pc:sldMk cId="112711241" sldId="261"/>
            <ac:spMk id="48" creationId="{A70CAE8A-5392-A607-5054-D0077DDE6318}"/>
          </ac:spMkLst>
        </pc:spChg>
        <pc:spChg chg="del mod topLvl">
          <ac:chgData name="Michaela Popelková" userId="4da947f916a43c95" providerId="LiveId" clId="{7974E0BF-7B0B-4CE6-86D2-2E1AF0C7B79D}" dt="2023-02-02T05:02:58.863" v="81" actId="478"/>
          <ac:spMkLst>
            <pc:docMk/>
            <pc:sldMk cId="112711241" sldId="261"/>
            <ac:spMk id="49" creationId="{8796E468-530A-FFE7-ACDA-15C6BE714EA8}"/>
          </ac:spMkLst>
        </pc:spChg>
        <pc:spChg chg="mod">
          <ac:chgData name="Michaela Popelková" userId="4da947f916a43c95" providerId="LiveId" clId="{7974E0BF-7B0B-4CE6-86D2-2E1AF0C7B79D}" dt="2023-02-02T05:02:55.213" v="80" actId="165"/>
          <ac:spMkLst>
            <pc:docMk/>
            <pc:sldMk cId="112711241" sldId="261"/>
            <ac:spMk id="69" creationId="{C427195C-A685-3CA0-CF86-61EF5AB613CB}"/>
          </ac:spMkLst>
        </pc:spChg>
        <pc:spChg chg="del mod">
          <ac:chgData name="Michaela Popelková" userId="4da947f916a43c95" providerId="LiveId" clId="{7974E0BF-7B0B-4CE6-86D2-2E1AF0C7B79D}" dt="2023-02-02T05:03:01.031" v="82" actId="478"/>
          <ac:spMkLst>
            <pc:docMk/>
            <pc:sldMk cId="112711241" sldId="261"/>
            <ac:spMk id="70" creationId="{C4DD122A-9DAC-B2BA-D8E7-DF8B2F0446A6}"/>
          </ac:spMkLst>
        </pc:spChg>
        <pc:grpChg chg="add mod">
          <ac:chgData name="Michaela Popelková" userId="4da947f916a43c95" providerId="LiveId" clId="{7974E0BF-7B0B-4CE6-86D2-2E1AF0C7B79D}" dt="2023-02-02T05:08:58.457" v="151" actId="164"/>
          <ac:grpSpMkLst>
            <pc:docMk/>
            <pc:sldMk cId="112711241" sldId="261"/>
            <ac:grpSpMk id="3" creationId="{650FE044-8A4F-214B-295B-64D27591D09C}"/>
          </ac:grpSpMkLst>
        </pc:grpChg>
        <pc:grpChg chg="mod">
          <ac:chgData name="Michaela Popelková" userId="4da947f916a43c95" providerId="LiveId" clId="{7974E0BF-7B0B-4CE6-86D2-2E1AF0C7B79D}" dt="2023-02-02T05:03:04.883" v="84"/>
          <ac:grpSpMkLst>
            <pc:docMk/>
            <pc:sldMk cId="112711241" sldId="261"/>
            <ac:grpSpMk id="5" creationId="{460EF254-BD32-5688-5E5E-6AA6392413B9}"/>
          </ac:grpSpMkLst>
        </pc:grpChg>
        <pc:grpChg chg="mod">
          <ac:chgData name="Michaela Popelková" userId="4da947f916a43c95" providerId="LiveId" clId="{7974E0BF-7B0B-4CE6-86D2-2E1AF0C7B79D}" dt="2023-02-02T05:03:04.883" v="84"/>
          <ac:grpSpMkLst>
            <pc:docMk/>
            <pc:sldMk cId="112711241" sldId="261"/>
            <ac:grpSpMk id="9" creationId="{7257A2B4-B3F6-BFD8-8E8B-B7491AC08C0C}"/>
          </ac:grpSpMkLst>
        </pc:grpChg>
        <pc:grpChg chg="del mod topLvl">
          <ac:chgData name="Michaela Popelková" userId="4da947f916a43c95" providerId="LiveId" clId="{7974E0BF-7B0B-4CE6-86D2-2E1AF0C7B79D}" dt="2023-02-02T05:03:03.679" v="83" actId="478"/>
          <ac:grpSpMkLst>
            <pc:docMk/>
            <pc:sldMk cId="112711241" sldId="261"/>
            <ac:grpSpMk id="14" creationId="{6BFD761F-F0A2-79AF-9E4E-4B02550AEA86}"/>
          </ac:grpSpMkLst>
        </pc:grpChg>
        <pc:grpChg chg="mod">
          <ac:chgData name="Michaela Popelková" userId="4da947f916a43c95" providerId="LiveId" clId="{7974E0BF-7B0B-4CE6-86D2-2E1AF0C7B79D}" dt="2023-02-02T05:02:55.213" v="80" actId="165"/>
          <ac:grpSpMkLst>
            <pc:docMk/>
            <pc:sldMk cId="112711241" sldId="261"/>
            <ac:grpSpMk id="15" creationId="{8DC11A98-1211-0E33-C242-6EFFE337E40C}"/>
          </ac:grpSpMkLst>
        </pc:grpChg>
        <pc:grpChg chg="mod">
          <ac:chgData name="Michaela Popelková" userId="4da947f916a43c95" providerId="LiveId" clId="{7974E0BF-7B0B-4CE6-86D2-2E1AF0C7B79D}" dt="2023-02-02T05:02:55.213" v="80" actId="165"/>
          <ac:grpSpMkLst>
            <pc:docMk/>
            <pc:sldMk cId="112711241" sldId="261"/>
            <ac:grpSpMk id="21" creationId="{63FA0349-600F-1803-F62F-6991346524F7}"/>
          </ac:grpSpMkLst>
        </pc:grpChg>
        <pc:grpChg chg="del">
          <ac:chgData name="Michaela Popelková" userId="4da947f916a43c95" providerId="LiveId" clId="{7974E0BF-7B0B-4CE6-86D2-2E1AF0C7B79D}" dt="2023-02-02T05:02:55.213" v="80" actId="165"/>
          <ac:grpSpMkLst>
            <pc:docMk/>
            <pc:sldMk cId="112711241" sldId="261"/>
            <ac:grpSpMk id="24" creationId="{42E6F398-C6BB-B887-3E3D-F61595999780}"/>
          </ac:grpSpMkLst>
        </pc:grpChg>
        <pc:grpChg chg="add mod">
          <ac:chgData name="Michaela Popelková" userId="4da947f916a43c95" providerId="LiveId" clId="{7974E0BF-7B0B-4CE6-86D2-2E1AF0C7B79D}" dt="2023-02-02T05:08:58.457" v="151" actId="164"/>
          <ac:grpSpMkLst>
            <pc:docMk/>
            <pc:sldMk cId="112711241" sldId="261"/>
            <ac:grpSpMk id="27" creationId="{253AB541-A1CE-BDC0-15F2-1FF8DBBD99C0}"/>
          </ac:grpSpMkLst>
        </pc:grpChg>
        <pc:grpChg chg="del mod topLvl">
          <ac:chgData name="Michaela Popelková" userId="4da947f916a43c95" providerId="LiveId" clId="{7974E0BF-7B0B-4CE6-86D2-2E1AF0C7B79D}" dt="2023-02-02T05:02:58.863" v="81" actId="478"/>
          <ac:grpSpMkLst>
            <pc:docMk/>
            <pc:sldMk cId="112711241" sldId="261"/>
            <ac:grpSpMk id="47" creationId="{E16EAC16-08BE-E1B4-6D9F-EBD92D8E3CD9}"/>
          </ac:grpSpMkLst>
        </pc:grpChg>
        <pc:grpChg chg="mod topLvl">
          <ac:chgData name="Michaela Popelková" userId="4da947f916a43c95" providerId="LiveId" clId="{7974E0BF-7B0B-4CE6-86D2-2E1AF0C7B79D}" dt="2023-02-02T05:08:58.457" v="151" actId="164"/>
          <ac:grpSpMkLst>
            <pc:docMk/>
            <pc:sldMk cId="112711241" sldId="261"/>
            <ac:grpSpMk id="68" creationId="{185BF07C-4A65-1D61-A855-2C414A498A4B}"/>
          </ac:grpSpMkLst>
        </pc:grpChg>
        <pc:picChg chg="mod topLvl">
          <ac:chgData name="Michaela Popelková" userId="4da947f916a43c95" providerId="LiveId" clId="{7974E0BF-7B0B-4CE6-86D2-2E1AF0C7B79D}" dt="2023-02-02T05:08:58.457" v="151" actId="164"/>
          <ac:picMkLst>
            <pc:docMk/>
            <pc:sldMk cId="112711241" sldId="261"/>
            <ac:picMk id="4" creationId="{70AADAEB-D2FE-A9D9-804D-E67825D09E37}"/>
          </ac:picMkLst>
        </pc:picChg>
        <pc:picChg chg="mod">
          <ac:chgData name="Michaela Popelková" userId="4da947f916a43c95" providerId="LiveId" clId="{7974E0BF-7B0B-4CE6-86D2-2E1AF0C7B79D}" dt="2023-02-02T05:03:04.883" v="84"/>
          <ac:picMkLst>
            <pc:docMk/>
            <pc:sldMk cId="112711241" sldId="261"/>
            <ac:picMk id="6" creationId="{FACADEF3-BE72-8C22-ACCE-1CB275D5779D}"/>
          </ac:picMkLst>
        </pc:picChg>
        <pc:picChg chg="mod">
          <ac:chgData name="Michaela Popelková" userId="4da947f916a43c95" providerId="LiveId" clId="{7974E0BF-7B0B-4CE6-86D2-2E1AF0C7B79D}" dt="2023-02-02T05:03:04.883" v="84"/>
          <ac:picMkLst>
            <pc:docMk/>
            <pc:sldMk cId="112711241" sldId="261"/>
            <ac:picMk id="11" creationId="{530A219E-9F5F-177D-B091-3EBEE9709E22}"/>
          </ac:picMkLst>
        </pc:picChg>
        <pc:picChg chg="mod topLvl">
          <ac:chgData name="Michaela Popelková" userId="4da947f916a43c95" providerId="LiveId" clId="{7974E0BF-7B0B-4CE6-86D2-2E1AF0C7B79D}" dt="2023-02-02T05:08:58.457" v="151" actId="164"/>
          <ac:picMkLst>
            <pc:docMk/>
            <pc:sldMk cId="112711241" sldId="261"/>
            <ac:picMk id="12" creationId="{C145CFB6-DB15-4218-DD51-9215D0778D92}"/>
          </ac:picMkLst>
        </pc:picChg>
        <pc:picChg chg="mod">
          <ac:chgData name="Michaela Popelková" userId="4da947f916a43c95" providerId="LiveId" clId="{7974E0BF-7B0B-4CE6-86D2-2E1AF0C7B79D}" dt="2023-02-02T05:02:55.213" v="80" actId="165"/>
          <ac:picMkLst>
            <pc:docMk/>
            <pc:sldMk cId="112711241" sldId="261"/>
            <ac:picMk id="16" creationId="{6FE06D78-D21B-BEC9-6B65-636D4ABD0D44}"/>
          </ac:picMkLst>
        </pc:picChg>
        <pc:picChg chg="mod">
          <ac:chgData name="Michaela Popelková" userId="4da947f916a43c95" providerId="LiveId" clId="{7974E0BF-7B0B-4CE6-86D2-2E1AF0C7B79D}" dt="2023-02-02T05:02:55.213" v="80" actId="165"/>
          <ac:picMkLst>
            <pc:docMk/>
            <pc:sldMk cId="112711241" sldId="261"/>
            <ac:picMk id="23" creationId="{C881443C-EC5D-D4EF-0856-401B01A15895}"/>
          </ac:picMkLst>
        </pc:picChg>
        <pc:picChg chg="mod">
          <ac:chgData name="Michaela Popelková" userId="4da947f916a43c95" providerId="LiveId" clId="{7974E0BF-7B0B-4CE6-86D2-2E1AF0C7B79D}" dt="2023-02-02T05:02:55.213" v="80" actId="165"/>
          <ac:picMkLst>
            <pc:docMk/>
            <pc:sldMk cId="112711241" sldId="261"/>
            <ac:picMk id="71" creationId="{A2B8F02D-221F-8E83-9349-6C02915EF76F}"/>
          </ac:picMkLst>
        </pc:picChg>
      </pc:sldChg>
      <pc:sldChg chg="addSp delSp modSp mod">
        <pc:chgData name="Michaela Popelková" userId="4da947f916a43c95" providerId="LiveId" clId="{7974E0BF-7B0B-4CE6-86D2-2E1AF0C7B79D}" dt="2023-02-02T05:08:02.943" v="142" actId="164"/>
        <pc:sldMkLst>
          <pc:docMk/>
          <pc:sldMk cId="1113295387" sldId="279"/>
        </pc:sldMkLst>
        <pc:spChg chg="mod topLvl">
          <ac:chgData name="Michaela Popelková" userId="4da947f916a43c95" providerId="LiveId" clId="{7974E0BF-7B0B-4CE6-86D2-2E1AF0C7B79D}" dt="2023-02-02T05:08:02.943" v="142" actId="164"/>
          <ac:spMkLst>
            <pc:docMk/>
            <pc:sldMk cId="1113295387" sldId="279"/>
            <ac:spMk id="2" creationId="{DE322BCE-0271-4C8E-9878-A7CF42C7A47B}"/>
          </ac:spMkLst>
        </pc:spChg>
        <pc:spChg chg="add mod">
          <ac:chgData name="Michaela Popelková" userId="4da947f916a43c95" providerId="LiveId" clId="{7974E0BF-7B0B-4CE6-86D2-2E1AF0C7B79D}" dt="2023-02-02T05:08:02.943" v="142" actId="164"/>
          <ac:spMkLst>
            <pc:docMk/>
            <pc:sldMk cId="1113295387" sldId="279"/>
            <ac:spMk id="3" creationId="{C76AA44E-4C17-C93F-B894-2DD4DDF24BD8}"/>
          </ac:spMkLst>
        </pc:spChg>
        <pc:spChg chg="mod topLvl">
          <ac:chgData name="Michaela Popelková" userId="4da947f916a43c95" providerId="LiveId" clId="{7974E0BF-7B0B-4CE6-86D2-2E1AF0C7B79D}" dt="2023-02-02T05:08:02.943" v="142" actId="164"/>
          <ac:spMkLst>
            <pc:docMk/>
            <pc:sldMk cId="1113295387" sldId="279"/>
            <ac:spMk id="4" creationId="{8F6B7716-8376-51A4-FEB7-538B107752D7}"/>
          </ac:spMkLst>
        </pc:spChg>
        <pc:spChg chg="mod topLvl">
          <ac:chgData name="Michaela Popelková" userId="4da947f916a43c95" providerId="LiveId" clId="{7974E0BF-7B0B-4CE6-86D2-2E1AF0C7B79D}" dt="2023-02-02T05:08:02.943" v="142" actId="164"/>
          <ac:spMkLst>
            <pc:docMk/>
            <pc:sldMk cId="1113295387" sldId="279"/>
            <ac:spMk id="5" creationId="{CA56A945-D39A-317D-3BD5-06CFBA80231A}"/>
          </ac:spMkLst>
        </pc:spChg>
        <pc:spChg chg="add mod">
          <ac:chgData name="Michaela Popelková" userId="4da947f916a43c95" providerId="LiveId" clId="{7974E0BF-7B0B-4CE6-86D2-2E1AF0C7B79D}" dt="2023-02-02T05:08:02.943" v="142" actId="164"/>
          <ac:spMkLst>
            <pc:docMk/>
            <pc:sldMk cId="1113295387" sldId="279"/>
            <ac:spMk id="8" creationId="{09BB19B0-77FC-979D-E06B-00FFB259280A}"/>
          </ac:spMkLst>
        </pc:spChg>
        <pc:spChg chg="mod">
          <ac:chgData name="Michaela Popelková" userId="4da947f916a43c95" providerId="LiveId" clId="{7974E0BF-7B0B-4CE6-86D2-2E1AF0C7B79D}" dt="2023-02-02T05:07:54.424" v="141"/>
          <ac:spMkLst>
            <pc:docMk/>
            <pc:sldMk cId="1113295387" sldId="279"/>
            <ac:spMk id="13" creationId="{A752D1DA-B52B-0B10-71A5-4BBBD123473F}"/>
          </ac:spMkLst>
        </pc:spChg>
        <pc:spChg chg="mod">
          <ac:chgData name="Michaela Popelková" userId="4da947f916a43c95" providerId="LiveId" clId="{7974E0BF-7B0B-4CE6-86D2-2E1AF0C7B79D}" dt="2023-02-02T05:07:54.424" v="141"/>
          <ac:spMkLst>
            <pc:docMk/>
            <pc:sldMk cId="1113295387" sldId="279"/>
            <ac:spMk id="14" creationId="{EF12846A-F166-E77F-DA49-4E1C7BB0B57D}"/>
          </ac:spMkLst>
        </pc:spChg>
        <pc:spChg chg="mod">
          <ac:chgData name="Michaela Popelková" userId="4da947f916a43c95" providerId="LiveId" clId="{7974E0BF-7B0B-4CE6-86D2-2E1AF0C7B79D}" dt="2023-02-02T05:07:54.424" v="141"/>
          <ac:spMkLst>
            <pc:docMk/>
            <pc:sldMk cId="1113295387" sldId="279"/>
            <ac:spMk id="16" creationId="{3D930D3D-7808-621B-5BDE-CF6C7C19367D}"/>
          </ac:spMkLst>
        </pc:spChg>
        <pc:spChg chg="mod">
          <ac:chgData name="Michaela Popelková" userId="4da947f916a43c95" providerId="LiveId" clId="{7974E0BF-7B0B-4CE6-86D2-2E1AF0C7B79D}" dt="2023-02-02T05:05:50.827" v="120" actId="165"/>
          <ac:spMkLst>
            <pc:docMk/>
            <pc:sldMk cId="1113295387" sldId="279"/>
            <ac:spMk id="17" creationId="{816E14D3-2F7D-7949-BFF0-722BBF9E30A0}"/>
          </ac:spMkLst>
        </pc:spChg>
        <pc:spChg chg="del">
          <ac:chgData name="Michaela Popelková" userId="4da947f916a43c95" providerId="LiveId" clId="{7974E0BF-7B0B-4CE6-86D2-2E1AF0C7B79D}" dt="2023-02-02T05:05:37.852" v="117" actId="478"/>
          <ac:spMkLst>
            <pc:docMk/>
            <pc:sldMk cId="1113295387" sldId="279"/>
            <ac:spMk id="18" creationId="{F20C70B4-D966-81FB-A319-FF0926E055E5}"/>
          </ac:spMkLst>
        </pc:spChg>
        <pc:spChg chg="mod topLvl">
          <ac:chgData name="Michaela Popelková" userId="4da947f916a43c95" providerId="LiveId" clId="{7974E0BF-7B0B-4CE6-86D2-2E1AF0C7B79D}" dt="2023-02-02T05:08:02.943" v="142" actId="164"/>
          <ac:spMkLst>
            <pc:docMk/>
            <pc:sldMk cId="1113295387" sldId="279"/>
            <ac:spMk id="23" creationId="{B84ACED0-5438-D88F-0D85-05BF7230951C}"/>
          </ac:spMkLst>
        </pc:spChg>
        <pc:spChg chg="del">
          <ac:chgData name="Michaela Popelková" userId="4da947f916a43c95" providerId="LiveId" clId="{7974E0BF-7B0B-4CE6-86D2-2E1AF0C7B79D}" dt="2023-02-02T05:05:35.642" v="116" actId="478"/>
          <ac:spMkLst>
            <pc:docMk/>
            <pc:sldMk cId="1113295387" sldId="279"/>
            <ac:spMk id="24" creationId="{D4D88A81-23BF-EEB3-EC31-CAD6B1078745}"/>
          </ac:spMkLst>
        </pc:spChg>
        <pc:spChg chg="del">
          <ac:chgData name="Michaela Popelková" userId="4da947f916a43c95" providerId="LiveId" clId="{7974E0BF-7B0B-4CE6-86D2-2E1AF0C7B79D}" dt="2023-02-02T05:05:44.389" v="119" actId="478"/>
          <ac:spMkLst>
            <pc:docMk/>
            <pc:sldMk cId="1113295387" sldId="279"/>
            <ac:spMk id="25" creationId="{1390292E-CF4A-4AAE-B8F3-6810A56F228D}"/>
          </ac:spMkLst>
        </pc:spChg>
        <pc:spChg chg="mod">
          <ac:chgData name="Michaela Popelková" userId="4da947f916a43c95" providerId="LiveId" clId="{7974E0BF-7B0B-4CE6-86D2-2E1AF0C7B79D}" dt="2023-02-02T05:05:50.827" v="120" actId="165"/>
          <ac:spMkLst>
            <pc:docMk/>
            <pc:sldMk cId="1113295387" sldId="279"/>
            <ac:spMk id="26" creationId="{B7EDC06D-E180-E6DF-6C1B-699A2FBBF020}"/>
          </ac:spMkLst>
        </pc:spChg>
        <pc:spChg chg="mod">
          <ac:chgData name="Michaela Popelková" userId="4da947f916a43c95" providerId="LiveId" clId="{7974E0BF-7B0B-4CE6-86D2-2E1AF0C7B79D}" dt="2023-02-02T05:05:50.827" v="120" actId="165"/>
          <ac:spMkLst>
            <pc:docMk/>
            <pc:sldMk cId="1113295387" sldId="279"/>
            <ac:spMk id="27" creationId="{E6B3DC30-61EC-12F1-CCA3-2E3906E9368F}"/>
          </ac:spMkLst>
        </pc:spChg>
        <pc:spChg chg="mod">
          <ac:chgData name="Michaela Popelková" userId="4da947f916a43c95" providerId="LiveId" clId="{7974E0BF-7B0B-4CE6-86D2-2E1AF0C7B79D}" dt="2023-02-02T05:05:50.827" v="120" actId="165"/>
          <ac:spMkLst>
            <pc:docMk/>
            <pc:sldMk cId="1113295387" sldId="279"/>
            <ac:spMk id="29" creationId="{FE25255B-F47A-EFBE-3845-5905BB509B58}"/>
          </ac:spMkLst>
        </pc:spChg>
        <pc:spChg chg="add mod">
          <ac:chgData name="Michaela Popelková" userId="4da947f916a43c95" providerId="LiveId" clId="{7974E0BF-7B0B-4CE6-86D2-2E1AF0C7B79D}" dt="2023-02-02T05:08:02.943" v="142" actId="164"/>
          <ac:spMkLst>
            <pc:docMk/>
            <pc:sldMk cId="1113295387" sldId="279"/>
            <ac:spMk id="33" creationId="{FACDFEC4-083D-E60F-8ED5-37B094586663}"/>
          </ac:spMkLst>
        </pc:spChg>
        <pc:spChg chg="mod topLvl">
          <ac:chgData name="Michaela Popelková" userId="4da947f916a43c95" providerId="LiveId" clId="{7974E0BF-7B0B-4CE6-86D2-2E1AF0C7B79D}" dt="2023-02-02T05:08:02.943" v="142" actId="164"/>
          <ac:spMkLst>
            <pc:docMk/>
            <pc:sldMk cId="1113295387" sldId="279"/>
            <ac:spMk id="34" creationId="{5BF916CE-0624-4EA7-AB9A-6C4C006BCA7D}"/>
          </ac:spMkLst>
        </pc:spChg>
        <pc:spChg chg="del">
          <ac:chgData name="Michaela Popelková" userId="4da947f916a43c95" providerId="LiveId" clId="{7974E0BF-7B0B-4CE6-86D2-2E1AF0C7B79D}" dt="2023-02-02T05:05:41.765" v="118" actId="478"/>
          <ac:spMkLst>
            <pc:docMk/>
            <pc:sldMk cId="1113295387" sldId="279"/>
            <ac:spMk id="35" creationId="{DD9D9B0B-185C-4B2B-98B2-B4412338FBC8}"/>
          </ac:spMkLst>
        </pc:spChg>
        <pc:spChg chg="add mod">
          <ac:chgData name="Michaela Popelková" userId="4da947f916a43c95" providerId="LiveId" clId="{7974E0BF-7B0B-4CE6-86D2-2E1AF0C7B79D}" dt="2023-02-02T05:08:02.943" v="142" actId="164"/>
          <ac:spMkLst>
            <pc:docMk/>
            <pc:sldMk cId="1113295387" sldId="279"/>
            <ac:spMk id="36" creationId="{913FD497-97DE-BFEE-F4F3-51248B638350}"/>
          </ac:spMkLst>
        </pc:spChg>
        <pc:grpChg chg="del">
          <ac:chgData name="Michaela Popelková" userId="4da947f916a43c95" providerId="LiveId" clId="{7974E0BF-7B0B-4CE6-86D2-2E1AF0C7B79D}" dt="2023-02-02T05:05:35.642" v="116" actId="478"/>
          <ac:grpSpMkLst>
            <pc:docMk/>
            <pc:sldMk cId="1113295387" sldId="279"/>
            <ac:grpSpMk id="6" creationId="{7FD75C54-ABC6-EFD0-9829-F6F9DB27B799}"/>
          </ac:grpSpMkLst>
        </pc:grpChg>
        <pc:grpChg chg="mod topLvl">
          <ac:chgData name="Michaela Popelková" userId="4da947f916a43c95" providerId="LiveId" clId="{7974E0BF-7B0B-4CE6-86D2-2E1AF0C7B79D}" dt="2023-02-02T05:08:02.943" v="142" actId="164"/>
          <ac:grpSpMkLst>
            <pc:docMk/>
            <pc:sldMk cId="1113295387" sldId="279"/>
            <ac:grpSpMk id="7" creationId="{0CA2286F-3312-A7CE-9D38-D7B86063300F}"/>
          </ac:grpSpMkLst>
        </pc:grpChg>
        <pc:grpChg chg="add mod">
          <ac:chgData name="Michaela Popelková" userId="4da947f916a43c95" providerId="LiveId" clId="{7974E0BF-7B0B-4CE6-86D2-2E1AF0C7B79D}" dt="2023-02-02T05:08:02.943" v="142" actId="164"/>
          <ac:grpSpMkLst>
            <pc:docMk/>
            <pc:sldMk cId="1113295387" sldId="279"/>
            <ac:grpSpMk id="10" creationId="{593AD6E0-50D2-5C8E-B864-6214EB583303}"/>
          </ac:grpSpMkLst>
        </pc:grpChg>
        <pc:grpChg chg="mod">
          <ac:chgData name="Michaela Popelková" userId="4da947f916a43c95" providerId="LiveId" clId="{7974E0BF-7B0B-4CE6-86D2-2E1AF0C7B79D}" dt="2023-02-02T05:07:54.424" v="141"/>
          <ac:grpSpMkLst>
            <pc:docMk/>
            <pc:sldMk cId="1113295387" sldId="279"/>
            <ac:grpSpMk id="11" creationId="{6CFAA096-09AC-E868-3600-4119A4D232BC}"/>
          </ac:grpSpMkLst>
        </pc:grpChg>
        <pc:grpChg chg="mod">
          <ac:chgData name="Michaela Popelková" userId="4da947f916a43c95" providerId="LiveId" clId="{7974E0BF-7B0B-4CE6-86D2-2E1AF0C7B79D}" dt="2023-02-02T05:07:54.424" v="141"/>
          <ac:grpSpMkLst>
            <pc:docMk/>
            <pc:sldMk cId="1113295387" sldId="279"/>
            <ac:grpSpMk id="15" creationId="{F874FB7F-E1EE-1926-8E03-508968F10EBF}"/>
          </ac:grpSpMkLst>
        </pc:grpChg>
        <pc:grpChg chg="del mod topLvl">
          <ac:chgData name="Michaela Popelková" userId="4da947f916a43c95" providerId="LiveId" clId="{7974E0BF-7B0B-4CE6-86D2-2E1AF0C7B79D}" dt="2023-02-02T05:05:56.824" v="121" actId="478"/>
          <ac:grpSpMkLst>
            <pc:docMk/>
            <pc:sldMk cId="1113295387" sldId="279"/>
            <ac:grpSpMk id="19" creationId="{C249D100-01AE-FA97-914C-F427F08D5177}"/>
          </ac:grpSpMkLst>
        </pc:grpChg>
        <pc:grpChg chg="mod">
          <ac:chgData name="Michaela Popelková" userId="4da947f916a43c95" providerId="LiveId" clId="{7974E0BF-7B0B-4CE6-86D2-2E1AF0C7B79D}" dt="2023-02-02T05:05:50.827" v="120" actId="165"/>
          <ac:grpSpMkLst>
            <pc:docMk/>
            <pc:sldMk cId="1113295387" sldId="279"/>
            <ac:grpSpMk id="20" creationId="{5BF9D429-668F-BB33-AF3A-2FAC79A0A178}"/>
          </ac:grpSpMkLst>
        </pc:grpChg>
        <pc:grpChg chg="mod">
          <ac:chgData name="Michaela Popelková" userId="4da947f916a43c95" providerId="LiveId" clId="{7974E0BF-7B0B-4CE6-86D2-2E1AF0C7B79D}" dt="2023-02-02T05:05:50.827" v="120" actId="165"/>
          <ac:grpSpMkLst>
            <pc:docMk/>
            <pc:sldMk cId="1113295387" sldId="279"/>
            <ac:grpSpMk id="28" creationId="{E07C3A58-866D-5C57-3E53-BCE91B2E368A}"/>
          </ac:grpSpMkLst>
        </pc:grpChg>
        <pc:grpChg chg="del">
          <ac:chgData name="Michaela Popelková" userId="4da947f916a43c95" providerId="LiveId" clId="{7974E0BF-7B0B-4CE6-86D2-2E1AF0C7B79D}" dt="2023-02-02T05:05:50.827" v="120" actId="165"/>
          <ac:grpSpMkLst>
            <pc:docMk/>
            <pc:sldMk cId="1113295387" sldId="279"/>
            <ac:grpSpMk id="31" creationId="{FB8BA2DB-9424-BFA8-E8BA-A4211B987B85}"/>
          </ac:grpSpMkLst>
        </pc:grpChg>
        <pc:grpChg chg="add mod">
          <ac:chgData name="Michaela Popelková" userId="4da947f916a43c95" providerId="LiveId" clId="{7974E0BF-7B0B-4CE6-86D2-2E1AF0C7B79D}" dt="2023-02-02T05:08:02.943" v="142" actId="164"/>
          <ac:grpSpMkLst>
            <pc:docMk/>
            <pc:sldMk cId="1113295387" sldId="279"/>
            <ac:grpSpMk id="37" creationId="{071D4DD6-E23C-DD89-6D20-8125CCB2D2F9}"/>
          </ac:grpSpMkLst>
        </pc:grpChg>
        <pc:picChg chg="mod topLvl">
          <ac:chgData name="Michaela Popelková" userId="4da947f916a43c95" providerId="LiveId" clId="{7974E0BF-7B0B-4CE6-86D2-2E1AF0C7B79D}" dt="2023-02-02T05:08:02.943" v="142" actId="164"/>
          <ac:picMkLst>
            <pc:docMk/>
            <pc:sldMk cId="1113295387" sldId="279"/>
            <ac:picMk id="9" creationId="{5803AF50-4673-39DF-629D-7B04D67956E9}"/>
          </ac:picMkLst>
        </pc:picChg>
        <pc:picChg chg="mod">
          <ac:chgData name="Michaela Popelková" userId="4da947f916a43c95" providerId="LiveId" clId="{7974E0BF-7B0B-4CE6-86D2-2E1AF0C7B79D}" dt="2023-02-02T05:07:54.424" v="141"/>
          <ac:picMkLst>
            <pc:docMk/>
            <pc:sldMk cId="1113295387" sldId="279"/>
            <ac:picMk id="12" creationId="{AE3B32A7-9ECB-5004-4432-F0530916C00C}"/>
          </ac:picMkLst>
        </pc:picChg>
        <pc:picChg chg="mod">
          <ac:chgData name="Michaela Popelková" userId="4da947f916a43c95" providerId="LiveId" clId="{7974E0BF-7B0B-4CE6-86D2-2E1AF0C7B79D}" dt="2023-02-02T05:05:50.827" v="120" actId="165"/>
          <ac:picMkLst>
            <pc:docMk/>
            <pc:sldMk cId="1113295387" sldId="279"/>
            <ac:picMk id="21" creationId="{C8E46478-65CC-AD9F-4726-7C5E6C0DDC19}"/>
          </ac:picMkLst>
        </pc:picChg>
        <pc:picChg chg="mod">
          <ac:chgData name="Michaela Popelková" userId="4da947f916a43c95" providerId="LiveId" clId="{7974E0BF-7B0B-4CE6-86D2-2E1AF0C7B79D}" dt="2023-02-02T05:05:50.827" v="120" actId="165"/>
          <ac:picMkLst>
            <pc:docMk/>
            <pc:sldMk cId="1113295387" sldId="279"/>
            <ac:picMk id="22" creationId="{E0B29DBE-4391-DDB1-B95C-E62F69E63DF6}"/>
          </ac:picMkLst>
        </pc:picChg>
        <pc:picChg chg="mod">
          <ac:chgData name="Michaela Popelková" userId="4da947f916a43c95" providerId="LiveId" clId="{7974E0BF-7B0B-4CE6-86D2-2E1AF0C7B79D}" dt="2023-02-02T05:05:50.827" v="120" actId="165"/>
          <ac:picMkLst>
            <pc:docMk/>
            <pc:sldMk cId="1113295387" sldId="279"/>
            <ac:picMk id="30" creationId="{8910557C-9AF3-999E-B43E-578C80EFB74D}"/>
          </ac:picMkLst>
        </pc:picChg>
        <pc:picChg chg="mod">
          <ac:chgData name="Michaela Popelková" userId="4da947f916a43c95" providerId="LiveId" clId="{7974E0BF-7B0B-4CE6-86D2-2E1AF0C7B79D}" dt="2023-02-02T05:07:54.424" v="141"/>
          <ac:picMkLst>
            <pc:docMk/>
            <pc:sldMk cId="1113295387" sldId="279"/>
            <ac:picMk id="32" creationId="{E52067DB-085E-7A2D-059A-8DC5640B906F}"/>
          </ac:picMkLst>
        </pc:picChg>
        <pc:picChg chg="mod topLvl">
          <ac:chgData name="Michaela Popelková" userId="4da947f916a43c95" providerId="LiveId" clId="{7974E0BF-7B0B-4CE6-86D2-2E1AF0C7B79D}" dt="2023-02-02T05:08:02.943" v="142" actId="164"/>
          <ac:picMkLst>
            <pc:docMk/>
            <pc:sldMk cId="1113295387" sldId="279"/>
            <ac:picMk id="73" creationId="{CDAECBF1-8265-1B88-B538-0643D07AE651}"/>
          </ac:picMkLst>
        </pc:picChg>
      </pc:sldChg>
      <pc:sldChg chg="addSp delSp modSp mod">
        <pc:chgData name="Michaela Popelková" userId="4da947f916a43c95" providerId="LiveId" clId="{7974E0BF-7B0B-4CE6-86D2-2E1AF0C7B79D}" dt="2023-02-02T05:08:41.718" v="148" actId="164"/>
        <pc:sldMkLst>
          <pc:docMk/>
          <pc:sldMk cId="4186401560" sldId="280"/>
        </pc:sldMkLst>
        <pc:spChg chg="mod topLvl">
          <ac:chgData name="Michaela Popelková" userId="4da947f916a43c95" providerId="LiveId" clId="{7974E0BF-7B0B-4CE6-86D2-2E1AF0C7B79D}" dt="2023-02-02T05:08:41.718" v="148" actId="164"/>
          <ac:spMkLst>
            <pc:docMk/>
            <pc:sldMk cId="4186401560" sldId="280"/>
            <ac:spMk id="2" creationId="{DE322BCE-0271-4C8E-9878-A7CF42C7A47B}"/>
          </ac:spMkLst>
        </pc:spChg>
        <pc:spChg chg="mod topLvl">
          <ac:chgData name="Michaela Popelková" userId="4da947f916a43c95" providerId="LiveId" clId="{7974E0BF-7B0B-4CE6-86D2-2E1AF0C7B79D}" dt="2023-02-02T05:08:41.718" v="148" actId="164"/>
          <ac:spMkLst>
            <pc:docMk/>
            <pc:sldMk cId="4186401560" sldId="280"/>
            <ac:spMk id="4" creationId="{941005B8-86E4-E624-BFC2-DFAFA202C21A}"/>
          </ac:spMkLst>
        </pc:spChg>
        <pc:spChg chg="mod topLvl">
          <ac:chgData name="Michaela Popelková" userId="4da947f916a43c95" providerId="LiveId" clId="{7974E0BF-7B0B-4CE6-86D2-2E1AF0C7B79D}" dt="2023-02-02T05:08:41.718" v="148" actId="164"/>
          <ac:spMkLst>
            <pc:docMk/>
            <pc:sldMk cId="4186401560" sldId="280"/>
            <ac:spMk id="5" creationId="{4556D23B-93B3-3A0A-1406-46DC7EBBB2F5}"/>
          </ac:spMkLst>
        </pc:spChg>
        <pc:spChg chg="mod">
          <ac:chgData name="Michaela Popelková" userId="4da947f916a43c95" providerId="LiveId" clId="{7974E0BF-7B0B-4CE6-86D2-2E1AF0C7B79D}" dt="2023-02-02T05:07:34.375" v="134"/>
          <ac:spMkLst>
            <pc:docMk/>
            <pc:sldMk cId="4186401560" sldId="280"/>
            <ac:spMk id="13" creationId="{5C27CD3B-74BB-5FA3-081D-3D5BC36DA358}"/>
          </ac:spMkLst>
        </pc:spChg>
        <pc:spChg chg="mod">
          <ac:chgData name="Michaela Popelková" userId="4da947f916a43c95" providerId="LiveId" clId="{7974E0BF-7B0B-4CE6-86D2-2E1AF0C7B79D}" dt="2023-02-02T05:07:34.375" v="134"/>
          <ac:spMkLst>
            <pc:docMk/>
            <pc:sldMk cId="4186401560" sldId="280"/>
            <ac:spMk id="14" creationId="{67884844-3B5E-86B6-995E-9C9D4B7A49BF}"/>
          </ac:spMkLst>
        </pc:spChg>
        <pc:spChg chg="mod">
          <ac:chgData name="Michaela Popelková" userId="4da947f916a43c95" providerId="LiveId" clId="{7974E0BF-7B0B-4CE6-86D2-2E1AF0C7B79D}" dt="2023-02-02T05:07:34.375" v="134"/>
          <ac:spMkLst>
            <pc:docMk/>
            <pc:sldMk cId="4186401560" sldId="280"/>
            <ac:spMk id="17" creationId="{7A1DB613-FA28-85EE-9EED-19CB7EA2E5F5}"/>
          </ac:spMkLst>
        </pc:spChg>
        <pc:spChg chg="add mod">
          <ac:chgData name="Michaela Popelková" userId="4da947f916a43c95" providerId="LiveId" clId="{7974E0BF-7B0B-4CE6-86D2-2E1AF0C7B79D}" dt="2023-02-02T05:08:41.718" v="148" actId="164"/>
          <ac:spMkLst>
            <pc:docMk/>
            <pc:sldMk cId="4186401560" sldId="280"/>
            <ac:spMk id="19" creationId="{DEEE03CA-FBEB-895A-7A7D-537C6FB6C3FF}"/>
          </ac:spMkLst>
        </pc:spChg>
        <pc:spChg chg="add mod">
          <ac:chgData name="Michaela Popelková" userId="4da947f916a43c95" providerId="LiveId" clId="{7974E0BF-7B0B-4CE6-86D2-2E1AF0C7B79D}" dt="2023-02-02T05:08:41.718" v="148" actId="164"/>
          <ac:spMkLst>
            <pc:docMk/>
            <pc:sldMk cId="4186401560" sldId="280"/>
            <ac:spMk id="20" creationId="{F6B777CC-8D8C-DEBA-469C-73366A3FFD63}"/>
          </ac:spMkLst>
        </pc:spChg>
        <pc:spChg chg="mod">
          <ac:chgData name="Michaela Popelková" userId="4da947f916a43c95" providerId="LiveId" clId="{7974E0BF-7B0B-4CE6-86D2-2E1AF0C7B79D}" dt="2023-02-02T05:04:14.266" v="94" actId="165"/>
          <ac:spMkLst>
            <pc:docMk/>
            <pc:sldMk cId="4186401560" sldId="280"/>
            <ac:spMk id="23" creationId="{047BE93A-3226-70FC-41B2-4A5DD1EBC42C}"/>
          </ac:spMkLst>
        </pc:spChg>
        <pc:spChg chg="del">
          <ac:chgData name="Michaela Popelková" userId="4da947f916a43c95" providerId="LiveId" clId="{7974E0BF-7B0B-4CE6-86D2-2E1AF0C7B79D}" dt="2023-02-02T05:04:10.305" v="93" actId="478"/>
          <ac:spMkLst>
            <pc:docMk/>
            <pc:sldMk cId="4186401560" sldId="280"/>
            <ac:spMk id="24" creationId="{BDD0A2E3-F089-8CA7-4C72-67A263AE276F}"/>
          </ac:spMkLst>
        </pc:spChg>
        <pc:spChg chg="mod topLvl">
          <ac:chgData name="Michaela Popelková" userId="4da947f916a43c95" providerId="LiveId" clId="{7974E0BF-7B0B-4CE6-86D2-2E1AF0C7B79D}" dt="2023-02-02T05:08:41.718" v="148" actId="164"/>
          <ac:spMkLst>
            <pc:docMk/>
            <pc:sldMk cId="4186401560" sldId="280"/>
            <ac:spMk id="25" creationId="{1390292E-CF4A-4AAE-B8F3-6810A56F228D}"/>
          </ac:spMkLst>
        </pc:spChg>
        <pc:spChg chg="mod topLvl">
          <ac:chgData name="Michaela Popelková" userId="4da947f916a43c95" providerId="LiveId" clId="{7974E0BF-7B0B-4CE6-86D2-2E1AF0C7B79D}" dt="2023-02-02T05:08:41.718" v="148" actId="164"/>
          <ac:spMkLst>
            <pc:docMk/>
            <pc:sldMk cId="4186401560" sldId="280"/>
            <ac:spMk id="30" creationId="{64DED63F-BEAD-3DFE-8D68-8EB7DBCE9DED}"/>
          </ac:spMkLst>
        </pc:spChg>
        <pc:spChg chg="del">
          <ac:chgData name="Michaela Popelková" userId="4da947f916a43c95" providerId="LiveId" clId="{7974E0BF-7B0B-4CE6-86D2-2E1AF0C7B79D}" dt="2023-02-02T05:04:08" v="92" actId="478"/>
          <ac:spMkLst>
            <pc:docMk/>
            <pc:sldMk cId="4186401560" sldId="280"/>
            <ac:spMk id="31" creationId="{D9DE9EA6-C487-86BA-DE35-822356A013AF}"/>
          </ac:spMkLst>
        </pc:spChg>
        <pc:spChg chg="mod">
          <ac:chgData name="Michaela Popelková" userId="4da947f916a43c95" providerId="LiveId" clId="{7974E0BF-7B0B-4CE6-86D2-2E1AF0C7B79D}" dt="2023-02-02T05:04:14.266" v="94" actId="165"/>
          <ac:spMkLst>
            <pc:docMk/>
            <pc:sldMk cId="4186401560" sldId="280"/>
            <ac:spMk id="40" creationId="{07880A4F-F3EA-3BF3-6E0C-73F0DDDF482E}"/>
          </ac:spMkLst>
        </pc:spChg>
        <pc:spChg chg="mod">
          <ac:chgData name="Michaela Popelková" userId="4da947f916a43c95" providerId="LiveId" clId="{7974E0BF-7B0B-4CE6-86D2-2E1AF0C7B79D}" dt="2023-02-02T05:04:14.266" v="94" actId="165"/>
          <ac:spMkLst>
            <pc:docMk/>
            <pc:sldMk cId="4186401560" sldId="280"/>
            <ac:spMk id="41" creationId="{10F0AAA0-B827-92ED-FEBC-613DD2829AE8}"/>
          </ac:spMkLst>
        </pc:spChg>
        <pc:spChg chg="mod">
          <ac:chgData name="Michaela Popelková" userId="4da947f916a43c95" providerId="LiveId" clId="{7974E0BF-7B0B-4CE6-86D2-2E1AF0C7B79D}" dt="2023-02-02T05:04:14.266" v="94" actId="165"/>
          <ac:spMkLst>
            <pc:docMk/>
            <pc:sldMk cId="4186401560" sldId="280"/>
            <ac:spMk id="43" creationId="{AFBBA696-362A-A5F4-FCF7-BAEDBDC131E2}"/>
          </ac:spMkLst>
        </pc:spChg>
        <pc:grpChg chg="add mod">
          <ac:chgData name="Michaela Popelková" userId="4da947f916a43c95" providerId="LiveId" clId="{7974E0BF-7B0B-4CE6-86D2-2E1AF0C7B79D}" dt="2023-02-02T05:08:41.718" v="148" actId="164"/>
          <ac:grpSpMkLst>
            <pc:docMk/>
            <pc:sldMk cId="4186401560" sldId="280"/>
            <ac:grpSpMk id="3" creationId="{FDD20FC6-2CE8-A6B1-94DB-0A48021B0C98}"/>
          </ac:grpSpMkLst>
        </pc:grpChg>
        <pc:grpChg chg="del">
          <ac:chgData name="Michaela Popelková" userId="4da947f916a43c95" providerId="LiveId" clId="{7974E0BF-7B0B-4CE6-86D2-2E1AF0C7B79D}" dt="2023-02-02T05:04:08" v="92" actId="478"/>
          <ac:grpSpMkLst>
            <pc:docMk/>
            <pc:sldMk cId="4186401560" sldId="280"/>
            <ac:grpSpMk id="6" creationId="{0ABF65D3-C598-C63B-5BFF-D11DC5AA98E2}"/>
          </ac:grpSpMkLst>
        </pc:grpChg>
        <pc:grpChg chg="mod topLvl">
          <ac:chgData name="Michaela Popelková" userId="4da947f916a43c95" providerId="LiveId" clId="{7974E0BF-7B0B-4CE6-86D2-2E1AF0C7B79D}" dt="2023-02-02T05:08:41.718" v="148" actId="164"/>
          <ac:grpSpMkLst>
            <pc:docMk/>
            <pc:sldMk cId="4186401560" sldId="280"/>
            <ac:grpSpMk id="8" creationId="{F38241AD-413F-D542-7C2D-EA760AD8CD5C}"/>
          </ac:grpSpMkLst>
        </pc:grpChg>
        <pc:grpChg chg="mod">
          <ac:chgData name="Michaela Popelková" userId="4da947f916a43c95" providerId="LiveId" clId="{7974E0BF-7B0B-4CE6-86D2-2E1AF0C7B79D}" dt="2023-02-02T05:07:34.375" v="134"/>
          <ac:grpSpMkLst>
            <pc:docMk/>
            <pc:sldMk cId="4186401560" sldId="280"/>
            <ac:grpSpMk id="9" creationId="{2B79A05C-6C4C-286F-6D7C-358CC46A5EA5}"/>
          </ac:grpSpMkLst>
        </pc:grpChg>
        <pc:grpChg chg="mod topLvl">
          <ac:chgData name="Michaela Popelková" userId="4da947f916a43c95" providerId="LiveId" clId="{7974E0BF-7B0B-4CE6-86D2-2E1AF0C7B79D}" dt="2023-02-02T05:08:41.718" v="148" actId="164"/>
          <ac:grpSpMkLst>
            <pc:docMk/>
            <pc:sldMk cId="4186401560" sldId="280"/>
            <ac:grpSpMk id="15" creationId="{51ECE078-B670-0B3B-BC00-8A66FF089FAB}"/>
          </ac:grpSpMkLst>
        </pc:grpChg>
        <pc:grpChg chg="mod">
          <ac:chgData name="Michaela Popelková" userId="4da947f916a43c95" providerId="LiveId" clId="{7974E0BF-7B0B-4CE6-86D2-2E1AF0C7B79D}" dt="2023-02-02T05:07:34.375" v="134"/>
          <ac:grpSpMkLst>
            <pc:docMk/>
            <pc:sldMk cId="4186401560" sldId="280"/>
            <ac:grpSpMk id="16" creationId="{7E447940-4387-6DFD-F641-86C3CE2B0041}"/>
          </ac:grpSpMkLst>
        </pc:grpChg>
        <pc:grpChg chg="add mod">
          <ac:chgData name="Michaela Popelková" userId="4da947f916a43c95" providerId="LiveId" clId="{7974E0BF-7B0B-4CE6-86D2-2E1AF0C7B79D}" dt="2023-02-02T05:08:41.718" v="148" actId="164"/>
          <ac:grpSpMkLst>
            <pc:docMk/>
            <pc:sldMk cId="4186401560" sldId="280"/>
            <ac:grpSpMk id="21" creationId="{C0386AB9-2835-575E-3934-DE8A79A88D2F}"/>
          </ac:grpSpMkLst>
        </pc:grpChg>
        <pc:grpChg chg="del mod topLvl">
          <ac:chgData name="Michaela Popelková" userId="4da947f916a43c95" providerId="LiveId" clId="{7974E0BF-7B0B-4CE6-86D2-2E1AF0C7B79D}" dt="2023-02-02T05:04:17.133" v="95" actId="478"/>
          <ac:grpSpMkLst>
            <pc:docMk/>
            <pc:sldMk cId="4186401560" sldId="280"/>
            <ac:grpSpMk id="37" creationId="{3B8B6732-F567-00FC-4BC5-A7FD1DC8EDC0}"/>
          </ac:grpSpMkLst>
        </pc:grpChg>
        <pc:grpChg chg="mod">
          <ac:chgData name="Michaela Popelková" userId="4da947f916a43c95" providerId="LiveId" clId="{7974E0BF-7B0B-4CE6-86D2-2E1AF0C7B79D}" dt="2023-02-02T05:04:14.266" v="94" actId="165"/>
          <ac:grpSpMkLst>
            <pc:docMk/>
            <pc:sldMk cId="4186401560" sldId="280"/>
            <ac:grpSpMk id="38" creationId="{24C258D9-2195-7DD2-BC4A-8EC3600144C1}"/>
          </ac:grpSpMkLst>
        </pc:grpChg>
        <pc:grpChg chg="mod">
          <ac:chgData name="Michaela Popelková" userId="4da947f916a43c95" providerId="LiveId" clId="{7974E0BF-7B0B-4CE6-86D2-2E1AF0C7B79D}" dt="2023-02-02T05:04:14.266" v="94" actId="165"/>
          <ac:grpSpMkLst>
            <pc:docMk/>
            <pc:sldMk cId="4186401560" sldId="280"/>
            <ac:grpSpMk id="42" creationId="{00D56433-98A3-65EC-09D1-0C2668C11D02}"/>
          </ac:grpSpMkLst>
        </pc:grpChg>
        <pc:grpChg chg="del">
          <ac:chgData name="Michaela Popelková" userId="4da947f916a43c95" providerId="LiveId" clId="{7974E0BF-7B0B-4CE6-86D2-2E1AF0C7B79D}" dt="2023-02-02T05:04:14.266" v="94" actId="165"/>
          <ac:grpSpMkLst>
            <pc:docMk/>
            <pc:sldMk cId="4186401560" sldId="280"/>
            <ac:grpSpMk id="45" creationId="{242941DD-08A5-2982-0036-0D9E6CB23A5C}"/>
          </ac:grpSpMkLst>
        </pc:grpChg>
        <pc:picChg chg="mod">
          <ac:chgData name="Michaela Popelková" userId="4da947f916a43c95" providerId="LiveId" clId="{7974E0BF-7B0B-4CE6-86D2-2E1AF0C7B79D}" dt="2023-02-02T05:04:14.266" v="94" actId="165"/>
          <ac:picMkLst>
            <pc:docMk/>
            <pc:sldMk cId="4186401560" sldId="280"/>
            <ac:picMk id="7" creationId="{3AF75785-771E-9E56-5799-5A028078A6BB}"/>
          </ac:picMkLst>
        </pc:picChg>
        <pc:picChg chg="mod topLvl">
          <ac:chgData name="Michaela Popelková" userId="4da947f916a43c95" providerId="LiveId" clId="{7974E0BF-7B0B-4CE6-86D2-2E1AF0C7B79D}" dt="2023-02-02T05:08:41.718" v="148" actId="164"/>
          <ac:picMkLst>
            <pc:docMk/>
            <pc:sldMk cId="4186401560" sldId="280"/>
            <ac:picMk id="10" creationId="{7610F069-E2EA-9E96-8DBE-018BE68F1321}"/>
          </ac:picMkLst>
        </pc:picChg>
        <pc:picChg chg="mod">
          <ac:chgData name="Michaela Popelková" userId="4da947f916a43c95" providerId="LiveId" clId="{7974E0BF-7B0B-4CE6-86D2-2E1AF0C7B79D}" dt="2023-02-02T05:04:14.266" v="94" actId="165"/>
          <ac:picMkLst>
            <pc:docMk/>
            <pc:sldMk cId="4186401560" sldId="280"/>
            <ac:picMk id="11" creationId="{3B338401-92E3-3C27-67DB-862F16BEB311}"/>
          </ac:picMkLst>
        </pc:picChg>
        <pc:picChg chg="mod">
          <ac:chgData name="Michaela Popelková" userId="4da947f916a43c95" providerId="LiveId" clId="{7974E0BF-7B0B-4CE6-86D2-2E1AF0C7B79D}" dt="2023-02-02T05:07:34.375" v="134"/>
          <ac:picMkLst>
            <pc:docMk/>
            <pc:sldMk cId="4186401560" sldId="280"/>
            <ac:picMk id="12" creationId="{586B5215-5BCA-E622-9B7B-B162A299A21B}"/>
          </ac:picMkLst>
        </pc:picChg>
        <pc:picChg chg="mod">
          <ac:chgData name="Michaela Popelková" userId="4da947f916a43c95" providerId="LiveId" clId="{7974E0BF-7B0B-4CE6-86D2-2E1AF0C7B79D}" dt="2023-02-02T05:07:34.375" v="134"/>
          <ac:picMkLst>
            <pc:docMk/>
            <pc:sldMk cId="4186401560" sldId="280"/>
            <ac:picMk id="18" creationId="{830A80F5-9CD7-E2B3-51B4-EC7D6CE0C184}"/>
          </ac:picMkLst>
        </pc:picChg>
        <pc:picChg chg="mod">
          <ac:chgData name="Michaela Popelková" userId="4da947f916a43c95" providerId="LiveId" clId="{7974E0BF-7B0B-4CE6-86D2-2E1AF0C7B79D}" dt="2023-02-02T05:04:14.266" v="94" actId="165"/>
          <ac:picMkLst>
            <pc:docMk/>
            <pc:sldMk cId="4186401560" sldId="280"/>
            <ac:picMk id="29" creationId="{F3F0D398-9FDE-7A5E-23EA-7CBCEF403D8F}"/>
          </ac:picMkLst>
        </pc:picChg>
        <pc:picChg chg="mod">
          <ac:chgData name="Michaela Popelková" userId="4da947f916a43c95" providerId="LiveId" clId="{7974E0BF-7B0B-4CE6-86D2-2E1AF0C7B79D}" dt="2023-02-02T05:04:14.266" v="94" actId="165"/>
          <ac:picMkLst>
            <pc:docMk/>
            <pc:sldMk cId="4186401560" sldId="280"/>
            <ac:picMk id="39" creationId="{FF9E0C90-E79F-03B2-76C0-DD1DC7915256}"/>
          </ac:picMkLst>
        </pc:picChg>
        <pc:picChg chg="mod">
          <ac:chgData name="Michaela Popelková" userId="4da947f916a43c95" providerId="LiveId" clId="{7974E0BF-7B0B-4CE6-86D2-2E1AF0C7B79D}" dt="2023-02-02T05:04:14.266" v="94" actId="165"/>
          <ac:picMkLst>
            <pc:docMk/>
            <pc:sldMk cId="4186401560" sldId="280"/>
            <ac:picMk id="44" creationId="{D941E502-6FFA-1FF5-27B5-2E3D6B3ADF47}"/>
          </ac:picMkLst>
        </pc:picChg>
      </pc:sldChg>
      <pc:sldChg chg="addSp delSp modSp mod">
        <pc:chgData name="Michaela Popelková" userId="4da947f916a43c95" providerId="LiveId" clId="{7974E0BF-7B0B-4CE6-86D2-2E1AF0C7B79D}" dt="2023-02-02T05:08:22.386" v="145" actId="164"/>
        <pc:sldMkLst>
          <pc:docMk/>
          <pc:sldMk cId="2926952622" sldId="281"/>
        </pc:sldMkLst>
        <pc:spChg chg="mod topLvl">
          <ac:chgData name="Michaela Popelková" userId="4da947f916a43c95" providerId="LiveId" clId="{7974E0BF-7B0B-4CE6-86D2-2E1AF0C7B79D}" dt="2023-02-02T05:08:22.386" v="145" actId="164"/>
          <ac:spMkLst>
            <pc:docMk/>
            <pc:sldMk cId="2926952622" sldId="281"/>
            <ac:spMk id="2" creationId="{DE322BCE-0271-4C8E-9878-A7CF42C7A47B}"/>
          </ac:spMkLst>
        </pc:spChg>
        <pc:spChg chg="mod topLvl">
          <ac:chgData name="Michaela Popelková" userId="4da947f916a43c95" providerId="LiveId" clId="{7974E0BF-7B0B-4CE6-86D2-2E1AF0C7B79D}" dt="2023-02-02T05:08:22.386" v="145" actId="164"/>
          <ac:spMkLst>
            <pc:docMk/>
            <pc:sldMk cId="2926952622" sldId="281"/>
            <ac:spMk id="5" creationId="{53998901-EBA9-538A-F5FB-21BD06BED205}"/>
          </ac:spMkLst>
        </pc:spChg>
        <pc:spChg chg="mod topLvl">
          <ac:chgData name="Michaela Popelková" userId="4da947f916a43c95" providerId="LiveId" clId="{7974E0BF-7B0B-4CE6-86D2-2E1AF0C7B79D}" dt="2023-02-02T05:08:22.386" v="145" actId="164"/>
          <ac:spMkLst>
            <pc:docMk/>
            <pc:sldMk cId="2926952622" sldId="281"/>
            <ac:spMk id="6" creationId="{CAD0F174-5BCC-75E0-DC71-BFE484D3C5DF}"/>
          </ac:spMkLst>
        </pc:spChg>
        <pc:spChg chg="mod">
          <ac:chgData name="Michaela Popelková" userId="4da947f916a43c95" providerId="LiveId" clId="{7974E0BF-7B0B-4CE6-86D2-2E1AF0C7B79D}" dt="2023-02-02T05:07:48.506" v="138"/>
          <ac:spMkLst>
            <pc:docMk/>
            <pc:sldMk cId="2926952622" sldId="281"/>
            <ac:spMk id="12" creationId="{73D91624-CF17-2D8E-C5C5-81CCA283BE4D}"/>
          </ac:spMkLst>
        </pc:spChg>
        <pc:spChg chg="mod">
          <ac:chgData name="Michaela Popelková" userId="4da947f916a43c95" providerId="LiveId" clId="{7974E0BF-7B0B-4CE6-86D2-2E1AF0C7B79D}" dt="2023-02-02T05:07:48.506" v="138"/>
          <ac:spMkLst>
            <pc:docMk/>
            <pc:sldMk cId="2926952622" sldId="281"/>
            <ac:spMk id="13" creationId="{2B35586C-E660-11ED-545C-ED89A0C40B8F}"/>
          </ac:spMkLst>
        </pc:spChg>
        <pc:spChg chg="mod">
          <ac:chgData name="Michaela Popelková" userId="4da947f916a43c95" providerId="LiveId" clId="{7974E0BF-7B0B-4CE6-86D2-2E1AF0C7B79D}" dt="2023-02-02T05:07:48.506" v="138"/>
          <ac:spMkLst>
            <pc:docMk/>
            <pc:sldMk cId="2926952622" sldId="281"/>
            <ac:spMk id="15" creationId="{08A80F6B-E9F6-05D4-D15F-0D387D7DCA0B}"/>
          </ac:spMkLst>
        </pc:spChg>
        <pc:spChg chg="add mod">
          <ac:chgData name="Michaela Popelková" userId="4da947f916a43c95" providerId="LiveId" clId="{7974E0BF-7B0B-4CE6-86D2-2E1AF0C7B79D}" dt="2023-02-02T05:08:22.386" v="145" actId="164"/>
          <ac:spMkLst>
            <pc:docMk/>
            <pc:sldMk cId="2926952622" sldId="281"/>
            <ac:spMk id="17" creationId="{551BE8B4-1CF4-E516-1D75-8E60775969B4}"/>
          </ac:spMkLst>
        </pc:spChg>
        <pc:spChg chg="mod">
          <ac:chgData name="Michaela Popelková" userId="4da947f916a43c95" providerId="LiveId" clId="{7974E0BF-7B0B-4CE6-86D2-2E1AF0C7B79D}" dt="2023-02-02T05:04:58.722" v="106" actId="165"/>
          <ac:spMkLst>
            <pc:docMk/>
            <pc:sldMk cId="2926952622" sldId="281"/>
            <ac:spMk id="18" creationId="{2E4740BA-7E7B-C2C1-6207-E6E879B3C5D5}"/>
          </ac:spMkLst>
        </pc:spChg>
        <pc:spChg chg="del">
          <ac:chgData name="Michaela Popelková" userId="4da947f916a43c95" providerId="LiveId" clId="{7974E0BF-7B0B-4CE6-86D2-2E1AF0C7B79D}" dt="2023-02-02T05:04:52.713" v="105" actId="478"/>
          <ac:spMkLst>
            <pc:docMk/>
            <pc:sldMk cId="2926952622" sldId="281"/>
            <ac:spMk id="22" creationId="{9CD9F117-A71F-15C5-14B7-D88B56C77F0D}"/>
          </ac:spMkLst>
        </pc:spChg>
        <pc:spChg chg="mod topLvl">
          <ac:chgData name="Michaela Popelková" userId="4da947f916a43c95" providerId="LiveId" clId="{7974E0BF-7B0B-4CE6-86D2-2E1AF0C7B79D}" dt="2023-02-02T05:08:22.386" v="145" actId="164"/>
          <ac:spMkLst>
            <pc:docMk/>
            <pc:sldMk cId="2926952622" sldId="281"/>
            <ac:spMk id="24" creationId="{6D8C8E85-BA86-EDBF-EA95-D6F89D6170E2}"/>
          </ac:spMkLst>
        </pc:spChg>
        <pc:spChg chg="mod topLvl">
          <ac:chgData name="Michaela Popelková" userId="4da947f916a43c95" providerId="LiveId" clId="{7974E0BF-7B0B-4CE6-86D2-2E1AF0C7B79D}" dt="2023-02-02T05:08:22.386" v="145" actId="164"/>
          <ac:spMkLst>
            <pc:docMk/>
            <pc:sldMk cId="2926952622" sldId="281"/>
            <ac:spMk id="25" creationId="{1390292E-CF4A-4AAE-B8F3-6810A56F228D}"/>
          </ac:spMkLst>
        </pc:spChg>
        <pc:spChg chg="mod">
          <ac:chgData name="Michaela Popelková" userId="4da947f916a43c95" providerId="LiveId" clId="{7974E0BF-7B0B-4CE6-86D2-2E1AF0C7B79D}" dt="2023-02-02T05:04:58.722" v="106" actId="165"/>
          <ac:spMkLst>
            <pc:docMk/>
            <pc:sldMk cId="2926952622" sldId="281"/>
            <ac:spMk id="26" creationId="{F69B11E1-7F6C-65DF-525A-DC80654180E2}"/>
          </ac:spMkLst>
        </pc:spChg>
        <pc:spChg chg="mod">
          <ac:chgData name="Michaela Popelková" userId="4da947f916a43c95" providerId="LiveId" clId="{7974E0BF-7B0B-4CE6-86D2-2E1AF0C7B79D}" dt="2023-02-02T05:04:58.722" v="106" actId="165"/>
          <ac:spMkLst>
            <pc:docMk/>
            <pc:sldMk cId="2926952622" sldId="281"/>
            <ac:spMk id="27" creationId="{4AEF4F02-E4E3-8B48-4175-E46BCA792732}"/>
          </ac:spMkLst>
        </pc:spChg>
        <pc:spChg chg="del">
          <ac:chgData name="Michaela Popelková" userId="4da947f916a43c95" providerId="LiveId" clId="{7974E0BF-7B0B-4CE6-86D2-2E1AF0C7B79D}" dt="2023-02-02T05:04:50.273" v="104" actId="478"/>
          <ac:spMkLst>
            <pc:docMk/>
            <pc:sldMk cId="2926952622" sldId="281"/>
            <ac:spMk id="29" creationId="{1B7CA4C4-2537-C097-3B0A-E778755AAC03}"/>
          </ac:spMkLst>
        </pc:spChg>
        <pc:spChg chg="mod">
          <ac:chgData name="Michaela Popelková" userId="4da947f916a43c95" providerId="LiveId" clId="{7974E0BF-7B0B-4CE6-86D2-2E1AF0C7B79D}" dt="2023-02-02T05:04:58.722" v="106" actId="165"/>
          <ac:spMkLst>
            <pc:docMk/>
            <pc:sldMk cId="2926952622" sldId="281"/>
            <ac:spMk id="30" creationId="{23827D29-0D78-5812-589C-DA49DF4E347C}"/>
          </ac:spMkLst>
        </pc:spChg>
        <pc:spChg chg="add mod">
          <ac:chgData name="Michaela Popelková" userId="4da947f916a43c95" providerId="LiveId" clId="{7974E0BF-7B0B-4CE6-86D2-2E1AF0C7B79D}" dt="2023-02-02T05:08:22.386" v="145" actId="164"/>
          <ac:spMkLst>
            <pc:docMk/>
            <pc:sldMk cId="2926952622" sldId="281"/>
            <ac:spMk id="33" creationId="{4403635B-300E-0C26-BEB0-330E8BD02B7B}"/>
          </ac:spMkLst>
        </pc:spChg>
        <pc:grpChg chg="add mod">
          <ac:chgData name="Michaela Popelková" userId="4da947f916a43c95" providerId="LiveId" clId="{7974E0BF-7B0B-4CE6-86D2-2E1AF0C7B79D}" dt="2023-02-02T05:08:22.386" v="145" actId="164"/>
          <ac:grpSpMkLst>
            <pc:docMk/>
            <pc:sldMk cId="2926952622" sldId="281"/>
            <ac:grpSpMk id="3" creationId="{61A4FCF8-404D-7AE5-CBF3-678CD42B8CE6}"/>
          </ac:grpSpMkLst>
        </pc:grpChg>
        <pc:grpChg chg="del">
          <ac:chgData name="Michaela Popelková" userId="4da947f916a43c95" providerId="LiveId" clId="{7974E0BF-7B0B-4CE6-86D2-2E1AF0C7B79D}" dt="2023-02-02T05:04:50.273" v="104" actId="478"/>
          <ac:grpSpMkLst>
            <pc:docMk/>
            <pc:sldMk cId="2926952622" sldId="281"/>
            <ac:grpSpMk id="7" creationId="{30AD339C-3027-02E6-C020-0E17C8A46AF7}"/>
          </ac:grpSpMkLst>
        </pc:grpChg>
        <pc:grpChg chg="mod topLvl">
          <ac:chgData name="Michaela Popelková" userId="4da947f916a43c95" providerId="LiveId" clId="{7974E0BF-7B0B-4CE6-86D2-2E1AF0C7B79D}" dt="2023-02-02T05:08:22.386" v="145" actId="164"/>
          <ac:grpSpMkLst>
            <pc:docMk/>
            <pc:sldMk cId="2926952622" sldId="281"/>
            <ac:grpSpMk id="8" creationId="{0E4BF1FF-B8C9-BC32-8B94-2E2ED3420BEC}"/>
          </ac:grpSpMkLst>
        </pc:grpChg>
        <pc:grpChg chg="mod">
          <ac:chgData name="Michaela Popelková" userId="4da947f916a43c95" providerId="LiveId" clId="{7974E0BF-7B0B-4CE6-86D2-2E1AF0C7B79D}" dt="2023-02-02T05:07:48.506" v="138"/>
          <ac:grpSpMkLst>
            <pc:docMk/>
            <pc:sldMk cId="2926952622" sldId="281"/>
            <ac:grpSpMk id="9" creationId="{81C287B1-A569-7F72-37CE-2440FB137AAF}"/>
          </ac:grpSpMkLst>
        </pc:grpChg>
        <pc:grpChg chg="mod">
          <ac:chgData name="Michaela Popelková" userId="4da947f916a43c95" providerId="LiveId" clId="{7974E0BF-7B0B-4CE6-86D2-2E1AF0C7B79D}" dt="2023-02-02T05:07:48.506" v="138"/>
          <ac:grpSpMkLst>
            <pc:docMk/>
            <pc:sldMk cId="2926952622" sldId="281"/>
            <ac:grpSpMk id="14" creationId="{7972BBC9-87FE-899E-63FA-9D32A7B485E4}"/>
          </ac:grpSpMkLst>
        </pc:grpChg>
        <pc:grpChg chg="del mod topLvl">
          <ac:chgData name="Michaela Popelková" userId="4da947f916a43c95" providerId="LiveId" clId="{7974E0BF-7B0B-4CE6-86D2-2E1AF0C7B79D}" dt="2023-02-02T05:05:01.786" v="107" actId="478"/>
          <ac:grpSpMkLst>
            <pc:docMk/>
            <pc:sldMk cId="2926952622" sldId="281"/>
            <ac:grpSpMk id="19" creationId="{41873CED-204C-7460-8C52-E3F968A11489}"/>
          </ac:grpSpMkLst>
        </pc:grpChg>
        <pc:grpChg chg="mod">
          <ac:chgData name="Michaela Popelková" userId="4da947f916a43c95" providerId="LiveId" clId="{7974E0BF-7B0B-4CE6-86D2-2E1AF0C7B79D}" dt="2023-02-02T05:04:58.722" v="106" actId="165"/>
          <ac:grpSpMkLst>
            <pc:docMk/>
            <pc:sldMk cId="2926952622" sldId="281"/>
            <ac:grpSpMk id="20" creationId="{B824859A-0EA4-5E52-B46D-2A33B8B43D4C}"/>
          </ac:grpSpMkLst>
        </pc:grpChg>
        <pc:grpChg chg="mod">
          <ac:chgData name="Michaela Popelková" userId="4da947f916a43c95" providerId="LiveId" clId="{7974E0BF-7B0B-4CE6-86D2-2E1AF0C7B79D}" dt="2023-02-02T05:04:58.722" v="106" actId="165"/>
          <ac:grpSpMkLst>
            <pc:docMk/>
            <pc:sldMk cId="2926952622" sldId="281"/>
            <ac:grpSpMk id="28" creationId="{807E054E-5D84-B374-18FF-643024B07CD8}"/>
          </ac:grpSpMkLst>
        </pc:grpChg>
        <pc:grpChg chg="del">
          <ac:chgData name="Michaela Popelková" userId="4da947f916a43c95" providerId="LiveId" clId="{7974E0BF-7B0B-4CE6-86D2-2E1AF0C7B79D}" dt="2023-02-02T05:04:58.722" v="106" actId="165"/>
          <ac:grpSpMkLst>
            <pc:docMk/>
            <pc:sldMk cId="2926952622" sldId="281"/>
            <ac:grpSpMk id="32" creationId="{25AF0874-7567-0E29-0C8E-88BE2737F34A}"/>
          </ac:grpSpMkLst>
        </pc:grpChg>
        <pc:grpChg chg="add mod">
          <ac:chgData name="Michaela Popelková" userId="4da947f916a43c95" providerId="LiveId" clId="{7974E0BF-7B0B-4CE6-86D2-2E1AF0C7B79D}" dt="2023-02-02T05:08:22.386" v="145" actId="164"/>
          <ac:grpSpMkLst>
            <pc:docMk/>
            <pc:sldMk cId="2926952622" sldId="281"/>
            <ac:grpSpMk id="34" creationId="{367659BD-D5FF-4768-7F7A-DB2330D0328D}"/>
          </ac:grpSpMkLst>
        </pc:grpChg>
        <pc:picChg chg="mod topLvl">
          <ac:chgData name="Michaela Popelková" userId="4da947f916a43c95" providerId="LiveId" clId="{7974E0BF-7B0B-4CE6-86D2-2E1AF0C7B79D}" dt="2023-02-02T05:08:22.386" v="145" actId="164"/>
          <ac:picMkLst>
            <pc:docMk/>
            <pc:sldMk cId="2926952622" sldId="281"/>
            <ac:picMk id="4" creationId="{3650E90E-3B1B-E5EF-5023-B68501694268}"/>
          </ac:picMkLst>
        </pc:picChg>
        <pc:picChg chg="mod topLvl">
          <ac:chgData name="Michaela Popelková" userId="4da947f916a43c95" providerId="LiveId" clId="{7974E0BF-7B0B-4CE6-86D2-2E1AF0C7B79D}" dt="2023-02-02T05:08:22.386" v="145" actId="164"/>
          <ac:picMkLst>
            <pc:docMk/>
            <pc:sldMk cId="2926952622" sldId="281"/>
            <ac:picMk id="10" creationId="{8F2C31B3-5416-C9CC-AD5E-8E80A48EB098}"/>
          </ac:picMkLst>
        </pc:picChg>
        <pc:picChg chg="mod">
          <ac:chgData name="Michaela Popelková" userId="4da947f916a43c95" providerId="LiveId" clId="{7974E0BF-7B0B-4CE6-86D2-2E1AF0C7B79D}" dt="2023-02-02T05:07:48.506" v="138"/>
          <ac:picMkLst>
            <pc:docMk/>
            <pc:sldMk cId="2926952622" sldId="281"/>
            <ac:picMk id="11" creationId="{B71B6EDA-4A6B-2749-779C-6C0872A337DB}"/>
          </ac:picMkLst>
        </pc:picChg>
        <pc:picChg chg="mod">
          <ac:chgData name="Michaela Popelková" userId="4da947f916a43c95" providerId="LiveId" clId="{7974E0BF-7B0B-4CE6-86D2-2E1AF0C7B79D}" dt="2023-02-02T05:07:48.506" v="138"/>
          <ac:picMkLst>
            <pc:docMk/>
            <pc:sldMk cId="2926952622" sldId="281"/>
            <ac:picMk id="16" creationId="{00D4670F-2D01-553F-1745-B3A0A29477A1}"/>
          </ac:picMkLst>
        </pc:picChg>
        <pc:picChg chg="mod">
          <ac:chgData name="Michaela Popelková" userId="4da947f916a43c95" providerId="LiveId" clId="{7974E0BF-7B0B-4CE6-86D2-2E1AF0C7B79D}" dt="2023-02-02T05:04:58.722" v="106" actId="165"/>
          <ac:picMkLst>
            <pc:docMk/>
            <pc:sldMk cId="2926952622" sldId="281"/>
            <ac:picMk id="21" creationId="{30EB1A0E-6A28-5A5B-2929-4EE5C4CBA9C4}"/>
          </ac:picMkLst>
        </pc:picChg>
        <pc:picChg chg="mod">
          <ac:chgData name="Michaela Popelková" userId="4da947f916a43c95" providerId="LiveId" clId="{7974E0BF-7B0B-4CE6-86D2-2E1AF0C7B79D}" dt="2023-02-02T05:04:58.722" v="106" actId="165"/>
          <ac:picMkLst>
            <pc:docMk/>
            <pc:sldMk cId="2926952622" sldId="281"/>
            <ac:picMk id="23" creationId="{4DE1B05D-FACB-C99F-9B81-6D9F829266CE}"/>
          </ac:picMkLst>
        </pc:picChg>
        <pc:picChg chg="mod">
          <ac:chgData name="Michaela Popelková" userId="4da947f916a43c95" providerId="LiveId" clId="{7974E0BF-7B0B-4CE6-86D2-2E1AF0C7B79D}" dt="2023-02-02T05:04:58.722" v="106" actId="165"/>
          <ac:picMkLst>
            <pc:docMk/>
            <pc:sldMk cId="2926952622" sldId="281"/>
            <ac:picMk id="31" creationId="{60FE897C-C797-FC77-DCA5-214CAFC53D93}"/>
          </ac:picMkLst>
        </pc:picChg>
      </pc:sldChg>
      <pc:sldChg chg="addSp delSp modSp mod">
        <pc:chgData name="Michaela Popelková" userId="4da947f916a43c95" providerId="LiveId" clId="{7974E0BF-7B0B-4CE6-86D2-2E1AF0C7B79D}" dt="2023-02-02T05:08:15.792" v="144" actId="164"/>
        <pc:sldMkLst>
          <pc:docMk/>
          <pc:sldMk cId="49387073" sldId="284"/>
        </pc:sldMkLst>
        <pc:spChg chg="mod topLvl">
          <ac:chgData name="Michaela Popelková" userId="4da947f916a43c95" providerId="LiveId" clId="{7974E0BF-7B0B-4CE6-86D2-2E1AF0C7B79D}" dt="2023-02-02T05:08:15.792" v="144" actId="164"/>
          <ac:spMkLst>
            <pc:docMk/>
            <pc:sldMk cId="49387073" sldId="284"/>
            <ac:spMk id="2" creationId="{DE322BCE-0271-4C8E-9878-A7CF42C7A47B}"/>
          </ac:spMkLst>
        </pc:spChg>
        <pc:spChg chg="mod topLvl">
          <ac:chgData name="Michaela Popelková" userId="4da947f916a43c95" providerId="LiveId" clId="{7974E0BF-7B0B-4CE6-86D2-2E1AF0C7B79D}" dt="2023-02-02T05:08:15.792" v="144" actId="164"/>
          <ac:spMkLst>
            <pc:docMk/>
            <pc:sldMk cId="49387073" sldId="284"/>
            <ac:spMk id="4" creationId="{A3822E06-0913-D58C-A8D8-E3F22E19C9CD}"/>
          </ac:spMkLst>
        </pc:spChg>
        <pc:spChg chg="mod topLvl">
          <ac:chgData name="Michaela Popelková" userId="4da947f916a43c95" providerId="LiveId" clId="{7974E0BF-7B0B-4CE6-86D2-2E1AF0C7B79D}" dt="2023-02-02T05:08:15.792" v="144" actId="164"/>
          <ac:spMkLst>
            <pc:docMk/>
            <pc:sldMk cId="49387073" sldId="284"/>
            <ac:spMk id="5" creationId="{1E447D13-7421-5424-FF4B-3A8A79FC1F4D}"/>
          </ac:spMkLst>
        </pc:spChg>
        <pc:spChg chg="mod">
          <ac:chgData name="Michaela Popelková" userId="4da947f916a43c95" providerId="LiveId" clId="{7974E0BF-7B0B-4CE6-86D2-2E1AF0C7B79D}" dt="2023-02-02T05:07:50.632" v="139"/>
          <ac:spMkLst>
            <pc:docMk/>
            <pc:sldMk cId="49387073" sldId="284"/>
            <ac:spMk id="12" creationId="{42F35BC0-BE00-D547-526A-4D05F466DE9E}"/>
          </ac:spMkLst>
        </pc:spChg>
        <pc:spChg chg="mod">
          <ac:chgData name="Michaela Popelková" userId="4da947f916a43c95" providerId="LiveId" clId="{7974E0BF-7B0B-4CE6-86D2-2E1AF0C7B79D}" dt="2023-02-02T05:07:50.632" v="139"/>
          <ac:spMkLst>
            <pc:docMk/>
            <pc:sldMk cId="49387073" sldId="284"/>
            <ac:spMk id="13" creationId="{2DC70E89-3629-B3A0-DC84-6919544A984A}"/>
          </ac:spMkLst>
        </pc:spChg>
        <pc:spChg chg="mod">
          <ac:chgData name="Michaela Popelková" userId="4da947f916a43c95" providerId="LiveId" clId="{7974E0BF-7B0B-4CE6-86D2-2E1AF0C7B79D}" dt="2023-02-02T05:07:50.632" v="139"/>
          <ac:spMkLst>
            <pc:docMk/>
            <pc:sldMk cId="49387073" sldId="284"/>
            <ac:spMk id="15" creationId="{860BE9F4-A7D2-B20E-D179-AE8FEBD267B5}"/>
          </ac:spMkLst>
        </pc:spChg>
        <pc:spChg chg="add mod">
          <ac:chgData name="Michaela Popelková" userId="4da947f916a43c95" providerId="LiveId" clId="{7974E0BF-7B0B-4CE6-86D2-2E1AF0C7B79D}" dt="2023-02-02T05:08:15.792" v="144" actId="164"/>
          <ac:spMkLst>
            <pc:docMk/>
            <pc:sldMk cId="49387073" sldId="284"/>
            <ac:spMk id="17" creationId="{75EF5D4A-2905-2D0A-1019-F4D63A3D4071}"/>
          </ac:spMkLst>
        </pc:spChg>
        <pc:spChg chg="mod">
          <ac:chgData name="Michaela Popelková" userId="4da947f916a43c95" providerId="LiveId" clId="{7974E0BF-7B0B-4CE6-86D2-2E1AF0C7B79D}" dt="2023-02-02T05:05:13.812" v="110" actId="165"/>
          <ac:spMkLst>
            <pc:docMk/>
            <pc:sldMk cId="49387073" sldId="284"/>
            <ac:spMk id="18" creationId="{DD62BCBE-11B7-F564-7903-DA48CA6CE868}"/>
          </ac:spMkLst>
        </pc:spChg>
        <pc:spChg chg="del">
          <ac:chgData name="Michaela Popelková" userId="4da947f916a43c95" providerId="LiveId" clId="{7974E0BF-7B0B-4CE6-86D2-2E1AF0C7B79D}" dt="2023-02-02T05:05:10.220" v="109" actId="478"/>
          <ac:spMkLst>
            <pc:docMk/>
            <pc:sldMk cId="49387073" sldId="284"/>
            <ac:spMk id="22" creationId="{3B8ED2D0-2F2F-AC06-FDA2-9B107D8A2ABF}"/>
          </ac:spMkLst>
        </pc:spChg>
        <pc:spChg chg="mod topLvl">
          <ac:chgData name="Michaela Popelková" userId="4da947f916a43c95" providerId="LiveId" clId="{7974E0BF-7B0B-4CE6-86D2-2E1AF0C7B79D}" dt="2023-02-02T05:08:15.792" v="144" actId="164"/>
          <ac:spMkLst>
            <pc:docMk/>
            <pc:sldMk cId="49387073" sldId="284"/>
            <ac:spMk id="24" creationId="{C35AE51C-1468-AF93-FBE7-2ED53CBB6710}"/>
          </ac:spMkLst>
        </pc:spChg>
        <pc:spChg chg="mod topLvl">
          <ac:chgData name="Michaela Popelková" userId="4da947f916a43c95" providerId="LiveId" clId="{7974E0BF-7B0B-4CE6-86D2-2E1AF0C7B79D}" dt="2023-02-02T05:08:15.792" v="144" actId="164"/>
          <ac:spMkLst>
            <pc:docMk/>
            <pc:sldMk cId="49387073" sldId="284"/>
            <ac:spMk id="25" creationId="{1390292E-CF4A-4AAE-B8F3-6810A56F228D}"/>
          </ac:spMkLst>
        </pc:spChg>
        <pc:spChg chg="mod">
          <ac:chgData name="Michaela Popelková" userId="4da947f916a43c95" providerId="LiveId" clId="{7974E0BF-7B0B-4CE6-86D2-2E1AF0C7B79D}" dt="2023-02-02T05:05:13.812" v="110" actId="165"/>
          <ac:spMkLst>
            <pc:docMk/>
            <pc:sldMk cId="49387073" sldId="284"/>
            <ac:spMk id="26" creationId="{1EF0A85C-04D3-2D4C-9D6E-75D187D22355}"/>
          </ac:spMkLst>
        </pc:spChg>
        <pc:spChg chg="mod">
          <ac:chgData name="Michaela Popelková" userId="4da947f916a43c95" providerId="LiveId" clId="{7974E0BF-7B0B-4CE6-86D2-2E1AF0C7B79D}" dt="2023-02-02T05:05:13.812" v="110" actId="165"/>
          <ac:spMkLst>
            <pc:docMk/>
            <pc:sldMk cId="49387073" sldId="284"/>
            <ac:spMk id="27" creationId="{2CB47A1B-542C-49C6-B101-28AC30E9E281}"/>
          </ac:spMkLst>
        </pc:spChg>
        <pc:spChg chg="mod">
          <ac:chgData name="Michaela Popelková" userId="4da947f916a43c95" providerId="LiveId" clId="{7974E0BF-7B0B-4CE6-86D2-2E1AF0C7B79D}" dt="2023-02-02T05:05:13.812" v="110" actId="165"/>
          <ac:spMkLst>
            <pc:docMk/>
            <pc:sldMk cId="49387073" sldId="284"/>
            <ac:spMk id="29" creationId="{7535C173-EB46-BCB4-6305-961862836640}"/>
          </ac:spMkLst>
        </pc:spChg>
        <pc:spChg chg="del">
          <ac:chgData name="Michaela Popelková" userId="4da947f916a43c95" providerId="LiveId" clId="{7974E0BF-7B0B-4CE6-86D2-2E1AF0C7B79D}" dt="2023-02-02T05:05:07.593" v="108" actId="478"/>
          <ac:spMkLst>
            <pc:docMk/>
            <pc:sldMk cId="49387073" sldId="284"/>
            <ac:spMk id="32" creationId="{FACCFCC9-2BE7-E6BC-74F7-3F3A3A69CE1B}"/>
          </ac:spMkLst>
        </pc:spChg>
        <pc:spChg chg="add mod">
          <ac:chgData name="Michaela Popelková" userId="4da947f916a43c95" providerId="LiveId" clId="{7974E0BF-7B0B-4CE6-86D2-2E1AF0C7B79D}" dt="2023-02-02T05:08:15.792" v="144" actId="164"/>
          <ac:spMkLst>
            <pc:docMk/>
            <pc:sldMk cId="49387073" sldId="284"/>
            <ac:spMk id="33" creationId="{BC6C9EE5-9516-4821-E07F-802925CCB597}"/>
          </ac:spMkLst>
        </pc:spChg>
        <pc:grpChg chg="add mod">
          <ac:chgData name="Michaela Popelková" userId="4da947f916a43c95" providerId="LiveId" clId="{7974E0BF-7B0B-4CE6-86D2-2E1AF0C7B79D}" dt="2023-02-02T05:08:15.792" v="144" actId="164"/>
          <ac:grpSpMkLst>
            <pc:docMk/>
            <pc:sldMk cId="49387073" sldId="284"/>
            <ac:grpSpMk id="3" creationId="{ACBCD712-0B98-2015-9DB4-241DDD991898}"/>
          </ac:grpSpMkLst>
        </pc:grpChg>
        <pc:grpChg chg="del">
          <ac:chgData name="Michaela Popelková" userId="4da947f916a43c95" providerId="LiveId" clId="{7974E0BF-7B0B-4CE6-86D2-2E1AF0C7B79D}" dt="2023-02-02T05:05:07.593" v="108" actId="478"/>
          <ac:grpSpMkLst>
            <pc:docMk/>
            <pc:sldMk cId="49387073" sldId="284"/>
            <ac:grpSpMk id="6" creationId="{8F739B99-8D9B-5260-6FB9-DF4B5EBAB797}"/>
          </ac:grpSpMkLst>
        </pc:grpChg>
        <pc:grpChg chg="mod topLvl">
          <ac:chgData name="Michaela Popelková" userId="4da947f916a43c95" providerId="LiveId" clId="{7974E0BF-7B0B-4CE6-86D2-2E1AF0C7B79D}" dt="2023-02-02T05:08:15.792" v="144" actId="164"/>
          <ac:grpSpMkLst>
            <pc:docMk/>
            <pc:sldMk cId="49387073" sldId="284"/>
            <ac:grpSpMk id="8" creationId="{E0153AA2-A6C2-56FE-9E13-7132158D54C2}"/>
          </ac:grpSpMkLst>
        </pc:grpChg>
        <pc:grpChg chg="mod">
          <ac:chgData name="Michaela Popelková" userId="4da947f916a43c95" providerId="LiveId" clId="{7974E0BF-7B0B-4CE6-86D2-2E1AF0C7B79D}" dt="2023-02-02T05:07:50.632" v="139"/>
          <ac:grpSpMkLst>
            <pc:docMk/>
            <pc:sldMk cId="49387073" sldId="284"/>
            <ac:grpSpMk id="9" creationId="{45EC506F-1BA2-528B-772C-D5EAE2CE6732}"/>
          </ac:grpSpMkLst>
        </pc:grpChg>
        <pc:grpChg chg="mod">
          <ac:chgData name="Michaela Popelková" userId="4da947f916a43c95" providerId="LiveId" clId="{7974E0BF-7B0B-4CE6-86D2-2E1AF0C7B79D}" dt="2023-02-02T05:07:50.632" v="139"/>
          <ac:grpSpMkLst>
            <pc:docMk/>
            <pc:sldMk cId="49387073" sldId="284"/>
            <ac:grpSpMk id="14" creationId="{5ABB7687-3AD5-A074-E916-4E62F017CA5B}"/>
          </ac:grpSpMkLst>
        </pc:grpChg>
        <pc:grpChg chg="del mod topLvl">
          <ac:chgData name="Michaela Popelková" userId="4da947f916a43c95" providerId="LiveId" clId="{7974E0BF-7B0B-4CE6-86D2-2E1AF0C7B79D}" dt="2023-02-02T05:05:16.384" v="111" actId="478"/>
          <ac:grpSpMkLst>
            <pc:docMk/>
            <pc:sldMk cId="49387073" sldId="284"/>
            <ac:grpSpMk id="19" creationId="{0290ED98-78F5-8ED5-CBE0-36553B82C91A}"/>
          </ac:grpSpMkLst>
        </pc:grpChg>
        <pc:grpChg chg="mod">
          <ac:chgData name="Michaela Popelková" userId="4da947f916a43c95" providerId="LiveId" clId="{7974E0BF-7B0B-4CE6-86D2-2E1AF0C7B79D}" dt="2023-02-02T05:05:13.812" v="110" actId="165"/>
          <ac:grpSpMkLst>
            <pc:docMk/>
            <pc:sldMk cId="49387073" sldId="284"/>
            <ac:grpSpMk id="20" creationId="{45C3ED1B-886D-301A-547B-C6390B9E450F}"/>
          </ac:grpSpMkLst>
        </pc:grpChg>
        <pc:grpChg chg="mod">
          <ac:chgData name="Michaela Popelková" userId="4da947f916a43c95" providerId="LiveId" clId="{7974E0BF-7B0B-4CE6-86D2-2E1AF0C7B79D}" dt="2023-02-02T05:05:13.812" v="110" actId="165"/>
          <ac:grpSpMkLst>
            <pc:docMk/>
            <pc:sldMk cId="49387073" sldId="284"/>
            <ac:grpSpMk id="28" creationId="{985AA4B1-C6A7-1867-AE3E-0720A7F68AE4}"/>
          </ac:grpSpMkLst>
        </pc:grpChg>
        <pc:grpChg chg="del">
          <ac:chgData name="Michaela Popelková" userId="4da947f916a43c95" providerId="LiveId" clId="{7974E0BF-7B0B-4CE6-86D2-2E1AF0C7B79D}" dt="2023-02-02T05:05:13.812" v="110" actId="165"/>
          <ac:grpSpMkLst>
            <pc:docMk/>
            <pc:sldMk cId="49387073" sldId="284"/>
            <ac:grpSpMk id="31" creationId="{25238C12-2B49-E80A-69B1-1AFED45BE6F9}"/>
          </ac:grpSpMkLst>
        </pc:grpChg>
        <pc:grpChg chg="add mod">
          <ac:chgData name="Michaela Popelková" userId="4da947f916a43c95" providerId="LiveId" clId="{7974E0BF-7B0B-4CE6-86D2-2E1AF0C7B79D}" dt="2023-02-02T05:08:15.792" v="144" actId="164"/>
          <ac:grpSpMkLst>
            <pc:docMk/>
            <pc:sldMk cId="49387073" sldId="284"/>
            <ac:grpSpMk id="34" creationId="{26A403FC-100A-6B79-7C2E-D2E897548BF0}"/>
          </ac:grpSpMkLst>
        </pc:grpChg>
        <pc:picChg chg="mod topLvl">
          <ac:chgData name="Michaela Popelková" userId="4da947f916a43c95" providerId="LiveId" clId="{7974E0BF-7B0B-4CE6-86D2-2E1AF0C7B79D}" dt="2023-02-02T05:08:15.792" v="144" actId="164"/>
          <ac:picMkLst>
            <pc:docMk/>
            <pc:sldMk cId="49387073" sldId="284"/>
            <ac:picMk id="7" creationId="{4AB19935-82AE-E520-15FE-E616A0698C86}"/>
          </ac:picMkLst>
        </pc:picChg>
        <pc:picChg chg="mod topLvl">
          <ac:chgData name="Michaela Popelková" userId="4da947f916a43c95" providerId="LiveId" clId="{7974E0BF-7B0B-4CE6-86D2-2E1AF0C7B79D}" dt="2023-02-02T05:08:15.792" v="144" actId="164"/>
          <ac:picMkLst>
            <pc:docMk/>
            <pc:sldMk cId="49387073" sldId="284"/>
            <ac:picMk id="10" creationId="{DA880217-2A13-EABB-A7F4-36A916FBE066}"/>
          </ac:picMkLst>
        </pc:picChg>
        <pc:picChg chg="mod">
          <ac:chgData name="Michaela Popelková" userId="4da947f916a43c95" providerId="LiveId" clId="{7974E0BF-7B0B-4CE6-86D2-2E1AF0C7B79D}" dt="2023-02-02T05:07:50.632" v="139"/>
          <ac:picMkLst>
            <pc:docMk/>
            <pc:sldMk cId="49387073" sldId="284"/>
            <ac:picMk id="11" creationId="{2A09C9C8-C5F1-4240-F635-1BD736243DCD}"/>
          </ac:picMkLst>
        </pc:picChg>
        <pc:picChg chg="mod">
          <ac:chgData name="Michaela Popelková" userId="4da947f916a43c95" providerId="LiveId" clId="{7974E0BF-7B0B-4CE6-86D2-2E1AF0C7B79D}" dt="2023-02-02T05:07:50.632" v="139"/>
          <ac:picMkLst>
            <pc:docMk/>
            <pc:sldMk cId="49387073" sldId="284"/>
            <ac:picMk id="16" creationId="{06ADB1FA-9948-0264-55F8-D629C0FCD539}"/>
          </ac:picMkLst>
        </pc:picChg>
        <pc:picChg chg="mod">
          <ac:chgData name="Michaela Popelková" userId="4da947f916a43c95" providerId="LiveId" clId="{7974E0BF-7B0B-4CE6-86D2-2E1AF0C7B79D}" dt="2023-02-02T05:05:13.812" v="110" actId="165"/>
          <ac:picMkLst>
            <pc:docMk/>
            <pc:sldMk cId="49387073" sldId="284"/>
            <ac:picMk id="21" creationId="{5B4D9273-FAB8-47BB-F876-389D4A264C90}"/>
          </ac:picMkLst>
        </pc:picChg>
        <pc:picChg chg="mod">
          <ac:chgData name="Michaela Popelková" userId="4da947f916a43c95" providerId="LiveId" clId="{7974E0BF-7B0B-4CE6-86D2-2E1AF0C7B79D}" dt="2023-02-02T05:05:13.812" v="110" actId="165"/>
          <ac:picMkLst>
            <pc:docMk/>
            <pc:sldMk cId="49387073" sldId="284"/>
            <ac:picMk id="23" creationId="{E91FE94F-D930-BCF6-4EBF-5818C7CA94B3}"/>
          </ac:picMkLst>
        </pc:picChg>
        <pc:picChg chg="mod">
          <ac:chgData name="Michaela Popelková" userId="4da947f916a43c95" providerId="LiveId" clId="{7974E0BF-7B0B-4CE6-86D2-2E1AF0C7B79D}" dt="2023-02-02T05:05:13.812" v="110" actId="165"/>
          <ac:picMkLst>
            <pc:docMk/>
            <pc:sldMk cId="49387073" sldId="284"/>
            <ac:picMk id="30" creationId="{259F6713-482F-AA0E-3FB1-57C0DFBC66AB}"/>
          </ac:picMkLst>
        </pc:picChg>
      </pc:sldChg>
      <pc:sldChg chg="addSp delSp modSp mod">
        <pc:chgData name="Michaela Popelková" userId="4da947f916a43c95" providerId="LiveId" clId="{7974E0BF-7B0B-4CE6-86D2-2E1AF0C7B79D}" dt="2023-02-02T05:09:04.449" v="152" actId="164"/>
        <pc:sldMkLst>
          <pc:docMk/>
          <pc:sldMk cId="3479976610" sldId="286"/>
        </pc:sldMkLst>
        <pc:spChg chg="mod">
          <ac:chgData name="Michaela Popelková" userId="4da947f916a43c95" providerId="LiveId" clId="{7974E0BF-7B0B-4CE6-86D2-2E1AF0C7B79D}" dt="2023-02-02T05:02:24.499" v="76" actId="165"/>
          <ac:spMkLst>
            <pc:docMk/>
            <pc:sldMk cId="3479976610" sldId="286"/>
            <ac:spMk id="7" creationId="{FC32E502-88C7-D334-F63C-3F16EC09E6E1}"/>
          </ac:spMkLst>
        </pc:spChg>
        <pc:spChg chg="mod">
          <ac:chgData name="Michaela Popelková" userId="4da947f916a43c95" providerId="LiveId" clId="{7974E0BF-7B0B-4CE6-86D2-2E1AF0C7B79D}" dt="2023-02-02T05:02:24.499" v="76" actId="165"/>
          <ac:spMkLst>
            <pc:docMk/>
            <pc:sldMk cId="3479976610" sldId="286"/>
            <ac:spMk id="8" creationId="{17E2E7E5-BEEE-74C9-C93F-27F9E0DAD1F9}"/>
          </ac:spMkLst>
        </pc:spChg>
        <pc:spChg chg="mod">
          <ac:chgData name="Michaela Popelková" userId="4da947f916a43c95" providerId="LiveId" clId="{7974E0BF-7B0B-4CE6-86D2-2E1AF0C7B79D}" dt="2023-02-02T05:02:24.499" v="76" actId="165"/>
          <ac:spMkLst>
            <pc:docMk/>
            <pc:sldMk cId="3479976610" sldId="286"/>
            <ac:spMk id="10" creationId="{D26E9B05-45E7-C008-AA2A-A195900F363B}"/>
          </ac:spMkLst>
        </pc:spChg>
        <pc:spChg chg="add mod">
          <ac:chgData name="Michaela Popelková" userId="4da947f916a43c95" providerId="LiveId" clId="{7974E0BF-7B0B-4CE6-86D2-2E1AF0C7B79D}" dt="2023-02-02T05:09:04.449" v="152" actId="164"/>
          <ac:spMkLst>
            <pc:docMk/>
            <pc:sldMk cId="3479976610" sldId="286"/>
            <ac:spMk id="14" creationId="{218FD503-849C-D432-2E2C-FDB9B295FD8E}"/>
          </ac:spMkLst>
        </pc:spChg>
        <pc:spChg chg="mod">
          <ac:chgData name="Michaela Popelková" userId="4da947f916a43c95" providerId="LiveId" clId="{7974E0BF-7B0B-4CE6-86D2-2E1AF0C7B79D}" dt="2023-02-02T05:02:43.449" v="79" actId="207"/>
          <ac:spMkLst>
            <pc:docMk/>
            <pc:sldMk cId="3479976610" sldId="286"/>
            <ac:spMk id="18" creationId="{EB56230B-C2AC-0E48-D15D-4098BB86A714}"/>
          </ac:spMkLst>
        </pc:spChg>
        <pc:spChg chg="mod topLvl">
          <ac:chgData name="Michaela Popelková" userId="4da947f916a43c95" providerId="LiveId" clId="{7974E0BF-7B0B-4CE6-86D2-2E1AF0C7B79D}" dt="2023-02-02T05:09:04.449" v="152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7974E0BF-7B0B-4CE6-86D2-2E1AF0C7B79D}" dt="2023-02-02T05:09:04.449" v="152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7974E0BF-7B0B-4CE6-86D2-2E1AF0C7B79D}" dt="2023-02-02T05:02:43.449" v="79" actId="207"/>
          <ac:spMkLst>
            <pc:docMk/>
            <pc:sldMk cId="3479976610" sldId="286"/>
            <ac:spMk id="21" creationId="{BB26F83D-90A2-6198-338F-36E87C1DF143}"/>
          </ac:spMkLst>
        </pc:spChg>
        <pc:spChg chg="mod">
          <ac:chgData name="Michaela Popelková" userId="4da947f916a43c95" providerId="LiveId" clId="{7974E0BF-7B0B-4CE6-86D2-2E1AF0C7B79D}" dt="2023-02-02T05:02:43.449" v="79" actId="207"/>
          <ac:spMkLst>
            <pc:docMk/>
            <pc:sldMk cId="3479976610" sldId="286"/>
            <ac:spMk id="23" creationId="{EB84831E-BD7D-AD1E-0918-C1C20C3EA96D}"/>
          </ac:spMkLst>
        </pc:spChg>
        <pc:spChg chg="mod">
          <ac:chgData name="Michaela Popelková" userId="4da947f916a43c95" providerId="LiveId" clId="{7974E0BF-7B0B-4CE6-86D2-2E1AF0C7B79D}" dt="2023-02-02T05:02:24.499" v="76" actId="165"/>
          <ac:spMkLst>
            <pc:docMk/>
            <pc:sldMk cId="3479976610" sldId="286"/>
            <ac:spMk id="37" creationId="{8A2DE224-974B-3F12-8DDB-319001774B99}"/>
          </ac:spMkLst>
        </pc:spChg>
        <pc:spChg chg="mod">
          <ac:chgData name="Michaela Popelková" userId="4da947f916a43c95" providerId="LiveId" clId="{7974E0BF-7B0B-4CE6-86D2-2E1AF0C7B79D}" dt="2023-02-02T05:02:24.499" v="76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7974E0BF-7B0B-4CE6-86D2-2E1AF0C7B79D}" dt="2023-02-02T05:02:24.499" v="76" actId="165"/>
          <ac:spMkLst>
            <pc:docMk/>
            <pc:sldMk cId="3479976610" sldId="286"/>
            <ac:spMk id="48" creationId="{3B7972DD-22E5-CF6D-95D3-5F29FFC17193}"/>
          </ac:spMkLst>
        </pc:spChg>
        <pc:spChg chg="mod topLvl">
          <ac:chgData name="Michaela Popelková" userId="4da947f916a43c95" providerId="LiveId" clId="{7974E0BF-7B0B-4CE6-86D2-2E1AF0C7B79D}" dt="2023-02-02T05:09:04.449" v="152" actId="164"/>
          <ac:spMkLst>
            <pc:docMk/>
            <pc:sldMk cId="3479976610" sldId="286"/>
            <ac:spMk id="57" creationId="{8E8A3043-603E-6CED-2B04-9EE75E5226DD}"/>
          </ac:spMkLst>
        </pc:spChg>
        <pc:spChg chg="del">
          <ac:chgData name="Michaela Popelková" userId="4da947f916a43c95" providerId="LiveId" clId="{7974E0BF-7B0B-4CE6-86D2-2E1AF0C7B79D}" dt="2023-02-02T05:02:12.836" v="73" actId="478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7974E0BF-7B0B-4CE6-86D2-2E1AF0C7B79D}" dt="2023-02-02T05:09:04.449" v="152" actId="164"/>
          <ac:spMkLst>
            <pc:docMk/>
            <pc:sldMk cId="3479976610" sldId="286"/>
            <ac:spMk id="59" creationId="{8F7ECA4E-66A6-A4C7-99EF-195DB43D667A}"/>
          </ac:spMkLst>
        </pc:spChg>
        <pc:grpChg chg="del mod topLvl">
          <ac:chgData name="Michaela Popelková" userId="4da947f916a43c95" providerId="LiveId" clId="{7974E0BF-7B0B-4CE6-86D2-2E1AF0C7B79D}" dt="2023-02-02T05:02:27.960" v="77" actId="478"/>
          <ac:grpSpMkLst>
            <pc:docMk/>
            <pc:sldMk cId="3479976610" sldId="286"/>
            <ac:grpSpMk id="2" creationId="{B205FD9D-1651-BC57-153E-C7CD14E5F3BC}"/>
          </ac:grpSpMkLst>
        </pc:grpChg>
        <pc:grpChg chg="mod topLvl">
          <ac:chgData name="Michaela Popelková" userId="4da947f916a43c95" providerId="LiveId" clId="{7974E0BF-7B0B-4CE6-86D2-2E1AF0C7B79D}" dt="2023-02-02T05:09:04.449" v="152" actId="164"/>
          <ac:grpSpMkLst>
            <pc:docMk/>
            <pc:sldMk cId="3479976610" sldId="286"/>
            <ac:grpSpMk id="4" creationId="{D42C28B6-D7AE-BFAE-5407-4375B603301A}"/>
          </ac:grpSpMkLst>
        </pc:grpChg>
        <pc:grpChg chg="mod">
          <ac:chgData name="Michaela Popelková" userId="4da947f916a43c95" providerId="LiveId" clId="{7974E0BF-7B0B-4CE6-86D2-2E1AF0C7B79D}" dt="2023-02-02T05:02:24.499" v="76" actId="165"/>
          <ac:grpSpMkLst>
            <pc:docMk/>
            <pc:sldMk cId="3479976610" sldId="286"/>
            <ac:grpSpMk id="5" creationId="{A9836A35-FAAF-61AD-86C9-B5A3698916A1}"/>
          </ac:grpSpMkLst>
        </pc:grpChg>
        <pc:grpChg chg="mod">
          <ac:chgData name="Michaela Popelková" userId="4da947f916a43c95" providerId="LiveId" clId="{7974E0BF-7B0B-4CE6-86D2-2E1AF0C7B79D}" dt="2023-02-02T05:02:24.499" v="76" actId="165"/>
          <ac:grpSpMkLst>
            <pc:docMk/>
            <pc:sldMk cId="3479976610" sldId="286"/>
            <ac:grpSpMk id="9" creationId="{E1205606-D88C-FECE-289C-6CCF1DDE36F2}"/>
          </ac:grpSpMkLst>
        </pc:grpChg>
        <pc:grpChg chg="del">
          <ac:chgData name="Michaela Popelková" userId="4da947f916a43c95" providerId="LiveId" clId="{7974E0BF-7B0B-4CE6-86D2-2E1AF0C7B79D}" dt="2023-02-02T05:02:24.499" v="76" actId="165"/>
          <ac:grpSpMkLst>
            <pc:docMk/>
            <pc:sldMk cId="3479976610" sldId="286"/>
            <ac:grpSpMk id="13" creationId="{9B51DDB9-4037-FD6C-BF26-44AF22488760}"/>
          </ac:grpSpMkLst>
        </pc:grpChg>
        <pc:grpChg chg="add mod">
          <ac:chgData name="Michaela Popelková" userId="4da947f916a43c95" providerId="LiveId" clId="{7974E0BF-7B0B-4CE6-86D2-2E1AF0C7B79D}" dt="2023-02-02T05:09:04.449" v="152" actId="164"/>
          <ac:grpSpMkLst>
            <pc:docMk/>
            <pc:sldMk cId="3479976610" sldId="286"/>
            <ac:grpSpMk id="15" creationId="{1C7991C3-1116-4D78-3EF2-44F58FFF657D}"/>
          </ac:grpSpMkLst>
        </pc:grpChg>
        <pc:grpChg chg="mod">
          <ac:chgData name="Michaela Popelková" userId="4da947f916a43c95" providerId="LiveId" clId="{7974E0BF-7B0B-4CE6-86D2-2E1AF0C7B79D}" dt="2023-02-02T05:02:41.972" v="78"/>
          <ac:grpSpMkLst>
            <pc:docMk/>
            <pc:sldMk cId="3479976610" sldId="286"/>
            <ac:grpSpMk id="16" creationId="{5E9142D5-DBAC-1991-9651-F5808DAA17E6}"/>
          </ac:grpSpMkLst>
        </pc:grpChg>
        <pc:grpChg chg="mod">
          <ac:chgData name="Michaela Popelková" userId="4da947f916a43c95" providerId="LiveId" clId="{7974E0BF-7B0B-4CE6-86D2-2E1AF0C7B79D}" dt="2023-02-02T05:02:41.972" v="78"/>
          <ac:grpSpMkLst>
            <pc:docMk/>
            <pc:sldMk cId="3479976610" sldId="286"/>
            <ac:grpSpMk id="22" creationId="{5E8BC0D1-8E64-5F02-28E9-EEE74BC2A823}"/>
          </ac:grpSpMkLst>
        </pc:grpChg>
        <pc:grpChg chg="add mod">
          <ac:chgData name="Michaela Popelková" userId="4da947f916a43c95" providerId="LiveId" clId="{7974E0BF-7B0B-4CE6-86D2-2E1AF0C7B79D}" dt="2023-02-02T05:09:04.449" v="152" actId="164"/>
          <ac:grpSpMkLst>
            <pc:docMk/>
            <pc:sldMk cId="3479976610" sldId="286"/>
            <ac:grpSpMk id="25" creationId="{936678B4-DB05-D978-B050-C876F4045E24}"/>
          </ac:grpSpMkLst>
        </pc:grpChg>
        <pc:grpChg chg="mod topLvl">
          <ac:chgData name="Michaela Popelková" userId="4da947f916a43c95" providerId="LiveId" clId="{7974E0BF-7B0B-4CE6-86D2-2E1AF0C7B79D}" dt="2023-02-02T05:09:04.449" v="152" actId="164"/>
          <ac:grpSpMkLst>
            <pc:docMk/>
            <pc:sldMk cId="3479976610" sldId="286"/>
            <ac:grpSpMk id="36" creationId="{A5FEF6DD-585F-1199-0FC2-AD256E4C8A71}"/>
          </ac:grpSpMkLst>
        </pc:grpChg>
        <pc:grpChg chg="del">
          <ac:chgData name="Michaela Popelková" userId="4da947f916a43c95" providerId="LiveId" clId="{7974E0BF-7B0B-4CE6-86D2-2E1AF0C7B79D}" dt="2023-02-02T05:02:12.836" v="73" actId="478"/>
          <ac:grpSpMkLst>
            <pc:docMk/>
            <pc:sldMk cId="3479976610" sldId="286"/>
            <ac:grpSpMk id="56" creationId="{43E38A4E-4419-A506-008E-3E252AB12E56}"/>
          </ac:grpSpMkLst>
        </pc:grpChg>
        <pc:picChg chg="mod">
          <ac:chgData name="Michaela Popelková" userId="4da947f916a43c95" providerId="LiveId" clId="{7974E0BF-7B0B-4CE6-86D2-2E1AF0C7B79D}" dt="2023-02-02T05:02:24.499" v="76" actId="165"/>
          <ac:picMkLst>
            <pc:docMk/>
            <pc:sldMk cId="3479976610" sldId="286"/>
            <ac:picMk id="3" creationId="{B0385C58-211B-D92E-E422-8A47B4946127}"/>
          </ac:picMkLst>
        </pc:picChg>
        <pc:picChg chg="mod">
          <ac:chgData name="Michaela Popelková" userId="4da947f916a43c95" providerId="LiveId" clId="{7974E0BF-7B0B-4CE6-86D2-2E1AF0C7B79D}" dt="2023-02-02T05:02:24.499" v="76" actId="165"/>
          <ac:picMkLst>
            <pc:docMk/>
            <pc:sldMk cId="3479976610" sldId="286"/>
            <ac:picMk id="6" creationId="{3D75C3E6-484E-517D-3C8F-548A66DD0AAB}"/>
          </ac:picMkLst>
        </pc:picChg>
        <pc:picChg chg="mod">
          <ac:chgData name="Michaela Popelková" userId="4da947f916a43c95" providerId="LiveId" clId="{7974E0BF-7B0B-4CE6-86D2-2E1AF0C7B79D}" dt="2023-02-02T05:02:24.499" v="76" actId="165"/>
          <ac:picMkLst>
            <pc:docMk/>
            <pc:sldMk cId="3479976610" sldId="286"/>
            <ac:picMk id="11" creationId="{70FDF865-FA48-7749-F907-F73200203D88}"/>
          </ac:picMkLst>
        </pc:picChg>
        <pc:picChg chg="mod topLvl">
          <ac:chgData name="Michaela Popelková" userId="4da947f916a43c95" providerId="LiveId" clId="{7974E0BF-7B0B-4CE6-86D2-2E1AF0C7B79D}" dt="2023-02-02T05:09:04.449" v="152" actId="164"/>
          <ac:picMkLst>
            <pc:docMk/>
            <pc:sldMk cId="3479976610" sldId="286"/>
            <ac:picMk id="12" creationId="{CA93C6C2-631B-EDCF-29A0-8F971D19AF5A}"/>
          </ac:picMkLst>
        </pc:picChg>
        <pc:picChg chg="mod">
          <ac:chgData name="Michaela Popelková" userId="4da947f916a43c95" providerId="LiveId" clId="{7974E0BF-7B0B-4CE6-86D2-2E1AF0C7B79D}" dt="2023-02-02T05:02:41.972" v="78"/>
          <ac:picMkLst>
            <pc:docMk/>
            <pc:sldMk cId="3479976610" sldId="286"/>
            <ac:picMk id="17" creationId="{E6CDB653-994C-3BA4-CABF-C213DAAAB68A}"/>
          </ac:picMkLst>
        </pc:picChg>
        <pc:picChg chg="mod">
          <ac:chgData name="Michaela Popelková" userId="4da947f916a43c95" providerId="LiveId" clId="{7974E0BF-7B0B-4CE6-86D2-2E1AF0C7B79D}" dt="2023-02-02T05:02:41.972" v="78"/>
          <ac:picMkLst>
            <pc:docMk/>
            <pc:sldMk cId="3479976610" sldId="286"/>
            <ac:picMk id="24" creationId="{5C6A0F73-F7B0-7FA2-5CAB-8E7A45DE59B8}"/>
          </ac:picMkLst>
        </pc:picChg>
        <pc:picChg chg="mod">
          <ac:chgData name="Michaela Popelková" userId="4da947f916a43c95" providerId="LiveId" clId="{7974E0BF-7B0B-4CE6-86D2-2E1AF0C7B79D}" dt="2023-02-02T05:02:24.499" v="76" actId="165"/>
          <ac:picMkLst>
            <pc:docMk/>
            <pc:sldMk cId="3479976610" sldId="286"/>
            <ac:picMk id="38" creationId="{B506322B-FFFB-E0D9-77DF-A394480ACE44}"/>
          </ac:picMkLst>
        </pc:picChg>
      </pc:sldChg>
      <pc:sldChg chg="addSp delSp modSp mod">
        <pc:chgData name="Michaela Popelková" userId="4da947f916a43c95" providerId="LiveId" clId="{7974E0BF-7B0B-4CE6-86D2-2E1AF0C7B79D}" dt="2023-02-02T05:08:29.146" v="146" actId="164"/>
        <pc:sldMkLst>
          <pc:docMk/>
          <pc:sldMk cId="2515640667" sldId="287"/>
        </pc:sldMkLst>
        <pc:spChg chg="mod topLvl">
          <ac:chgData name="Michaela Popelková" userId="4da947f916a43c95" providerId="LiveId" clId="{7974E0BF-7B0B-4CE6-86D2-2E1AF0C7B79D}" dt="2023-02-02T05:08:29.146" v="146" actId="164"/>
          <ac:spMkLst>
            <pc:docMk/>
            <pc:sldMk cId="2515640667" sldId="287"/>
            <ac:spMk id="2" creationId="{969F11C5-396C-C911-AFC8-4FBD7F324E87}"/>
          </ac:spMkLst>
        </pc:spChg>
        <pc:spChg chg="mod topLvl">
          <ac:chgData name="Michaela Popelková" userId="4da947f916a43c95" providerId="LiveId" clId="{7974E0BF-7B0B-4CE6-86D2-2E1AF0C7B79D}" dt="2023-02-02T05:08:29.146" v="146" actId="164"/>
          <ac:spMkLst>
            <pc:docMk/>
            <pc:sldMk cId="2515640667" sldId="287"/>
            <ac:spMk id="3" creationId="{35C46984-97CD-817E-0C74-9AA8655F5B57}"/>
          </ac:spMkLst>
        </pc:spChg>
        <pc:spChg chg="mod">
          <ac:chgData name="Michaela Popelková" userId="4da947f916a43c95" providerId="LiveId" clId="{7974E0BF-7B0B-4CE6-86D2-2E1AF0C7B79D}" dt="2023-02-02T05:04:42.589" v="102" actId="165"/>
          <ac:spMkLst>
            <pc:docMk/>
            <pc:sldMk cId="2515640667" sldId="287"/>
            <ac:spMk id="5" creationId="{B0D13AE8-C628-7973-441F-CAD384997AD1}"/>
          </ac:spMkLst>
        </pc:spChg>
        <pc:spChg chg="mod">
          <ac:chgData name="Michaela Popelková" userId="4da947f916a43c95" providerId="LiveId" clId="{7974E0BF-7B0B-4CE6-86D2-2E1AF0C7B79D}" dt="2023-02-02T05:04:42.589" v="102" actId="165"/>
          <ac:spMkLst>
            <pc:docMk/>
            <pc:sldMk cId="2515640667" sldId="287"/>
            <ac:spMk id="8" creationId="{6A33CE7D-ADC3-A9DE-52AB-98EC173487E7}"/>
          </ac:spMkLst>
        </pc:spChg>
        <pc:spChg chg="del">
          <ac:chgData name="Michaela Popelková" userId="4da947f916a43c95" providerId="LiveId" clId="{7974E0BF-7B0B-4CE6-86D2-2E1AF0C7B79D}" dt="2023-02-02T05:04:35.195" v="100" actId="478"/>
          <ac:spMkLst>
            <pc:docMk/>
            <pc:sldMk cId="2515640667" sldId="287"/>
            <ac:spMk id="9" creationId="{36AEC50C-712F-FEF2-80EF-0C08C05A826A}"/>
          </ac:spMkLst>
        </pc:spChg>
        <pc:spChg chg="add mod">
          <ac:chgData name="Michaela Popelková" userId="4da947f916a43c95" providerId="LiveId" clId="{7974E0BF-7B0B-4CE6-86D2-2E1AF0C7B79D}" dt="2023-02-02T05:08:29.146" v="146" actId="164"/>
          <ac:spMkLst>
            <pc:docMk/>
            <pc:sldMk cId="2515640667" sldId="287"/>
            <ac:spMk id="12" creationId="{B9AF080A-5AB6-C85F-E512-8D1BD02BA3CE}"/>
          </ac:spMkLst>
        </pc:spChg>
        <pc:spChg chg="mod">
          <ac:chgData name="Michaela Popelková" userId="4da947f916a43c95" providerId="LiveId" clId="{7974E0BF-7B0B-4CE6-86D2-2E1AF0C7B79D}" dt="2023-02-02T05:07:39.597" v="136"/>
          <ac:spMkLst>
            <pc:docMk/>
            <pc:sldMk cId="2515640667" sldId="287"/>
            <ac:spMk id="16" creationId="{0C03FB53-E585-FD1C-D728-40AD99B94E7E}"/>
          </ac:spMkLst>
        </pc:spChg>
        <pc:spChg chg="mod">
          <ac:chgData name="Michaela Popelková" userId="4da947f916a43c95" providerId="LiveId" clId="{7974E0BF-7B0B-4CE6-86D2-2E1AF0C7B79D}" dt="2023-02-02T05:07:39.597" v="136"/>
          <ac:spMkLst>
            <pc:docMk/>
            <pc:sldMk cId="2515640667" sldId="287"/>
            <ac:spMk id="17" creationId="{FE1250A5-4104-229F-7F23-59A36522419D}"/>
          </ac:spMkLst>
        </pc:spChg>
        <pc:spChg chg="mod">
          <ac:chgData name="Michaela Popelková" userId="4da947f916a43c95" providerId="LiveId" clId="{7974E0BF-7B0B-4CE6-86D2-2E1AF0C7B79D}" dt="2023-02-02T05:07:39.597" v="136"/>
          <ac:spMkLst>
            <pc:docMk/>
            <pc:sldMk cId="2515640667" sldId="287"/>
            <ac:spMk id="22" creationId="{F783FA1B-4DAD-B44B-2C78-53D95895E61F}"/>
          </ac:spMkLst>
        </pc:spChg>
        <pc:spChg chg="mod">
          <ac:chgData name="Michaela Popelková" userId="4da947f916a43c95" providerId="LiveId" clId="{7974E0BF-7B0B-4CE6-86D2-2E1AF0C7B79D}" dt="2023-02-02T05:04:42.589" v="102" actId="165"/>
          <ac:spMkLst>
            <pc:docMk/>
            <pc:sldMk cId="2515640667" sldId="287"/>
            <ac:spMk id="23" creationId="{16B144FF-231D-9595-5E25-47F8D87C09D4}"/>
          </ac:spMkLst>
        </pc:spChg>
        <pc:spChg chg="mod">
          <ac:chgData name="Michaela Popelková" userId="4da947f916a43c95" providerId="LiveId" clId="{7974E0BF-7B0B-4CE6-86D2-2E1AF0C7B79D}" dt="2023-02-02T05:04:42.589" v="102" actId="165"/>
          <ac:spMkLst>
            <pc:docMk/>
            <pc:sldMk cId="2515640667" sldId="287"/>
            <ac:spMk id="24" creationId="{10D5E242-DA06-20DA-E7BF-BA5DBA80CB2C}"/>
          </ac:spMkLst>
        </pc:spChg>
        <pc:spChg chg="mod">
          <ac:chgData name="Michaela Popelková" userId="4da947f916a43c95" providerId="LiveId" clId="{7974E0BF-7B0B-4CE6-86D2-2E1AF0C7B79D}" dt="2023-02-02T05:04:42.589" v="102" actId="165"/>
          <ac:spMkLst>
            <pc:docMk/>
            <pc:sldMk cId="2515640667" sldId="287"/>
            <ac:spMk id="26" creationId="{374D0C66-51DC-C349-D24B-9220A946379B}"/>
          </ac:spMkLst>
        </pc:spChg>
        <pc:spChg chg="add mod">
          <ac:chgData name="Michaela Popelková" userId="4da947f916a43c95" providerId="LiveId" clId="{7974E0BF-7B0B-4CE6-86D2-2E1AF0C7B79D}" dt="2023-02-02T05:08:29.146" v="146" actId="164"/>
          <ac:spMkLst>
            <pc:docMk/>
            <pc:sldMk cId="2515640667" sldId="287"/>
            <ac:spMk id="30" creationId="{53C16499-A92C-83A9-8948-4BD3F1BCEA41}"/>
          </ac:spMkLst>
        </pc:spChg>
        <pc:spChg chg="add del mod">
          <ac:chgData name="Michaela Popelková" userId="4da947f916a43c95" providerId="LiveId" clId="{7974E0BF-7B0B-4CE6-86D2-2E1AF0C7B79D}" dt="2023-02-02T05:07:44.087" v="137" actId="478"/>
          <ac:spMkLst>
            <pc:docMk/>
            <pc:sldMk cId="2515640667" sldId="287"/>
            <ac:spMk id="31" creationId="{B36832F9-57DC-DC4E-8DD6-A021277374D8}"/>
          </ac:spMkLst>
        </pc:spChg>
        <pc:spChg chg="mod topLvl">
          <ac:chgData name="Michaela Popelková" userId="4da947f916a43c95" providerId="LiveId" clId="{7974E0BF-7B0B-4CE6-86D2-2E1AF0C7B79D}" dt="2023-02-02T05:08:29.146" v="146" actId="164"/>
          <ac:spMkLst>
            <pc:docMk/>
            <pc:sldMk cId="2515640667" sldId="287"/>
            <ac:spMk id="48" creationId="{494B86EF-B186-4B6B-88ED-83589B6946DC}"/>
          </ac:spMkLst>
        </pc:spChg>
        <pc:spChg chg="mod topLvl">
          <ac:chgData name="Michaela Popelková" userId="4da947f916a43c95" providerId="LiveId" clId="{7974E0BF-7B0B-4CE6-86D2-2E1AF0C7B79D}" dt="2023-02-02T05:08:29.146" v="146" actId="164"/>
          <ac:spMkLst>
            <pc:docMk/>
            <pc:sldMk cId="2515640667" sldId="287"/>
            <ac:spMk id="57" creationId="{8E8A3043-603E-6CED-2B04-9EE75E5226DD}"/>
          </ac:spMkLst>
        </pc:spChg>
        <pc:spChg chg="del">
          <ac:chgData name="Michaela Popelková" userId="4da947f916a43c95" providerId="LiveId" clId="{7974E0BF-7B0B-4CE6-86D2-2E1AF0C7B79D}" dt="2023-02-02T05:04:38.353" v="101" actId="478"/>
          <ac:spMkLst>
            <pc:docMk/>
            <pc:sldMk cId="2515640667" sldId="287"/>
            <ac:spMk id="58" creationId="{F0DF9685-ED49-FC94-420B-5FAD5741CB34}"/>
          </ac:spMkLst>
        </pc:spChg>
        <pc:grpChg chg="mod topLvl">
          <ac:chgData name="Michaela Popelková" userId="4da947f916a43c95" providerId="LiveId" clId="{7974E0BF-7B0B-4CE6-86D2-2E1AF0C7B79D}" dt="2023-02-02T05:08:29.146" v="146" actId="164"/>
          <ac:grpSpMkLst>
            <pc:docMk/>
            <pc:sldMk cId="2515640667" sldId="287"/>
            <ac:grpSpMk id="4" creationId="{9FD8040F-5907-7B0E-16B3-FB2487ACE535}"/>
          </ac:grpSpMkLst>
        </pc:grpChg>
        <pc:grpChg chg="mod topLvl">
          <ac:chgData name="Michaela Popelková" userId="4da947f916a43c95" providerId="LiveId" clId="{7974E0BF-7B0B-4CE6-86D2-2E1AF0C7B79D}" dt="2023-02-02T05:08:29.146" v="146" actId="164"/>
          <ac:grpSpMkLst>
            <pc:docMk/>
            <pc:sldMk cId="2515640667" sldId="287"/>
            <ac:grpSpMk id="7" creationId="{F854A00E-4E09-1693-6006-6ED9307F54AF}"/>
          </ac:grpSpMkLst>
        </pc:grpChg>
        <pc:grpChg chg="add mod">
          <ac:chgData name="Michaela Popelková" userId="4da947f916a43c95" providerId="LiveId" clId="{7974E0BF-7B0B-4CE6-86D2-2E1AF0C7B79D}" dt="2023-02-02T05:08:29.146" v="146" actId="164"/>
          <ac:grpSpMkLst>
            <pc:docMk/>
            <pc:sldMk cId="2515640667" sldId="287"/>
            <ac:grpSpMk id="13" creationId="{C5D47D61-5791-368E-FA6E-0FB18A435022}"/>
          </ac:grpSpMkLst>
        </pc:grpChg>
        <pc:grpChg chg="mod">
          <ac:chgData name="Michaela Popelková" userId="4da947f916a43c95" providerId="LiveId" clId="{7974E0BF-7B0B-4CE6-86D2-2E1AF0C7B79D}" dt="2023-02-02T05:07:39.597" v="136"/>
          <ac:grpSpMkLst>
            <pc:docMk/>
            <pc:sldMk cId="2515640667" sldId="287"/>
            <ac:grpSpMk id="14" creationId="{B80C18B2-6CC1-DAA6-A8D6-FEE6C60A216F}"/>
          </ac:grpSpMkLst>
        </pc:grpChg>
        <pc:grpChg chg="mod">
          <ac:chgData name="Michaela Popelková" userId="4da947f916a43c95" providerId="LiveId" clId="{7974E0BF-7B0B-4CE6-86D2-2E1AF0C7B79D}" dt="2023-02-02T05:07:39.597" v="136"/>
          <ac:grpSpMkLst>
            <pc:docMk/>
            <pc:sldMk cId="2515640667" sldId="287"/>
            <ac:grpSpMk id="18" creationId="{8C1A7756-23BF-971F-3FAA-2C4655F33AD0}"/>
          </ac:grpSpMkLst>
        </pc:grpChg>
        <pc:grpChg chg="del mod topLvl">
          <ac:chgData name="Michaela Popelková" userId="4da947f916a43c95" providerId="LiveId" clId="{7974E0BF-7B0B-4CE6-86D2-2E1AF0C7B79D}" dt="2023-02-02T05:04:45.534" v="103" actId="478"/>
          <ac:grpSpMkLst>
            <pc:docMk/>
            <pc:sldMk cId="2515640667" sldId="287"/>
            <ac:grpSpMk id="19" creationId="{F1FB993E-24D6-12C3-1355-7A6EA640C307}"/>
          </ac:grpSpMkLst>
        </pc:grpChg>
        <pc:grpChg chg="mod">
          <ac:chgData name="Michaela Popelková" userId="4da947f916a43c95" providerId="LiveId" clId="{7974E0BF-7B0B-4CE6-86D2-2E1AF0C7B79D}" dt="2023-02-02T05:04:42.589" v="102" actId="165"/>
          <ac:grpSpMkLst>
            <pc:docMk/>
            <pc:sldMk cId="2515640667" sldId="287"/>
            <ac:grpSpMk id="20" creationId="{D1670FB4-F5B2-1595-134C-79F5AAF11257}"/>
          </ac:grpSpMkLst>
        </pc:grpChg>
        <pc:grpChg chg="mod">
          <ac:chgData name="Michaela Popelková" userId="4da947f916a43c95" providerId="LiveId" clId="{7974E0BF-7B0B-4CE6-86D2-2E1AF0C7B79D}" dt="2023-02-02T05:04:42.589" v="102" actId="165"/>
          <ac:grpSpMkLst>
            <pc:docMk/>
            <pc:sldMk cId="2515640667" sldId="287"/>
            <ac:grpSpMk id="25" creationId="{D751EA65-D5D1-B55A-8A0F-FDD6F066B542}"/>
          </ac:grpSpMkLst>
        </pc:grpChg>
        <pc:grpChg chg="del">
          <ac:chgData name="Michaela Popelková" userId="4da947f916a43c95" providerId="LiveId" clId="{7974E0BF-7B0B-4CE6-86D2-2E1AF0C7B79D}" dt="2023-02-02T05:04:42.589" v="102" actId="165"/>
          <ac:grpSpMkLst>
            <pc:docMk/>
            <pc:sldMk cId="2515640667" sldId="287"/>
            <ac:grpSpMk id="28" creationId="{E88140A5-AF0A-2ABD-E763-76E6F7747B6C}"/>
          </ac:grpSpMkLst>
        </pc:grpChg>
        <pc:grpChg chg="add mod">
          <ac:chgData name="Michaela Popelková" userId="4da947f916a43c95" providerId="LiveId" clId="{7974E0BF-7B0B-4CE6-86D2-2E1AF0C7B79D}" dt="2023-02-02T05:08:29.146" v="146" actId="164"/>
          <ac:grpSpMkLst>
            <pc:docMk/>
            <pc:sldMk cId="2515640667" sldId="287"/>
            <ac:grpSpMk id="32" creationId="{E2F0BE44-D947-FDD2-DFB6-3EDC01150661}"/>
          </ac:grpSpMkLst>
        </pc:grpChg>
        <pc:grpChg chg="del">
          <ac:chgData name="Michaela Popelková" userId="4da947f916a43c95" providerId="LiveId" clId="{7974E0BF-7B0B-4CE6-86D2-2E1AF0C7B79D}" dt="2023-02-02T05:04:38.353" v="101" actId="478"/>
          <ac:grpSpMkLst>
            <pc:docMk/>
            <pc:sldMk cId="2515640667" sldId="287"/>
            <ac:grpSpMk id="56" creationId="{43E38A4E-4419-A506-008E-3E252AB12E56}"/>
          </ac:grpSpMkLst>
        </pc:grpChg>
        <pc:picChg chg="mod">
          <ac:chgData name="Michaela Popelková" userId="4da947f916a43c95" providerId="LiveId" clId="{7974E0BF-7B0B-4CE6-86D2-2E1AF0C7B79D}" dt="2023-02-02T05:04:42.589" v="102" actId="165"/>
          <ac:picMkLst>
            <pc:docMk/>
            <pc:sldMk cId="2515640667" sldId="287"/>
            <ac:picMk id="6" creationId="{84FE2ED2-5480-09BB-943B-B7CAF50316FF}"/>
          </ac:picMkLst>
        </pc:picChg>
        <pc:picChg chg="mod">
          <ac:chgData name="Michaela Popelková" userId="4da947f916a43c95" providerId="LiveId" clId="{7974E0BF-7B0B-4CE6-86D2-2E1AF0C7B79D}" dt="2023-02-02T05:04:42.589" v="102" actId="165"/>
          <ac:picMkLst>
            <pc:docMk/>
            <pc:sldMk cId="2515640667" sldId="287"/>
            <ac:picMk id="10" creationId="{25F45A23-433C-FCDE-B5C4-C0B80B0018C6}"/>
          </ac:picMkLst>
        </pc:picChg>
        <pc:picChg chg="mod topLvl">
          <ac:chgData name="Michaela Popelková" userId="4da947f916a43c95" providerId="LiveId" clId="{7974E0BF-7B0B-4CE6-86D2-2E1AF0C7B79D}" dt="2023-02-02T05:08:29.146" v="146" actId="164"/>
          <ac:picMkLst>
            <pc:docMk/>
            <pc:sldMk cId="2515640667" sldId="287"/>
            <ac:picMk id="11" creationId="{EAFDFE7D-6D64-1385-97BE-DF7263DA2F44}"/>
          </ac:picMkLst>
        </pc:picChg>
        <pc:picChg chg="mod">
          <ac:chgData name="Michaela Popelková" userId="4da947f916a43c95" providerId="LiveId" clId="{7974E0BF-7B0B-4CE6-86D2-2E1AF0C7B79D}" dt="2023-02-02T05:07:39.597" v="136"/>
          <ac:picMkLst>
            <pc:docMk/>
            <pc:sldMk cId="2515640667" sldId="287"/>
            <ac:picMk id="15" creationId="{FEB4F153-DFD2-9581-593E-012B4BE3F68C}"/>
          </ac:picMkLst>
        </pc:picChg>
        <pc:picChg chg="mod">
          <ac:chgData name="Michaela Popelková" userId="4da947f916a43c95" providerId="LiveId" clId="{7974E0BF-7B0B-4CE6-86D2-2E1AF0C7B79D}" dt="2023-02-02T05:04:42.589" v="102" actId="165"/>
          <ac:picMkLst>
            <pc:docMk/>
            <pc:sldMk cId="2515640667" sldId="287"/>
            <ac:picMk id="21" creationId="{70EE890B-AF09-BDE6-DA51-10DCB5822A8F}"/>
          </ac:picMkLst>
        </pc:picChg>
        <pc:picChg chg="mod">
          <ac:chgData name="Michaela Popelková" userId="4da947f916a43c95" providerId="LiveId" clId="{7974E0BF-7B0B-4CE6-86D2-2E1AF0C7B79D}" dt="2023-02-02T05:04:42.589" v="102" actId="165"/>
          <ac:picMkLst>
            <pc:docMk/>
            <pc:sldMk cId="2515640667" sldId="287"/>
            <ac:picMk id="27" creationId="{E056C55A-6E85-BBAB-BF5D-9169E3D9A539}"/>
          </ac:picMkLst>
        </pc:picChg>
        <pc:picChg chg="mod">
          <ac:chgData name="Michaela Popelková" userId="4da947f916a43c95" providerId="LiveId" clId="{7974E0BF-7B0B-4CE6-86D2-2E1AF0C7B79D}" dt="2023-02-02T05:07:39.597" v="136"/>
          <ac:picMkLst>
            <pc:docMk/>
            <pc:sldMk cId="2515640667" sldId="287"/>
            <ac:picMk id="29" creationId="{DAE12732-9887-E5E9-39C5-73150F6DF302}"/>
          </ac:picMkLst>
        </pc:picChg>
      </pc:sldChg>
      <pc:sldChg chg="addSp delSp modSp mod">
        <pc:chgData name="Michaela Popelková" userId="4da947f916a43c95" providerId="LiveId" clId="{7974E0BF-7B0B-4CE6-86D2-2E1AF0C7B79D}" dt="2023-02-02T05:09:31.396" v="154" actId="164"/>
        <pc:sldMkLst>
          <pc:docMk/>
          <pc:sldMk cId="1272606788" sldId="288"/>
        </pc:sldMkLst>
        <pc:spChg chg="mod topLvl">
          <ac:chgData name="Michaela Popelková" userId="4da947f916a43c95" providerId="LiveId" clId="{7974E0BF-7B0B-4CE6-86D2-2E1AF0C7B79D}" dt="2023-02-02T05:09:31.396" v="154" actId="164"/>
          <ac:spMkLst>
            <pc:docMk/>
            <pc:sldMk cId="1272606788" sldId="288"/>
            <ac:spMk id="2" creationId="{DE322BCE-0271-4C8E-9878-A7CF42C7A47B}"/>
          </ac:spMkLst>
        </pc:spChg>
        <pc:spChg chg="mod topLvl">
          <ac:chgData name="Michaela Popelková" userId="4da947f916a43c95" providerId="LiveId" clId="{7974E0BF-7B0B-4CE6-86D2-2E1AF0C7B79D}" dt="2023-02-02T05:09:31.396" v="154" actId="164"/>
          <ac:spMkLst>
            <pc:docMk/>
            <pc:sldMk cId="1272606788" sldId="288"/>
            <ac:spMk id="4" creationId="{4C78A10C-BE35-04C4-11B2-58672D52EEF1}"/>
          </ac:spMkLst>
        </pc:spChg>
        <pc:spChg chg="mod topLvl">
          <ac:chgData name="Michaela Popelková" userId="4da947f916a43c95" providerId="LiveId" clId="{7974E0BF-7B0B-4CE6-86D2-2E1AF0C7B79D}" dt="2023-02-02T05:09:31.396" v="154" actId="164"/>
          <ac:spMkLst>
            <pc:docMk/>
            <pc:sldMk cId="1272606788" sldId="288"/>
            <ac:spMk id="6" creationId="{2A9BE3D0-1213-62B0-A011-6E4A62F810D2}"/>
          </ac:spMkLst>
        </pc:spChg>
        <pc:spChg chg="mod">
          <ac:chgData name="Michaela Popelková" userId="4da947f916a43c95" providerId="LiveId" clId="{7974E0BF-7B0B-4CE6-86D2-2E1AF0C7B79D}" dt="2023-02-02T05:09:16.553" v="153" actId="165"/>
          <ac:spMkLst>
            <pc:docMk/>
            <pc:sldMk cId="1272606788" sldId="288"/>
            <ac:spMk id="12" creationId="{7887DB32-9AAE-F383-A0A9-75D4C31E828E}"/>
          </ac:spMkLst>
        </pc:spChg>
        <pc:spChg chg="mod">
          <ac:chgData name="Michaela Popelková" userId="4da947f916a43c95" providerId="LiveId" clId="{7974E0BF-7B0B-4CE6-86D2-2E1AF0C7B79D}" dt="2023-02-02T05:09:16.553" v="153" actId="165"/>
          <ac:spMkLst>
            <pc:docMk/>
            <pc:sldMk cId="1272606788" sldId="288"/>
            <ac:spMk id="13" creationId="{49488BD6-FD53-8E4D-7F40-27DE496DA6A6}"/>
          </ac:spMkLst>
        </pc:spChg>
        <pc:spChg chg="mod">
          <ac:chgData name="Michaela Popelková" userId="4da947f916a43c95" providerId="LiveId" clId="{7974E0BF-7B0B-4CE6-86D2-2E1AF0C7B79D}" dt="2023-02-02T05:09:16.553" v="153" actId="165"/>
          <ac:spMkLst>
            <pc:docMk/>
            <pc:sldMk cId="1272606788" sldId="288"/>
            <ac:spMk id="15" creationId="{E68B7E4E-AD2D-06C0-6424-616EAEB8D7B5}"/>
          </ac:spMkLst>
        </pc:spChg>
        <pc:spChg chg="add mod topLvl">
          <ac:chgData name="Michaela Popelková" userId="4da947f916a43c95" providerId="LiveId" clId="{7974E0BF-7B0B-4CE6-86D2-2E1AF0C7B79D}" dt="2023-02-02T05:09:31.396" v="154" actId="164"/>
          <ac:spMkLst>
            <pc:docMk/>
            <pc:sldMk cId="1272606788" sldId="288"/>
            <ac:spMk id="17" creationId="{9A4F226B-7DFE-B647-8249-AD402EBBA8D5}"/>
          </ac:spMkLst>
        </pc:spChg>
        <pc:spChg chg="mod">
          <ac:chgData name="Michaela Popelková" userId="4da947f916a43c95" providerId="LiveId" clId="{7974E0BF-7B0B-4CE6-86D2-2E1AF0C7B79D}" dt="2023-02-02T05:09:16.553" v="153" actId="165"/>
          <ac:spMkLst>
            <pc:docMk/>
            <pc:sldMk cId="1272606788" sldId="288"/>
            <ac:spMk id="18" creationId="{4963385C-21D4-B497-F077-285D169D50B4}"/>
          </ac:spMkLst>
        </pc:spChg>
        <pc:spChg chg="add mod topLvl">
          <ac:chgData name="Michaela Popelková" userId="4da947f916a43c95" providerId="LiveId" clId="{7974E0BF-7B0B-4CE6-86D2-2E1AF0C7B79D}" dt="2023-02-02T05:09:31.396" v="154" actId="164"/>
          <ac:spMkLst>
            <pc:docMk/>
            <pc:sldMk cId="1272606788" sldId="288"/>
            <ac:spMk id="19" creationId="{B2385D97-F72B-CC21-EA60-B5380A1ADA2B}"/>
          </ac:spMkLst>
        </pc:spChg>
        <pc:spChg chg="del">
          <ac:chgData name="Michaela Popelková" userId="4da947f916a43c95" providerId="LiveId" clId="{7974E0BF-7B0B-4CE6-86D2-2E1AF0C7B79D}" dt="2023-02-02T05:04:23.311" v="97" actId="478"/>
          <ac:spMkLst>
            <pc:docMk/>
            <pc:sldMk cId="1272606788" sldId="288"/>
            <ac:spMk id="22" creationId="{3B64645A-3B7F-C044-A676-F39A70FDDCE2}"/>
          </ac:spMkLst>
        </pc:spChg>
        <pc:spChg chg="mod topLvl">
          <ac:chgData name="Michaela Popelková" userId="4da947f916a43c95" providerId="LiveId" clId="{7974E0BF-7B0B-4CE6-86D2-2E1AF0C7B79D}" dt="2023-02-02T05:09:31.396" v="154" actId="164"/>
          <ac:spMkLst>
            <pc:docMk/>
            <pc:sldMk cId="1272606788" sldId="288"/>
            <ac:spMk id="24" creationId="{B74ABDC9-CC76-A0BD-DCAD-6A0613A4FB34}"/>
          </ac:spMkLst>
        </pc:spChg>
        <pc:spChg chg="mod topLvl">
          <ac:chgData name="Michaela Popelková" userId="4da947f916a43c95" providerId="LiveId" clId="{7974E0BF-7B0B-4CE6-86D2-2E1AF0C7B79D}" dt="2023-02-02T05:09:31.396" v="154" actId="164"/>
          <ac:spMkLst>
            <pc:docMk/>
            <pc:sldMk cId="1272606788" sldId="288"/>
            <ac:spMk id="25" creationId="{1390292E-CF4A-4AAE-B8F3-6810A56F228D}"/>
          </ac:spMkLst>
        </pc:spChg>
        <pc:spChg chg="mod">
          <ac:chgData name="Michaela Popelková" userId="4da947f916a43c95" providerId="LiveId" clId="{7974E0BF-7B0B-4CE6-86D2-2E1AF0C7B79D}" dt="2023-02-02T05:04:27.926" v="98" actId="165"/>
          <ac:spMkLst>
            <pc:docMk/>
            <pc:sldMk cId="1272606788" sldId="288"/>
            <ac:spMk id="27" creationId="{9928C391-1119-863B-DC16-950B855597E9}"/>
          </ac:spMkLst>
        </pc:spChg>
        <pc:spChg chg="mod">
          <ac:chgData name="Michaela Popelková" userId="4da947f916a43c95" providerId="LiveId" clId="{7974E0BF-7B0B-4CE6-86D2-2E1AF0C7B79D}" dt="2023-02-02T05:04:27.926" v="98" actId="165"/>
          <ac:spMkLst>
            <pc:docMk/>
            <pc:sldMk cId="1272606788" sldId="288"/>
            <ac:spMk id="28" creationId="{B51D46EB-ABFA-D339-14A6-57B1E8310405}"/>
          </ac:spMkLst>
        </pc:spChg>
        <pc:spChg chg="del">
          <ac:chgData name="Michaela Popelková" userId="4da947f916a43c95" providerId="LiveId" clId="{7974E0BF-7B0B-4CE6-86D2-2E1AF0C7B79D}" dt="2023-02-02T05:04:20.897" v="96" actId="478"/>
          <ac:spMkLst>
            <pc:docMk/>
            <pc:sldMk cId="1272606788" sldId="288"/>
            <ac:spMk id="29" creationId="{1E7802E1-3672-E6BD-108C-D733C7272359}"/>
          </ac:spMkLst>
        </pc:spChg>
        <pc:spChg chg="mod">
          <ac:chgData name="Michaela Popelková" userId="4da947f916a43c95" providerId="LiveId" clId="{7974E0BF-7B0B-4CE6-86D2-2E1AF0C7B79D}" dt="2023-02-02T05:04:27.926" v="98" actId="165"/>
          <ac:spMkLst>
            <pc:docMk/>
            <pc:sldMk cId="1272606788" sldId="288"/>
            <ac:spMk id="31" creationId="{D79222B2-46F8-FD2F-53F6-9115229F9545}"/>
          </ac:spMkLst>
        </pc:spChg>
        <pc:grpChg chg="add mod topLvl">
          <ac:chgData name="Michaela Popelková" userId="4da947f916a43c95" providerId="LiveId" clId="{7974E0BF-7B0B-4CE6-86D2-2E1AF0C7B79D}" dt="2023-02-02T05:09:31.396" v="154" actId="164"/>
          <ac:grpSpMkLst>
            <pc:docMk/>
            <pc:sldMk cId="1272606788" sldId="288"/>
            <ac:grpSpMk id="3" creationId="{2DF51BD7-A0E7-5163-D729-44D49EB5B9DC}"/>
          </ac:grpSpMkLst>
        </pc:grpChg>
        <pc:grpChg chg="del">
          <ac:chgData name="Michaela Popelková" userId="4da947f916a43c95" providerId="LiveId" clId="{7974E0BF-7B0B-4CE6-86D2-2E1AF0C7B79D}" dt="2023-02-02T05:04:20.897" v="96" actId="478"/>
          <ac:grpSpMkLst>
            <pc:docMk/>
            <pc:sldMk cId="1272606788" sldId="288"/>
            <ac:grpSpMk id="7" creationId="{C6C6BF84-44ED-E64E-5E35-009EDE9A5906}"/>
          </ac:grpSpMkLst>
        </pc:grpChg>
        <pc:grpChg chg="mod topLvl">
          <ac:chgData name="Michaela Popelková" userId="4da947f916a43c95" providerId="LiveId" clId="{7974E0BF-7B0B-4CE6-86D2-2E1AF0C7B79D}" dt="2023-02-02T05:09:31.396" v="154" actId="164"/>
          <ac:grpSpMkLst>
            <pc:docMk/>
            <pc:sldMk cId="1272606788" sldId="288"/>
            <ac:grpSpMk id="8" creationId="{C5B84A62-17B2-ABB9-117C-53EFBAC93405}"/>
          </ac:grpSpMkLst>
        </pc:grpChg>
        <pc:grpChg chg="mod">
          <ac:chgData name="Michaela Popelková" userId="4da947f916a43c95" providerId="LiveId" clId="{7974E0BF-7B0B-4CE6-86D2-2E1AF0C7B79D}" dt="2023-02-02T05:09:16.553" v="153" actId="165"/>
          <ac:grpSpMkLst>
            <pc:docMk/>
            <pc:sldMk cId="1272606788" sldId="288"/>
            <ac:grpSpMk id="9" creationId="{FB5D5F25-6359-FEAD-64E8-CE97922357C8}"/>
          </ac:grpSpMkLst>
        </pc:grpChg>
        <pc:grpChg chg="mod">
          <ac:chgData name="Michaela Popelková" userId="4da947f916a43c95" providerId="LiveId" clId="{7974E0BF-7B0B-4CE6-86D2-2E1AF0C7B79D}" dt="2023-02-02T05:09:16.553" v="153" actId="165"/>
          <ac:grpSpMkLst>
            <pc:docMk/>
            <pc:sldMk cId="1272606788" sldId="288"/>
            <ac:grpSpMk id="14" creationId="{30036ABF-B607-D0F6-6507-C9C43DFF1535}"/>
          </ac:grpSpMkLst>
        </pc:grpChg>
        <pc:grpChg chg="del mod topLvl">
          <ac:chgData name="Michaela Popelková" userId="4da947f916a43c95" providerId="LiveId" clId="{7974E0BF-7B0B-4CE6-86D2-2E1AF0C7B79D}" dt="2023-02-02T05:04:30.566" v="99" actId="478"/>
          <ac:grpSpMkLst>
            <pc:docMk/>
            <pc:sldMk cId="1272606788" sldId="288"/>
            <ac:grpSpMk id="20" creationId="{C48F7C6A-9A6E-DBBD-510C-EC4103B51094}"/>
          </ac:grpSpMkLst>
        </pc:grpChg>
        <pc:grpChg chg="mod">
          <ac:chgData name="Michaela Popelková" userId="4da947f916a43c95" providerId="LiveId" clId="{7974E0BF-7B0B-4CE6-86D2-2E1AF0C7B79D}" dt="2023-02-02T05:04:27.926" v="98" actId="165"/>
          <ac:grpSpMkLst>
            <pc:docMk/>
            <pc:sldMk cId="1272606788" sldId="288"/>
            <ac:grpSpMk id="21" creationId="{74E6D399-8219-D7B8-48FE-E7DE971B9904}"/>
          </ac:grpSpMkLst>
        </pc:grpChg>
        <pc:grpChg chg="mod">
          <ac:chgData name="Michaela Popelková" userId="4da947f916a43c95" providerId="LiveId" clId="{7974E0BF-7B0B-4CE6-86D2-2E1AF0C7B79D}" dt="2023-02-02T05:04:27.926" v="98" actId="165"/>
          <ac:grpSpMkLst>
            <pc:docMk/>
            <pc:sldMk cId="1272606788" sldId="288"/>
            <ac:grpSpMk id="30" creationId="{BBC92AD6-33F4-631E-E35D-0B3801AB9B59}"/>
          </ac:grpSpMkLst>
        </pc:grpChg>
        <pc:grpChg chg="del">
          <ac:chgData name="Michaela Popelková" userId="4da947f916a43c95" providerId="LiveId" clId="{7974E0BF-7B0B-4CE6-86D2-2E1AF0C7B79D}" dt="2023-02-02T05:04:27.926" v="98" actId="165"/>
          <ac:grpSpMkLst>
            <pc:docMk/>
            <pc:sldMk cId="1272606788" sldId="288"/>
            <ac:grpSpMk id="33" creationId="{58FD208C-7FC7-853D-2F43-2A0F7ADC1C4A}"/>
          </ac:grpSpMkLst>
        </pc:grpChg>
        <pc:grpChg chg="add del mod">
          <ac:chgData name="Michaela Popelková" userId="4da947f916a43c95" providerId="LiveId" clId="{7974E0BF-7B0B-4CE6-86D2-2E1AF0C7B79D}" dt="2023-02-02T05:09:16.553" v="153" actId="165"/>
          <ac:grpSpMkLst>
            <pc:docMk/>
            <pc:sldMk cId="1272606788" sldId="288"/>
            <ac:grpSpMk id="34" creationId="{16CFEF28-FC9D-DFAB-872D-8A41DCC9B197}"/>
          </ac:grpSpMkLst>
        </pc:grpChg>
        <pc:grpChg chg="add mod">
          <ac:chgData name="Michaela Popelková" userId="4da947f916a43c95" providerId="LiveId" clId="{7974E0BF-7B0B-4CE6-86D2-2E1AF0C7B79D}" dt="2023-02-02T05:09:31.396" v="154" actId="164"/>
          <ac:grpSpMkLst>
            <pc:docMk/>
            <pc:sldMk cId="1272606788" sldId="288"/>
            <ac:grpSpMk id="35" creationId="{73EAAE7C-57E1-47ED-185F-9AC869DEE2AA}"/>
          </ac:grpSpMkLst>
        </pc:grpChg>
        <pc:picChg chg="mod topLvl">
          <ac:chgData name="Michaela Popelková" userId="4da947f916a43c95" providerId="LiveId" clId="{7974E0BF-7B0B-4CE6-86D2-2E1AF0C7B79D}" dt="2023-02-02T05:09:31.396" v="154" actId="164"/>
          <ac:picMkLst>
            <pc:docMk/>
            <pc:sldMk cId="1272606788" sldId="288"/>
            <ac:picMk id="5" creationId="{AD6353F1-B152-6FC4-7E36-4140EA543D4E}"/>
          </ac:picMkLst>
        </pc:picChg>
        <pc:picChg chg="mod topLvl">
          <ac:chgData name="Michaela Popelková" userId="4da947f916a43c95" providerId="LiveId" clId="{7974E0BF-7B0B-4CE6-86D2-2E1AF0C7B79D}" dt="2023-02-02T05:09:31.396" v="154" actId="164"/>
          <ac:picMkLst>
            <pc:docMk/>
            <pc:sldMk cId="1272606788" sldId="288"/>
            <ac:picMk id="10" creationId="{2FBB9561-6856-A8F9-89F8-B35F6EF952E3}"/>
          </ac:picMkLst>
        </pc:picChg>
        <pc:picChg chg="mod">
          <ac:chgData name="Michaela Popelková" userId="4da947f916a43c95" providerId="LiveId" clId="{7974E0BF-7B0B-4CE6-86D2-2E1AF0C7B79D}" dt="2023-02-02T05:09:16.553" v="153" actId="165"/>
          <ac:picMkLst>
            <pc:docMk/>
            <pc:sldMk cId="1272606788" sldId="288"/>
            <ac:picMk id="11" creationId="{55252A9A-FB86-E4CB-97DC-29AB0B7BC21C}"/>
          </ac:picMkLst>
        </pc:picChg>
        <pc:picChg chg="mod">
          <ac:chgData name="Michaela Popelková" userId="4da947f916a43c95" providerId="LiveId" clId="{7974E0BF-7B0B-4CE6-86D2-2E1AF0C7B79D}" dt="2023-02-02T05:09:16.553" v="153" actId="165"/>
          <ac:picMkLst>
            <pc:docMk/>
            <pc:sldMk cId="1272606788" sldId="288"/>
            <ac:picMk id="16" creationId="{7F4BCC45-A64D-1FCD-9E9D-DFD93C164983}"/>
          </ac:picMkLst>
        </pc:picChg>
        <pc:picChg chg="mod">
          <ac:chgData name="Michaela Popelková" userId="4da947f916a43c95" providerId="LiveId" clId="{7974E0BF-7B0B-4CE6-86D2-2E1AF0C7B79D}" dt="2023-02-02T05:09:16.553" v="153" actId="165"/>
          <ac:picMkLst>
            <pc:docMk/>
            <pc:sldMk cId="1272606788" sldId="288"/>
            <ac:picMk id="23" creationId="{33B6751E-2A03-DD7F-0178-5859681FD45D}"/>
          </ac:picMkLst>
        </pc:picChg>
        <pc:picChg chg="mod">
          <ac:chgData name="Michaela Popelková" userId="4da947f916a43c95" providerId="LiveId" clId="{7974E0BF-7B0B-4CE6-86D2-2E1AF0C7B79D}" dt="2023-02-02T05:04:27.926" v="98" actId="165"/>
          <ac:picMkLst>
            <pc:docMk/>
            <pc:sldMk cId="1272606788" sldId="288"/>
            <ac:picMk id="26" creationId="{F31F75E6-9712-12DC-F720-B4F0BEB72A75}"/>
          </ac:picMkLst>
        </pc:picChg>
        <pc:picChg chg="mod">
          <ac:chgData name="Michaela Popelková" userId="4da947f916a43c95" providerId="LiveId" clId="{7974E0BF-7B0B-4CE6-86D2-2E1AF0C7B79D}" dt="2023-02-02T05:04:27.926" v="98" actId="165"/>
          <ac:picMkLst>
            <pc:docMk/>
            <pc:sldMk cId="1272606788" sldId="288"/>
            <ac:picMk id="32" creationId="{F998359C-7D76-A98E-E517-7F37FD152F90}"/>
          </ac:picMkLst>
        </pc:picChg>
      </pc:sldChg>
      <pc:sldChg chg="addSp delSp modSp mod">
        <pc:chgData name="Michaela Popelková" userId="4da947f916a43c95" providerId="LiveId" clId="{7974E0BF-7B0B-4CE6-86D2-2E1AF0C7B79D}" dt="2023-02-02T05:08:47.801" v="149" actId="164"/>
        <pc:sldMkLst>
          <pc:docMk/>
          <pc:sldMk cId="1860668214" sldId="291"/>
        </pc:sldMkLst>
        <pc:spChg chg="mod topLvl">
          <ac:chgData name="Michaela Popelková" userId="4da947f916a43c95" providerId="LiveId" clId="{7974E0BF-7B0B-4CE6-86D2-2E1AF0C7B79D}" dt="2023-02-02T05:08:47.801" v="149" actId="164"/>
          <ac:spMkLst>
            <pc:docMk/>
            <pc:sldMk cId="1860668214" sldId="291"/>
            <ac:spMk id="2" creationId="{DE322BCE-0271-4C8E-9878-A7CF42C7A47B}"/>
          </ac:spMkLst>
        </pc:spChg>
        <pc:spChg chg="mod topLvl">
          <ac:chgData name="Michaela Popelková" userId="4da947f916a43c95" providerId="LiveId" clId="{7974E0BF-7B0B-4CE6-86D2-2E1AF0C7B79D}" dt="2023-02-02T05:08:47.801" v="149" actId="164"/>
          <ac:spMkLst>
            <pc:docMk/>
            <pc:sldMk cId="1860668214" sldId="291"/>
            <ac:spMk id="5" creationId="{E579DCE4-6DC1-63CA-EAE2-3A3096D8E950}"/>
          </ac:spMkLst>
        </pc:spChg>
        <pc:spChg chg="mod topLvl">
          <ac:chgData name="Michaela Popelková" userId="4da947f916a43c95" providerId="LiveId" clId="{7974E0BF-7B0B-4CE6-86D2-2E1AF0C7B79D}" dt="2023-02-02T05:08:47.801" v="149" actId="164"/>
          <ac:spMkLst>
            <pc:docMk/>
            <pc:sldMk cId="1860668214" sldId="291"/>
            <ac:spMk id="6" creationId="{3F20CB2C-AB15-F155-04BA-0CE69EE7A059}"/>
          </ac:spMkLst>
        </pc:spChg>
        <pc:spChg chg="mod">
          <ac:chgData name="Michaela Popelková" userId="4da947f916a43c95" providerId="LiveId" clId="{7974E0BF-7B0B-4CE6-86D2-2E1AF0C7B79D}" dt="2023-02-02T05:07:31.192" v="133"/>
          <ac:spMkLst>
            <pc:docMk/>
            <pc:sldMk cId="1860668214" sldId="291"/>
            <ac:spMk id="12" creationId="{07823C6E-1BA2-8D77-D276-5C358B612905}"/>
          </ac:spMkLst>
        </pc:spChg>
        <pc:spChg chg="mod">
          <ac:chgData name="Michaela Popelková" userId="4da947f916a43c95" providerId="LiveId" clId="{7974E0BF-7B0B-4CE6-86D2-2E1AF0C7B79D}" dt="2023-02-02T05:07:31.192" v="133"/>
          <ac:spMkLst>
            <pc:docMk/>
            <pc:sldMk cId="1860668214" sldId="291"/>
            <ac:spMk id="13" creationId="{A512362A-32FD-7465-D935-3169F43E84D3}"/>
          </ac:spMkLst>
        </pc:spChg>
        <pc:spChg chg="mod">
          <ac:chgData name="Michaela Popelková" userId="4da947f916a43c95" providerId="LiveId" clId="{7974E0BF-7B0B-4CE6-86D2-2E1AF0C7B79D}" dt="2023-02-02T05:07:31.192" v="133"/>
          <ac:spMkLst>
            <pc:docMk/>
            <pc:sldMk cId="1860668214" sldId="291"/>
            <ac:spMk id="15" creationId="{9469A50D-A796-F282-A4AE-DF2FED76D104}"/>
          </ac:spMkLst>
        </pc:spChg>
        <pc:spChg chg="add mod">
          <ac:chgData name="Michaela Popelková" userId="4da947f916a43c95" providerId="LiveId" clId="{7974E0BF-7B0B-4CE6-86D2-2E1AF0C7B79D}" dt="2023-02-02T05:08:47.801" v="149" actId="164"/>
          <ac:spMkLst>
            <pc:docMk/>
            <pc:sldMk cId="1860668214" sldId="291"/>
            <ac:spMk id="17" creationId="{646FF59C-2224-C166-F1CD-3BEEB7B542C4}"/>
          </ac:spMkLst>
        </pc:spChg>
        <pc:spChg chg="mod">
          <ac:chgData name="Michaela Popelková" userId="4da947f916a43c95" providerId="LiveId" clId="{7974E0BF-7B0B-4CE6-86D2-2E1AF0C7B79D}" dt="2023-02-02T05:07:27.367" v="131" actId="165"/>
          <ac:spMkLst>
            <pc:docMk/>
            <pc:sldMk cId="1860668214" sldId="291"/>
            <ac:spMk id="18" creationId="{66988BAD-D05C-44FC-52D5-9B1834F46822}"/>
          </ac:spMkLst>
        </pc:spChg>
        <pc:spChg chg="del">
          <ac:chgData name="Michaela Popelková" userId="4da947f916a43c95" providerId="LiveId" clId="{7974E0BF-7B0B-4CE6-86D2-2E1AF0C7B79D}" dt="2023-02-02T05:07:20.625" v="130" actId="478"/>
          <ac:spMkLst>
            <pc:docMk/>
            <pc:sldMk cId="1860668214" sldId="291"/>
            <ac:spMk id="22" creationId="{DE340C8A-3101-F57D-0D5E-307F23894EE9}"/>
          </ac:spMkLst>
        </pc:spChg>
        <pc:spChg chg="mod topLvl">
          <ac:chgData name="Michaela Popelková" userId="4da947f916a43c95" providerId="LiveId" clId="{7974E0BF-7B0B-4CE6-86D2-2E1AF0C7B79D}" dt="2023-02-02T05:08:47.801" v="149" actId="164"/>
          <ac:spMkLst>
            <pc:docMk/>
            <pc:sldMk cId="1860668214" sldId="291"/>
            <ac:spMk id="24" creationId="{4BF7A467-576E-2A7D-F047-13D594A1166D}"/>
          </ac:spMkLst>
        </pc:spChg>
        <pc:spChg chg="mod topLvl">
          <ac:chgData name="Michaela Popelková" userId="4da947f916a43c95" providerId="LiveId" clId="{7974E0BF-7B0B-4CE6-86D2-2E1AF0C7B79D}" dt="2023-02-02T05:08:47.801" v="149" actId="164"/>
          <ac:spMkLst>
            <pc:docMk/>
            <pc:sldMk cId="1860668214" sldId="291"/>
            <ac:spMk id="25" creationId="{1390292E-CF4A-4AAE-B8F3-6810A56F228D}"/>
          </ac:spMkLst>
        </pc:spChg>
        <pc:spChg chg="del">
          <ac:chgData name="Michaela Popelková" userId="4da947f916a43c95" providerId="LiveId" clId="{7974E0BF-7B0B-4CE6-86D2-2E1AF0C7B79D}" dt="2023-02-02T05:07:14.916" v="129" actId="478"/>
          <ac:spMkLst>
            <pc:docMk/>
            <pc:sldMk cId="1860668214" sldId="291"/>
            <ac:spMk id="26" creationId="{003827CB-A4D1-6EE4-4C07-A13FD1936F22}"/>
          </ac:spMkLst>
        </pc:spChg>
        <pc:spChg chg="mod">
          <ac:chgData name="Michaela Popelková" userId="4da947f916a43c95" providerId="LiveId" clId="{7974E0BF-7B0B-4CE6-86D2-2E1AF0C7B79D}" dt="2023-02-02T05:07:27.367" v="131" actId="165"/>
          <ac:spMkLst>
            <pc:docMk/>
            <pc:sldMk cId="1860668214" sldId="291"/>
            <ac:spMk id="27" creationId="{E20469B3-E1CE-1C3D-CBD5-5ECF7AC9207D}"/>
          </ac:spMkLst>
        </pc:spChg>
        <pc:spChg chg="mod">
          <ac:chgData name="Michaela Popelková" userId="4da947f916a43c95" providerId="LiveId" clId="{7974E0BF-7B0B-4CE6-86D2-2E1AF0C7B79D}" dt="2023-02-02T05:07:27.367" v="131" actId="165"/>
          <ac:spMkLst>
            <pc:docMk/>
            <pc:sldMk cId="1860668214" sldId="291"/>
            <ac:spMk id="28" creationId="{A3C2E7E8-93DA-7E2E-100C-B061DE74F64E}"/>
          </ac:spMkLst>
        </pc:spChg>
        <pc:spChg chg="mod">
          <ac:chgData name="Michaela Popelková" userId="4da947f916a43c95" providerId="LiveId" clId="{7974E0BF-7B0B-4CE6-86D2-2E1AF0C7B79D}" dt="2023-02-02T05:07:27.367" v="131" actId="165"/>
          <ac:spMkLst>
            <pc:docMk/>
            <pc:sldMk cId="1860668214" sldId="291"/>
            <ac:spMk id="30" creationId="{B8363A24-CAB4-165E-8190-61345BB426EC}"/>
          </ac:spMkLst>
        </pc:spChg>
        <pc:spChg chg="add mod">
          <ac:chgData name="Michaela Popelková" userId="4da947f916a43c95" providerId="LiveId" clId="{7974E0BF-7B0B-4CE6-86D2-2E1AF0C7B79D}" dt="2023-02-02T05:08:47.801" v="149" actId="164"/>
          <ac:spMkLst>
            <pc:docMk/>
            <pc:sldMk cId="1860668214" sldId="291"/>
            <ac:spMk id="33" creationId="{35E1AD1D-D599-C0F1-A0B3-6082CC651215}"/>
          </ac:spMkLst>
        </pc:spChg>
        <pc:grpChg chg="add mod">
          <ac:chgData name="Michaela Popelková" userId="4da947f916a43c95" providerId="LiveId" clId="{7974E0BF-7B0B-4CE6-86D2-2E1AF0C7B79D}" dt="2023-02-02T05:08:47.801" v="149" actId="164"/>
          <ac:grpSpMkLst>
            <pc:docMk/>
            <pc:sldMk cId="1860668214" sldId="291"/>
            <ac:grpSpMk id="3" creationId="{2E7A9123-2F17-4F7F-A826-6BA0134F92AA}"/>
          </ac:grpSpMkLst>
        </pc:grpChg>
        <pc:grpChg chg="del">
          <ac:chgData name="Michaela Popelková" userId="4da947f916a43c95" providerId="LiveId" clId="{7974E0BF-7B0B-4CE6-86D2-2E1AF0C7B79D}" dt="2023-02-02T05:07:14.916" v="129" actId="478"/>
          <ac:grpSpMkLst>
            <pc:docMk/>
            <pc:sldMk cId="1860668214" sldId="291"/>
            <ac:grpSpMk id="7" creationId="{2BC5154B-85F4-B2FD-9667-DCC1F3743D0A}"/>
          </ac:grpSpMkLst>
        </pc:grpChg>
        <pc:grpChg chg="mod topLvl">
          <ac:chgData name="Michaela Popelková" userId="4da947f916a43c95" providerId="LiveId" clId="{7974E0BF-7B0B-4CE6-86D2-2E1AF0C7B79D}" dt="2023-02-02T05:08:47.801" v="149" actId="164"/>
          <ac:grpSpMkLst>
            <pc:docMk/>
            <pc:sldMk cId="1860668214" sldId="291"/>
            <ac:grpSpMk id="8" creationId="{BC8150F4-A629-D71A-A24A-C2CF54268FEE}"/>
          </ac:grpSpMkLst>
        </pc:grpChg>
        <pc:grpChg chg="mod">
          <ac:chgData name="Michaela Popelková" userId="4da947f916a43c95" providerId="LiveId" clId="{7974E0BF-7B0B-4CE6-86D2-2E1AF0C7B79D}" dt="2023-02-02T05:07:31.192" v="133"/>
          <ac:grpSpMkLst>
            <pc:docMk/>
            <pc:sldMk cId="1860668214" sldId="291"/>
            <ac:grpSpMk id="9" creationId="{59AB87DE-3B15-F564-05F9-C936116199EA}"/>
          </ac:grpSpMkLst>
        </pc:grpChg>
        <pc:grpChg chg="mod">
          <ac:chgData name="Michaela Popelková" userId="4da947f916a43c95" providerId="LiveId" clId="{7974E0BF-7B0B-4CE6-86D2-2E1AF0C7B79D}" dt="2023-02-02T05:07:31.192" v="133"/>
          <ac:grpSpMkLst>
            <pc:docMk/>
            <pc:sldMk cId="1860668214" sldId="291"/>
            <ac:grpSpMk id="14" creationId="{EF93CCCB-5781-53BA-29C8-54A0AF3FD22F}"/>
          </ac:grpSpMkLst>
        </pc:grpChg>
        <pc:grpChg chg="del mod topLvl">
          <ac:chgData name="Michaela Popelková" userId="4da947f916a43c95" providerId="LiveId" clId="{7974E0BF-7B0B-4CE6-86D2-2E1AF0C7B79D}" dt="2023-02-02T05:07:30.193" v="132" actId="478"/>
          <ac:grpSpMkLst>
            <pc:docMk/>
            <pc:sldMk cId="1860668214" sldId="291"/>
            <ac:grpSpMk id="19" creationId="{3351FC09-EC5F-9E5E-2820-0928BDDF9B67}"/>
          </ac:grpSpMkLst>
        </pc:grpChg>
        <pc:grpChg chg="mod">
          <ac:chgData name="Michaela Popelková" userId="4da947f916a43c95" providerId="LiveId" clId="{7974E0BF-7B0B-4CE6-86D2-2E1AF0C7B79D}" dt="2023-02-02T05:07:27.367" v="131" actId="165"/>
          <ac:grpSpMkLst>
            <pc:docMk/>
            <pc:sldMk cId="1860668214" sldId="291"/>
            <ac:grpSpMk id="20" creationId="{5E2AFAD7-6946-E822-5A83-07ED69D60639}"/>
          </ac:grpSpMkLst>
        </pc:grpChg>
        <pc:grpChg chg="mod">
          <ac:chgData name="Michaela Popelková" userId="4da947f916a43c95" providerId="LiveId" clId="{7974E0BF-7B0B-4CE6-86D2-2E1AF0C7B79D}" dt="2023-02-02T05:07:27.367" v="131" actId="165"/>
          <ac:grpSpMkLst>
            <pc:docMk/>
            <pc:sldMk cId="1860668214" sldId="291"/>
            <ac:grpSpMk id="29" creationId="{081B2162-C5F4-C421-0AFC-E5FDFD0975DC}"/>
          </ac:grpSpMkLst>
        </pc:grpChg>
        <pc:grpChg chg="del">
          <ac:chgData name="Michaela Popelková" userId="4da947f916a43c95" providerId="LiveId" clId="{7974E0BF-7B0B-4CE6-86D2-2E1AF0C7B79D}" dt="2023-02-02T05:07:27.367" v="131" actId="165"/>
          <ac:grpSpMkLst>
            <pc:docMk/>
            <pc:sldMk cId="1860668214" sldId="291"/>
            <ac:grpSpMk id="32" creationId="{02912DC3-1298-3958-20B0-2D6B36633E6A}"/>
          </ac:grpSpMkLst>
        </pc:grpChg>
        <pc:grpChg chg="add mod">
          <ac:chgData name="Michaela Popelková" userId="4da947f916a43c95" providerId="LiveId" clId="{7974E0BF-7B0B-4CE6-86D2-2E1AF0C7B79D}" dt="2023-02-02T05:08:47.801" v="149" actId="164"/>
          <ac:grpSpMkLst>
            <pc:docMk/>
            <pc:sldMk cId="1860668214" sldId="291"/>
            <ac:grpSpMk id="34" creationId="{98B36115-D177-7371-9105-BA78409CAAA2}"/>
          </ac:grpSpMkLst>
        </pc:grpChg>
        <pc:picChg chg="mod topLvl">
          <ac:chgData name="Michaela Popelková" userId="4da947f916a43c95" providerId="LiveId" clId="{7974E0BF-7B0B-4CE6-86D2-2E1AF0C7B79D}" dt="2023-02-02T05:08:47.801" v="149" actId="164"/>
          <ac:picMkLst>
            <pc:docMk/>
            <pc:sldMk cId="1860668214" sldId="291"/>
            <ac:picMk id="4" creationId="{40F52DF6-A752-DDA5-1414-8EA47FB58EC7}"/>
          </ac:picMkLst>
        </pc:picChg>
        <pc:picChg chg="mod topLvl">
          <ac:chgData name="Michaela Popelková" userId="4da947f916a43c95" providerId="LiveId" clId="{7974E0BF-7B0B-4CE6-86D2-2E1AF0C7B79D}" dt="2023-02-02T05:08:47.801" v="149" actId="164"/>
          <ac:picMkLst>
            <pc:docMk/>
            <pc:sldMk cId="1860668214" sldId="291"/>
            <ac:picMk id="10" creationId="{3A4B8CA6-B06A-D51A-CCFF-86B704460EDD}"/>
          </ac:picMkLst>
        </pc:picChg>
        <pc:picChg chg="mod">
          <ac:chgData name="Michaela Popelková" userId="4da947f916a43c95" providerId="LiveId" clId="{7974E0BF-7B0B-4CE6-86D2-2E1AF0C7B79D}" dt="2023-02-02T05:07:31.192" v="133"/>
          <ac:picMkLst>
            <pc:docMk/>
            <pc:sldMk cId="1860668214" sldId="291"/>
            <ac:picMk id="11" creationId="{6F63E768-11E3-E2C6-E76E-3948EB1BADE6}"/>
          </ac:picMkLst>
        </pc:picChg>
        <pc:picChg chg="mod">
          <ac:chgData name="Michaela Popelková" userId="4da947f916a43c95" providerId="LiveId" clId="{7974E0BF-7B0B-4CE6-86D2-2E1AF0C7B79D}" dt="2023-02-02T05:07:31.192" v="133"/>
          <ac:picMkLst>
            <pc:docMk/>
            <pc:sldMk cId="1860668214" sldId="291"/>
            <ac:picMk id="16" creationId="{9B3D1DB8-150E-3937-3BBA-76EE148938F9}"/>
          </ac:picMkLst>
        </pc:picChg>
        <pc:picChg chg="mod">
          <ac:chgData name="Michaela Popelková" userId="4da947f916a43c95" providerId="LiveId" clId="{7974E0BF-7B0B-4CE6-86D2-2E1AF0C7B79D}" dt="2023-02-02T05:07:27.367" v="131" actId="165"/>
          <ac:picMkLst>
            <pc:docMk/>
            <pc:sldMk cId="1860668214" sldId="291"/>
            <ac:picMk id="21" creationId="{2FC7D366-333D-CB0E-7748-F0D133F67393}"/>
          </ac:picMkLst>
        </pc:picChg>
        <pc:picChg chg="mod">
          <ac:chgData name="Michaela Popelková" userId="4da947f916a43c95" providerId="LiveId" clId="{7974E0BF-7B0B-4CE6-86D2-2E1AF0C7B79D}" dt="2023-02-02T05:07:27.367" v="131" actId="165"/>
          <ac:picMkLst>
            <pc:docMk/>
            <pc:sldMk cId="1860668214" sldId="291"/>
            <ac:picMk id="23" creationId="{BD57C314-D388-0CCF-51E3-D1B2D2B8DC28}"/>
          </ac:picMkLst>
        </pc:picChg>
        <pc:picChg chg="mod">
          <ac:chgData name="Michaela Popelková" userId="4da947f916a43c95" providerId="LiveId" clId="{7974E0BF-7B0B-4CE6-86D2-2E1AF0C7B79D}" dt="2023-02-02T05:07:27.367" v="131" actId="165"/>
          <ac:picMkLst>
            <pc:docMk/>
            <pc:sldMk cId="1860668214" sldId="291"/>
            <ac:picMk id="31" creationId="{E5500E8F-689A-A60E-A507-6CD9D12F5E56}"/>
          </ac:picMkLst>
        </pc:picChg>
      </pc:sldChg>
      <pc:sldChg chg="addSp delSp modSp mod">
        <pc:chgData name="Michaela Popelková" userId="4da947f916a43c95" providerId="LiveId" clId="{7974E0BF-7B0B-4CE6-86D2-2E1AF0C7B79D}" dt="2023-02-02T05:08:08.899" v="143" actId="164"/>
        <pc:sldMkLst>
          <pc:docMk/>
          <pc:sldMk cId="1787566185" sldId="294"/>
        </pc:sldMkLst>
        <pc:spChg chg="mod topLvl">
          <ac:chgData name="Michaela Popelková" userId="4da947f916a43c95" providerId="LiveId" clId="{7974E0BF-7B0B-4CE6-86D2-2E1AF0C7B79D}" dt="2023-02-02T05:08:08.899" v="143" actId="164"/>
          <ac:spMkLst>
            <pc:docMk/>
            <pc:sldMk cId="1787566185" sldId="294"/>
            <ac:spMk id="2" creationId="{DE322BCE-0271-4C8E-9878-A7CF42C7A47B}"/>
          </ac:spMkLst>
        </pc:spChg>
        <pc:spChg chg="mod topLvl">
          <ac:chgData name="Michaela Popelková" userId="4da947f916a43c95" providerId="LiveId" clId="{7974E0BF-7B0B-4CE6-86D2-2E1AF0C7B79D}" dt="2023-02-02T05:08:08.899" v="143" actId="164"/>
          <ac:spMkLst>
            <pc:docMk/>
            <pc:sldMk cId="1787566185" sldId="294"/>
            <ac:spMk id="6" creationId="{E5773F6E-E6A2-64D3-729F-D2AE6EB296C8}"/>
          </ac:spMkLst>
        </pc:spChg>
        <pc:spChg chg="mod topLvl">
          <ac:chgData name="Michaela Popelková" userId="4da947f916a43c95" providerId="LiveId" clId="{7974E0BF-7B0B-4CE6-86D2-2E1AF0C7B79D}" dt="2023-02-02T05:08:08.899" v="143" actId="164"/>
          <ac:spMkLst>
            <pc:docMk/>
            <pc:sldMk cId="1787566185" sldId="294"/>
            <ac:spMk id="7" creationId="{729F0A86-E3C7-458C-7989-4D78456FD655}"/>
          </ac:spMkLst>
        </pc:spChg>
        <pc:spChg chg="mod">
          <ac:chgData name="Michaela Popelková" userId="4da947f916a43c95" providerId="LiveId" clId="{7974E0BF-7B0B-4CE6-86D2-2E1AF0C7B79D}" dt="2023-02-02T05:07:52.684" v="140"/>
          <ac:spMkLst>
            <pc:docMk/>
            <pc:sldMk cId="1787566185" sldId="294"/>
            <ac:spMk id="12" creationId="{F26BBB93-E5B3-3C33-21C2-3E709979D5C5}"/>
          </ac:spMkLst>
        </pc:spChg>
        <pc:spChg chg="mod">
          <ac:chgData name="Michaela Popelková" userId="4da947f916a43c95" providerId="LiveId" clId="{7974E0BF-7B0B-4CE6-86D2-2E1AF0C7B79D}" dt="2023-02-02T05:07:52.684" v="140"/>
          <ac:spMkLst>
            <pc:docMk/>
            <pc:sldMk cId="1787566185" sldId="294"/>
            <ac:spMk id="13" creationId="{8B4C0263-29CB-C3B5-A5E7-B774DDF733D1}"/>
          </ac:spMkLst>
        </pc:spChg>
        <pc:spChg chg="mod">
          <ac:chgData name="Michaela Popelková" userId="4da947f916a43c95" providerId="LiveId" clId="{7974E0BF-7B0B-4CE6-86D2-2E1AF0C7B79D}" dt="2023-02-02T05:07:52.684" v="140"/>
          <ac:spMkLst>
            <pc:docMk/>
            <pc:sldMk cId="1787566185" sldId="294"/>
            <ac:spMk id="15" creationId="{E3622A88-7040-C98E-EFC6-2DF71C258258}"/>
          </ac:spMkLst>
        </pc:spChg>
        <pc:spChg chg="add mod">
          <ac:chgData name="Michaela Popelková" userId="4da947f916a43c95" providerId="LiveId" clId="{7974E0BF-7B0B-4CE6-86D2-2E1AF0C7B79D}" dt="2023-02-02T05:08:08.899" v="143" actId="164"/>
          <ac:spMkLst>
            <pc:docMk/>
            <pc:sldMk cId="1787566185" sldId="294"/>
            <ac:spMk id="17" creationId="{546437E7-C088-FFA8-72E2-679E6F625392}"/>
          </ac:spMkLst>
        </pc:spChg>
        <pc:spChg chg="add mod">
          <ac:chgData name="Michaela Popelková" userId="4da947f916a43c95" providerId="LiveId" clId="{7974E0BF-7B0B-4CE6-86D2-2E1AF0C7B79D}" dt="2023-02-02T05:08:08.899" v="143" actId="164"/>
          <ac:spMkLst>
            <pc:docMk/>
            <pc:sldMk cId="1787566185" sldId="294"/>
            <ac:spMk id="18" creationId="{E3BA95C3-74D2-D5F8-FB85-4A8A0E1B08C3}"/>
          </ac:spMkLst>
        </pc:spChg>
        <pc:spChg chg="mod">
          <ac:chgData name="Michaela Popelková" userId="4da947f916a43c95" providerId="LiveId" clId="{7974E0BF-7B0B-4CE6-86D2-2E1AF0C7B79D}" dt="2023-02-02T05:05:27.144" v="114" actId="165"/>
          <ac:spMkLst>
            <pc:docMk/>
            <pc:sldMk cId="1787566185" sldId="294"/>
            <ac:spMk id="22" creationId="{98E5F15E-18BC-FB4D-D221-DDD3B4410E9E}"/>
          </ac:spMkLst>
        </pc:spChg>
        <pc:spChg chg="del">
          <ac:chgData name="Michaela Popelková" userId="4da947f916a43c95" providerId="LiveId" clId="{7974E0BF-7B0B-4CE6-86D2-2E1AF0C7B79D}" dt="2023-02-02T05:05:22.423" v="113" actId="478"/>
          <ac:spMkLst>
            <pc:docMk/>
            <pc:sldMk cId="1787566185" sldId="294"/>
            <ac:spMk id="23" creationId="{C08B9ED2-8992-2BB4-C012-B6E7DE223F44}"/>
          </ac:spMkLst>
        </pc:spChg>
        <pc:spChg chg="mod topLvl">
          <ac:chgData name="Michaela Popelková" userId="4da947f916a43c95" providerId="LiveId" clId="{7974E0BF-7B0B-4CE6-86D2-2E1AF0C7B79D}" dt="2023-02-02T05:08:08.899" v="143" actId="164"/>
          <ac:spMkLst>
            <pc:docMk/>
            <pc:sldMk cId="1787566185" sldId="294"/>
            <ac:spMk id="25" creationId="{1390292E-CF4A-4AAE-B8F3-6810A56F228D}"/>
          </ac:spMkLst>
        </pc:spChg>
        <pc:spChg chg="mod topLvl">
          <ac:chgData name="Michaela Popelková" userId="4da947f916a43c95" providerId="LiveId" clId="{7974E0BF-7B0B-4CE6-86D2-2E1AF0C7B79D}" dt="2023-02-02T05:08:08.899" v="143" actId="164"/>
          <ac:spMkLst>
            <pc:docMk/>
            <pc:sldMk cId="1787566185" sldId="294"/>
            <ac:spMk id="29" creationId="{4486FD7B-9165-4E97-21C8-D800FE244891}"/>
          </ac:spMkLst>
        </pc:spChg>
        <pc:spChg chg="del">
          <ac:chgData name="Michaela Popelková" userId="4da947f916a43c95" providerId="LiveId" clId="{7974E0BF-7B0B-4CE6-86D2-2E1AF0C7B79D}" dt="2023-02-02T05:05:20.669" v="112" actId="478"/>
          <ac:spMkLst>
            <pc:docMk/>
            <pc:sldMk cId="1787566185" sldId="294"/>
            <ac:spMk id="30" creationId="{9054740D-94A5-E5A6-0202-AB3C2EF266C3}"/>
          </ac:spMkLst>
        </pc:spChg>
        <pc:spChg chg="mod">
          <ac:chgData name="Michaela Popelková" userId="4da947f916a43c95" providerId="LiveId" clId="{7974E0BF-7B0B-4CE6-86D2-2E1AF0C7B79D}" dt="2023-02-02T05:05:27.144" v="114" actId="165"/>
          <ac:spMkLst>
            <pc:docMk/>
            <pc:sldMk cId="1787566185" sldId="294"/>
            <ac:spMk id="38" creationId="{C26CE912-1F7F-4795-97D0-B7AAA26063C3}"/>
          </ac:spMkLst>
        </pc:spChg>
        <pc:spChg chg="mod">
          <ac:chgData name="Michaela Popelková" userId="4da947f916a43c95" providerId="LiveId" clId="{7974E0BF-7B0B-4CE6-86D2-2E1AF0C7B79D}" dt="2023-02-02T05:05:27.144" v="114" actId="165"/>
          <ac:spMkLst>
            <pc:docMk/>
            <pc:sldMk cId="1787566185" sldId="294"/>
            <ac:spMk id="39" creationId="{C421172A-70E9-8016-CCF7-7A8BDB924EF5}"/>
          </ac:spMkLst>
        </pc:spChg>
        <pc:spChg chg="mod">
          <ac:chgData name="Michaela Popelková" userId="4da947f916a43c95" providerId="LiveId" clId="{7974E0BF-7B0B-4CE6-86D2-2E1AF0C7B79D}" dt="2023-02-02T05:05:27.144" v="114" actId="165"/>
          <ac:spMkLst>
            <pc:docMk/>
            <pc:sldMk cId="1787566185" sldId="294"/>
            <ac:spMk id="41" creationId="{7101203C-2259-158A-679E-13CAEB2C90A5}"/>
          </ac:spMkLst>
        </pc:spChg>
        <pc:grpChg chg="add mod">
          <ac:chgData name="Michaela Popelková" userId="4da947f916a43c95" providerId="LiveId" clId="{7974E0BF-7B0B-4CE6-86D2-2E1AF0C7B79D}" dt="2023-02-02T05:08:08.899" v="143" actId="164"/>
          <ac:grpSpMkLst>
            <pc:docMk/>
            <pc:sldMk cId="1787566185" sldId="294"/>
            <ac:grpSpMk id="3" creationId="{E2D95176-6953-43D8-8E83-43B440740DF1}"/>
          </ac:grpSpMkLst>
        </pc:grpChg>
        <pc:grpChg chg="mod">
          <ac:chgData name="Michaela Popelková" userId="4da947f916a43c95" providerId="LiveId" clId="{7974E0BF-7B0B-4CE6-86D2-2E1AF0C7B79D}" dt="2023-02-02T05:07:52.684" v="140"/>
          <ac:grpSpMkLst>
            <pc:docMk/>
            <pc:sldMk cId="1787566185" sldId="294"/>
            <ac:grpSpMk id="4" creationId="{2C3D8EA8-874E-2259-134A-2DF2BCD213D3}"/>
          </ac:grpSpMkLst>
        </pc:grpChg>
        <pc:grpChg chg="del">
          <ac:chgData name="Michaela Popelková" userId="4da947f916a43c95" providerId="LiveId" clId="{7974E0BF-7B0B-4CE6-86D2-2E1AF0C7B79D}" dt="2023-02-02T05:05:20.669" v="112" actId="478"/>
          <ac:grpSpMkLst>
            <pc:docMk/>
            <pc:sldMk cId="1787566185" sldId="294"/>
            <ac:grpSpMk id="8" creationId="{CBD3DCF2-7AD1-5792-2132-7973A34E41B0}"/>
          </ac:grpSpMkLst>
        </pc:grpChg>
        <pc:grpChg chg="mod topLvl">
          <ac:chgData name="Michaela Popelková" userId="4da947f916a43c95" providerId="LiveId" clId="{7974E0BF-7B0B-4CE6-86D2-2E1AF0C7B79D}" dt="2023-02-02T05:08:08.899" v="143" actId="164"/>
          <ac:grpSpMkLst>
            <pc:docMk/>
            <pc:sldMk cId="1787566185" sldId="294"/>
            <ac:grpSpMk id="9" creationId="{49637A07-81DB-DA73-0F19-627692D4AAD5}"/>
          </ac:grpSpMkLst>
        </pc:grpChg>
        <pc:grpChg chg="mod">
          <ac:chgData name="Michaela Popelková" userId="4da947f916a43c95" providerId="LiveId" clId="{7974E0BF-7B0B-4CE6-86D2-2E1AF0C7B79D}" dt="2023-02-02T05:07:52.684" v="140"/>
          <ac:grpSpMkLst>
            <pc:docMk/>
            <pc:sldMk cId="1787566185" sldId="294"/>
            <ac:grpSpMk id="14" creationId="{BE4DF892-304B-7BAA-1BE6-798E2C7ED873}"/>
          </ac:grpSpMkLst>
        </pc:grpChg>
        <pc:grpChg chg="add mod">
          <ac:chgData name="Michaela Popelková" userId="4da947f916a43c95" providerId="LiveId" clId="{7974E0BF-7B0B-4CE6-86D2-2E1AF0C7B79D}" dt="2023-02-02T05:08:08.899" v="143" actId="164"/>
          <ac:grpSpMkLst>
            <pc:docMk/>
            <pc:sldMk cId="1787566185" sldId="294"/>
            <ac:grpSpMk id="19" creationId="{4F971B00-481C-D572-FB4A-7290A0ECE33B}"/>
          </ac:grpSpMkLst>
        </pc:grpChg>
        <pc:grpChg chg="del mod topLvl">
          <ac:chgData name="Michaela Popelková" userId="4da947f916a43c95" providerId="LiveId" clId="{7974E0BF-7B0B-4CE6-86D2-2E1AF0C7B79D}" dt="2023-02-02T05:05:30.205" v="115" actId="478"/>
          <ac:grpSpMkLst>
            <pc:docMk/>
            <pc:sldMk cId="1787566185" sldId="294"/>
            <ac:grpSpMk id="34" creationId="{30AF6ACD-7824-7332-C3B4-A573DB93AA82}"/>
          </ac:grpSpMkLst>
        </pc:grpChg>
        <pc:grpChg chg="mod">
          <ac:chgData name="Michaela Popelková" userId="4da947f916a43c95" providerId="LiveId" clId="{7974E0BF-7B0B-4CE6-86D2-2E1AF0C7B79D}" dt="2023-02-02T05:05:27.144" v="114" actId="165"/>
          <ac:grpSpMkLst>
            <pc:docMk/>
            <pc:sldMk cId="1787566185" sldId="294"/>
            <ac:grpSpMk id="35" creationId="{1AB812F7-95B9-FF48-CCB6-7CA68A0A4BDE}"/>
          </ac:grpSpMkLst>
        </pc:grpChg>
        <pc:grpChg chg="mod">
          <ac:chgData name="Michaela Popelková" userId="4da947f916a43c95" providerId="LiveId" clId="{7974E0BF-7B0B-4CE6-86D2-2E1AF0C7B79D}" dt="2023-02-02T05:05:27.144" v="114" actId="165"/>
          <ac:grpSpMkLst>
            <pc:docMk/>
            <pc:sldMk cId="1787566185" sldId="294"/>
            <ac:grpSpMk id="40" creationId="{7CF88DF8-53B7-ADBE-2935-AFF1F95DF7B2}"/>
          </ac:grpSpMkLst>
        </pc:grpChg>
        <pc:grpChg chg="del">
          <ac:chgData name="Michaela Popelková" userId="4da947f916a43c95" providerId="LiveId" clId="{7974E0BF-7B0B-4CE6-86D2-2E1AF0C7B79D}" dt="2023-02-02T05:05:27.144" v="114" actId="165"/>
          <ac:grpSpMkLst>
            <pc:docMk/>
            <pc:sldMk cId="1787566185" sldId="294"/>
            <ac:grpSpMk id="43" creationId="{D0267DC0-C535-B24D-A05E-96D26C91AD18}"/>
          </ac:grpSpMkLst>
        </pc:grpChg>
        <pc:picChg chg="mod topLvl">
          <ac:chgData name="Michaela Popelková" userId="4da947f916a43c95" providerId="LiveId" clId="{7974E0BF-7B0B-4CE6-86D2-2E1AF0C7B79D}" dt="2023-02-02T05:08:08.899" v="143" actId="164"/>
          <ac:picMkLst>
            <pc:docMk/>
            <pc:sldMk cId="1787566185" sldId="294"/>
            <ac:picMk id="5" creationId="{5F050A8A-326E-D4CD-3371-251DDCCC4D06}"/>
          </ac:picMkLst>
        </pc:picChg>
        <pc:picChg chg="mod">
          <ac:chgData name="Michaela Popelková" userId="4da947f916a43c95" providerId="LiveId" clId="{7974E0BF-7B0B-4CE6-86D2-2E1AF0C7B79D}" dt="2023-02-02T05:07:52.684" v="140"/>
          <ac:picMkLst>
            <pc:docMk/>
            <pc:sldMk cId="1787566185" sldId="294"/>
            <ac:picMk id="10" creationId="{63B864C4-8BC8-9900-BB27-4662F4C67F33}"/>
          </ac:picMkLst>
        </pc:picChg>
        <pc:picChg chg="mod topLvl">
          <ac:chgData name="Michaela Popelková" userId="4da947f916a43c95" providerId="LiveId" clId="{7974E0BF-7B0B-4CE6-86D2-2E1AF0C7B79D}" dt="2023-02-02T05:08:08.899" v="143" actId="164"/>
          <ac:picMkLst>
            <pc:docMk/>
            <pc:sldMk cId="1787566185" sldId="294"/>
            <ac:picMk id="11" creationId="{8A690FFC-0D18-1EF4-2257-7739307B6027}"/>
          </ac:picMkLst>
        </pc:picChg>
        <pc:picChg chg="mod">
          <ac:chgData name="Michaela Popelková" userId="4da947f916a43c95" providerId="LiveId" clId="{7974E0BF-7B0B-4CE6-86D2-2E1AF0C7B79D}" dt="2023-02-02T05:07:52.684" v="140"/>
          <ac:picMkLst>
            <pc:docMk/>
            <pc:sldMk cId="1787566185" sldId="294"/>
            <ac:picMk id="16" creationId="{6C47F798-D849-003C-2E0F-FD1375D1C90B}"/>
          </ac:picMkLst>
        </pc:picChg>
        <pc:picChg chg="mod">
          <ac:chgData name="Michaela Popelková" userId="4da947f916a43c95" providerId="LiveId" clId="{7974E0BF-7B0B-4CE6-86D2-2E1AF0C7B79D}" dt="2023-02-02T05:05:27.144" v="114" actId="165"/>
          <ac:picMkLst>
            <pc:docMk/>
            <pc:sldMk cId="1787566185" sldId="294"/>
            <ac:picMk id="24" creationId="{E7ECB256-19CD-8F15-4A82-4A856C187411}"/>
          </ac:picMkLst>
        </pc:picChg>
        <pc:picChg chg="mod topLvl">
          <ac:chgData name="Michaela Popelková" userId="4da947f916a43c95" providerId="LiveId" clId="{7974E0BF-7B0B-4CE6-86D2-2E1AF0C7B79D}" dt="2023-02-02T05:08:08.899" v="143" actId="164"/>
          <ac:picMkLst>
            <pc:docMk/>
            <pc:sldMk cId="1787566185" sldId="294"/>
            <ac:picMk id="36" creationId="{FB29AFB2-721B-6484-3CB9-08B4D5E9C070}"/>
          </ac:picMkLst>
        </pc:picChg>
        <pc:picChg chg="mod">
          <ac:chgData name="Michaela Popelková" userId="4da947f916a43c95" providerId="LiveId" clId="{7974E0BF-7B0B-4CE6-86D2-2E1AF0C7B79D}" dt="2023-02-02T05:05:27.144" v="114" actId="165"/>
          <ac:picMkLst>
            <pc:docMk/>
            <pc:sldMk cId="1787566185" sldId="294"/>
            <ac:picMk id="37" creationId="{800CDB3C-49CB-951D-2688-7DC4E2A7CA9D}"/>
          </ac:picMkLst>
        </pc:picChg>
        <pc:picChg chg="mod">
          <ac:chgData name="Michaela Popelková" userId="4da947f916a43c95" providerId="LiveId" clId="{7974E0BF-7B0B-4CE6-86D2-2E1AF0C7B79D}" dt="2023-02-02T05:05:27.144" v="114" actId="165"/>
          <ac:picMkLst>
            <pc:docMk/>
            <pc:sldMk cId="1787566185" sldId="294"/>
            <ac:picMk id="42" creationId="{E26CC454-A226-4C37-DE70-E9C6C56B8C57}"/>
          </ac:picMkLst>
        </pc:picChg>
      </pc:sldChg>
      <pc:sldChg chg="addSp delSp modSp mod">
        <pc:chgData name="Michaela Popelková" userId="4da947f916a43c95" providerId="LiveId" clId="{7974E0BF-7B0B-4CE6-86D2-2E1AF0C7B79D}" dt="2023-02-02T05:08:52.857" v="150" actId="164"/>
        <pc:sldMkLst>
          <pc:docMk/>
          <pc:sldMk cId="2370978212" sldId="295"/>
        </pc:sldMkLst>
        <pc:spChg chg="mod topLvl">
          <ac:chgData name="Michaela Popelková" userId="4da947f916a43c95" providerId="LiveId" clId="{7974E0BF-7B0B-4CE6-86D2-2E1AF0C7B79D}" dt="2023-02-02T05:08:52.857" v="150" actId="164"/>
          <ac:spMkLst>
            <pc:docMk/>
            <pc:sldMk cId="2370978212" sldId="295"/>
            <ac:spMk id="2" creationId="{DE322BCE-0271-4C8E-9878-A7CF42C7A47B}"/>
          </ac:spMkLst>
        </pc:spChg>
        <pc:spChg chg="mod topLvl">
          <ac:chgData name="Michaela Popelková" userId="4da947f916a43c95" providerId="LiveId" clId="{7974E0BF-7B0B-4CE6-86D2-2E1AF0C7B79D}" dt="2023-02-02T05:08:52.857" v="150" actId="164"/>
          <ac:spMkLst>
            <pc:docMk/>
            <pc:sldMk cId="2370978212" sldId="295"/>
            <ac:spMk id="4" creationId="{5A69AA1B-E961-5018-6309-6CA32B239D97}"/>
          </ac:spMkLst>
        </pc:spChg>
        <pc:spChg chg="mod topLvl">
          <ac:chgData name="Michaela Popelková" userId="4da947f916a43c95" providerId="LiveId" clId="{7974E0BF-7B0B-4CE6-86D2-2E1AF0C7B79D}" dt="2023-02-02T05:08:52.857" v="150" actId="164"/>
          <ac:spMkLst>
            <pc:docMk/>
            <pc:sldMk cId="2370978212" sldId="295"/>
            <ac:spMk id="6" creationId="{758B7A70-46AD-2E7D-6460-829755282C05}"/>
          </ac:spMkLst>
        </pc:spChg>
        <pc:spChg chg="mod">
          <ac:chgData name="Michaela Popelková" userId="4da947f916a43c95" providerId="LiveId" clId="{7974E0BF-7B0B-4CE6-86D2-2E1AF0C7B79D}" dt="2023-02-02T05:07:06.405" v="128"/>
          <ac:spMkLst>
            <pc:docMk/>
            <pc:sldMk cId="2370978212" sldId="295"/>
            <ac:spMk id="12" creationId="{85B52E2F-D7EA-AE43-5882-248C4A3764AA}"/>
          </ac:spMkLst>
        </pc:spChg>
        <pc:spChg chg="mod">
          <ac:chgData name="Michaela Popelková" userId="4da947f916a43c95" providerId="LiveId" clId="{7974E0BF-7B0B-4CE6-86D2-2E1AF0C7B79D}" dt="2023-02-02T05:07:06.405" v="128"/>
          <ac:spMkLst>
            <pc:docMk/>
            <pc:sldMk cId="2370978212" sldId="295"/>
            <ac:spMk id="13" creationId="{ED058F85-E30B-DB3D-92E2-BF9649E8B54E}"/>
          </ac:spMkLst>
        </pc:spChg>
        <pc:spChg chg="mod">
          <ac:chgData name="Michaela Popelková" userId="4da947f916a43c95" providerId="LiveId" clId="{7974E0BF-7B0B-4CE6-86D2-2E1AF0C7B79D}" dt="2023-02-02T05:07:06.405" v="128"/>
          <ac:spMkLst>
            <pc:docMk/>
            <pc:sldMk cId="2370978212" sldId="295"/>
            <ac:spMk id="15" creationId="{54309C0A-C61B-9C2C-9B7C-4DDAF4414434}"/>
          </ac:spMkLst>
        </pc:spChg>
        <pc:spChg chg="add mod">
          <ac:chgData name="Michaela Popelková" userId="4da947f916a43c95" providerId="LiveId" clId="{7974E0BF-7B0B-4CE6-86D2-2E1AF0C7B79D}" dt="2023-02-02T05:08:52.857" v="150" actId="164"/>
          <ac:spMkLst>
            <pc:docMk/>
            <pc:sldMk cId="2370978212" sldId="295"/>
            <ac:spMk id="17" creationId="{58F6F13D-8A75-4EC3-5B04-0B8DFBC136C1}"/>
          </ac:spMkLst>
        </pc:spChg>
        <pc:spChg chg="mod">
          <ac:chgData name="Michaela Popelková" userId="4da947f916a43c95" providerId="LiveId" clId="{7974E0BF-7B0B-4CE6-86D2-2E1AF0C7B79D}" dt="2023-02-02T05:03:52.884" v="88" actId="165"/>
          <ac:spMkLst>
            <pc:docMk/>
            <pc:sldMk cId="2370978212" sldId="295"/>
            <ac:spMk id="18" creationId="{78F9B10F-CC5E-D5BC-EB60-3EC8EC20FD18}"/>
          </ac:spMkLst>
        </pc:spChg>
        <pc:spChg chg="del mod">
          <ac:chgData name="Michaela Popelková" userId="4da947f916a43c95" providerId="LiveId" clId="{7974E0BF-7B0B-4CE6-86D2-2E1AF0C7B79D}" dt="2023-02-02T05:03:59.889" v="90" actId="478"/>
          <ac:spMkLst>
            <pc:docMk/>
            <pc:sldMk cId="2370978212" sldId="295"/>
            <ac:spMk id="22" creationId="{AC6EBD47-C400-9268-DE6D-85D4F185E16A}"/>
          </ac:spMkLst>
        </pc:spChg>
        <pc:spChg chg="mod topLvl">
          <ac:chgData name="Michaela Popelková" userId="4da947f916a43c95" providerId="LiveId" clId="{7974E0BF-7B0B-4CE6-86D2-2E1AF0C7B79D}" dt="2023-02-02T05:08:52.857" v="150" actId="164"/>
          <ac:spMkLst>
            <pc:docMk/>
            <pc:sldMk cId="2370978212" sldId="295"/>
            <ac:spMk id="24" creationId="{8B05C15B-D83F-1A2E-A485-94E0CFD56D3C}"/>
          </ac:spMkLst>
        </pc:spChg>
        <pc:spChg chg="mod topLvl">
          <ac:chgData name="Michaela Popelková" userId="4da947f916a43c95" providerId="LiveId" clId="{7974E0BF-7B0B-4CE6-86D2-2E1AF0C7B79D}" dt="2023-02-02T05:08:52.857" v="150" actId="164"/>
          <ac:spMkLst>
            <pc:docMk/>
            <pc:sldMk cId="2370978212" sldId="295"/>
            <ac:spMk id="25" creationId="{1390292E-CF4A-4AAE-B8F3-6810A56F228D}"/>
          </ac:spMkLst>
        </pc:spChg>
        <pc:spChg chg="del mod topLvl">
          <ac:chgData name="Michaela Popelková" userId="4da947f916a43c95" providerId="LiveId" clId="{7974E0BF-7B0B-4CE6-86D2-2E1AF0C7B79D}" dt="2023-02-02T05:03:57.804" v="89" actId="478"/>
          <ac:spMkLst>
            <pc:docMk/>
            <pc:sldMk cId="2370978212" sldId="295"/>
            <ac:spMk id="26" creationId="{0B43AA91-2480-E117-7415-01A2C5830EC3}"/>
          </ac:spMkLst>
        </pc:spChg>
        <pc:spChg chg="mod">
          <ac:chgData name="Michaela Popelková" userId="4da947f916a43c95" providerId="LiveId" clId="{7974E0BF-7B0B-4CE6-86D2-2E1AF0C7B79D}" dt="2023-02-02T05:03:52.884" v="88" actId="165"/>
          <ac:spMkLst>
            <pc:docMk/>
            <pc:sldMk cId="2370978212" sldId="295"/>
            <ac:spMk id="27" creationId="{DC4599D5-3152-C841-FDAF-8AF808518722}"/>
          </ac:spMkLst>
        </pc:spChg>
        <pc:spChg chg="mod">
          <ac:chgData name="Michaela Popelková" userId="4da947f916a43c95" providerId="LiveId" clId="{7974E0BF-7B0B-4CE6-86D2-2E1AF0C7B79D}" dt="2023-02-02T05:03:52.884" v="88" actId="165"/>
          <ac:spMkLst>
            <pc:docMk/>
            <pc:sldMk cId="2370978212" sldId="295"/>
            <ac:spMk id="28" creationId="{E9CA2E5F-2D75-B920-AC64-BC580949B898}"/>
          </ac:spMkLst>
        </pc:spChg>
        <pc:spChg chg="mod">
          <ac:chgData name="Michaela Popelková" userId="4da947f916a43c95" providerId="LiveId" clId="{7974E0BF-7B0B-4CE6-86D2-2E1AF0C7B79D}" dt="2023-02-02T05:03:52.884" v="88" actId="165"/>
          <ac:spMkLst>
            <pc:docMk/>
            <pc:sldMk cId="2370978212" sldId="295"/>
            <ac:spMk id="30" creationId="{EC1F8740-81E7-F51F-33E8-CC05A8A974D9}"/>
          </ac:spMkLst>
        </pc:spChg>
        <pc:spChg chg="add mod">
          <ac:chgData name="Michaela Popelková" userId="4da947f916a43c95" providerId="LiveId" clId="{7974E0BF-7B0B-4CE6-86D2-2E1AF0C7B79D}" dt="2023-02-02T05:08:52.857" v="150" actId="164"/>
          <ac:spMkLst>
            <pc:docMk/>
            <pc:sldMk cId="2370978212" sldId="295"/>
            <ac:spMk id="33" creationId="{D5EC23F3-C7AA-A258-3F23-7A72E5687E51}"/>
          </ac:spMkLst>
        </pc:spChg>
        <pc:grpChg chg="add mod">
          <ac:chgData name="Michaela Popelková" userId="4da947f916a43c95" providerId="LiveId" clId="{7974E0BF-7B0B-4CE6-86D2-2E1AF0C7B79D}" dt="2023-02-02T05:08:52.857" v="150" actId="164"/>
          <ac:grpSpMkLst>
            <pc:docMk/>
            <pc:sldMk cId="2370978212" sldId="295"/>
            <ac:grpSpMk id="3" creationId="{9C082A40-F1BF-5726-6E45-5BBF26D97B95}"/>
          </ac:grpSpMkLst>
        </pc:grpChg>
        <pc:grpChg chg="del mod topLvl">
          <ac:chgData name="Michaela Popelková" userId="4da947f916a43c95" providerId="LiveId" clId="{7974E0BF-7B0B-4CE6-86D2-2E1AF0C7B79D}" dt="2023-02-02T05:03:57.804" v="89" actId="478"/>
          <ac:grpSpMkLst>
            <pc:docMk/>
            <pc:sldMk cId="2370978212" sldId="295"/>
            <ac:grpSpMk id="7" creationId="{EF4F26C1-66AA-E8D9-9C0D-9F06A67F2C62}"/>
          </ac:grpSpMkLst>
        </pc:grpChg>
        <pc:grpChg chg="mod topLvl">
          <ac:chgData name="Michaela Popelková" userId="4da947f916a43c95" providerId="LiveId" clId="{7974E0BF-7B0B-4CE6-86D2-2E1AF0C7B79D}" dt="2023-02-02T05:08:52.857" v="150" actId="164"/>
          <ac:grpSpMkLst>
            <pc:docMk/>
            <pc:sldMk cId="2370978212" sldId="295"/>
            <ac:grpSpMk id="8" creationId="{E698D4AA-3725-BB5C-E26F-A761BD96D5F8}"/>
          </ac:grpSpMkLst>
        </pc:grpChg>
        <pc:grpChg chg="mod">
          <ac:chgData name="Michaela Popelková" userId="4da947f916a43c95" providerId="LiveId" clId="{7974E0BF-7B0B-4CE6-86D2-2E1AF0C7B79D}" dt="2023-02-02T05:07:06.405" v="128"/>
          <ac:grpSpMkLst>
            <pc:docMk/>
            <pc:sldMk cId="2370978212" sldId="295"/>
            <ac:grpSpMk id="9" creationId="{C0D06946-6F61-1F0C-47C5-06355E3C4E87}"/>
          </ac:grpSpMkLst>
        </pc:grpChg>
        <pc:grpChg chg="mod">
          <ac:chgData name="Michaela Popelková" userId="4da947f916a43c95" providerId="LiveId" clId="{7974E0BF-7B0B-4CE6-86D2-2E1AF0C7B79D}" dt="2023-02-02T05:07:06.405" v="128"/>
          <ac:grpSpMkLst>
            <pc:docMk/>
            <pc:sldMk cId="2370978212" sldId="295"/>
            <ac:grpSpMk id="14" creationId="{4AAAB2E5-09BF-90AD-621F-7BE1EAEF4105}"/>
          </ac:grpSpMkLst>
        </pc:grpChg>
        <pc:grpChg chg="del mod topLvl">
          <ac:chgData name="Michaela Popelková" userId="4da947f916a43c95" providerId="LiveId" clId="{7974E0BF-7B0B-4CE6-86D2-2E1AF0C7B79D}" dt="2023-02-02T05:04:01.899" v="91" actId="478"/>
          <ac:grpSpMkLst>
            <pc:docMk/>
            <pc:sldMk cId="2370978212" sldId="295"/>
            <ac:grpSpMk id="19" creationId="{26BB15DB-5353-FC3F-BFED-25A2E172B075}"/>
          </ac:grpSpMkLst>
        </pc:grpChg>
        <pc:grpChg chg="mod">
          <ac:chgData name="Michaela Popelková" userId="4da947f916a43c95" providerId="LiveId" clId="{7974E0BF-7B0B-4CE6-86D2-2E1AF0C7B79D}" dt="2023-02-02T05:03:52.884" v="88" actId="165"/>
          <ac:grpSpMkLst>
            <pc:docMk/>
            <pc:sldMk cId="2370978212" sldId="295"/>
            <ac:grpSpMk id="20" creationId="{1CE9CEFD-6725-703A-2F18-C7775D59BEF0}"/>
          </ac:grpSpMkLst>
        </pc:grpChg>
        <pc:grpChg chg="mod">
          <ac:chgData name="Michaela Popelková" userId="4da947f916a43c95" providerId="LiveId" clId="{7974E0BF-7B0B-4CE6-86D2-2E1AF0C7B79D}" dt="2023-02-02T05:03:52.884" v="88" actId="165"/>
          <ac:grpSpMkLst>
            <pc:docMk/>
            <pc:sldMk cId="2370978212" sldId="295"/>
            <ac:grpSpMk id="29" creationId="{52FA4557-09FD-0362-8295-7BF1B8CBDC8F}"/>
          </ac:grpSpMkLst>
        </pc:grpChg>
        <pc:grpChg chg="del">
          <ac:chgData name="Michaela Popelková" userId="4da947f916a43c95" providerId="LiveId" clId="{7974E0BF-7B0B-4CE6-86D2-2E1AF0C7B79D}" dt="2023-02-02T05:03:52.884" v="88" actId="165"/>
          <ac:grpSpMkLst>
            <pc:docMk/>
            <pc:sldMk cId="2370978212" sldId="295"/>
            <ac:grpSpMk id="32" creationId="{52667D0F-3C8B-0A7A-8A0F-6E97945DE919}"/>
          </ac:grpSpMkLst>
        </pc:grpChg>
        <pc:grpChg chg="add mod">
          <ac:chgData name="Michaela Popelková" userId="4da947f916a43c95" providerId="LiveId" clId="{7974E0BF-7B0B-4CE6-86D2-2E1AF0C7B79D}" dt="2023-02-02T05:08:52.857" v="150" actId="164"/>
          <ac:grpSpMkLst>
            <pc:docMk/>
            <pc:sldMk cId="2370978212" sldId="295"/>
            <ac:grpSpMk id="34" creationId="{1B04A046-D69D-93CB-143E-F063DE187CC3}"/>
          </ac:grpSpMkLst>
        </pc:grpChg>
        <pc:picChg chg="mod topLvl">
          <ac:chgData name="Michaela Popelková" userId="4da947f916a43c95" providerId="LiveId" clId="{7974E0BF-7B0B-4CE6-86D2-2E1AF0C7B79D}" dt="2023-02-02T05:08:52.857" v="150" actId="164"/>
          <ac:picMkLst>
            <pc:docMk/>
            <pc:sldMk cId="2370978212" sldId="295"/>
            <ac:picMk id="5" creationId="{0EDDF93F-19AD-A657-C8B6-8561733269A7}"/>
          </ac:picMkLst>
        </pc:picChg>
        <pc:picChg chg="mod topLvl">
          <ac:chgData name="Michaela Popelková" userId="4da947f916a43c95" providerId="LiveId" clId="{7974E0BF-7B0B-4CE6-86D2-2E1AF0C7B79D}" dt="2023-02-02T05:08:52.857" v="150" actId="164"/>
          <ac:picMkLst>
            <pc:docMk/>
            <pc:sldMk cId="2370978212" sldId="295"/>
            <ac:picMk id="10" creationId="{E83181D6-81C6-7039-456F-394F10BD7188}"/>
          </ac:picMkLst>
        </pc:picChg>
        <pc:picChg chg="mod">
          <ac:chgData name="Michaela Popelková" userId="4da947f916a43c95" providerId="LiveId" clId="{7974E0BF-7B0B-4CE6-86D2-2E1AF0C7B79D}" dt="2023-02-02T05:07:06.405" v="128"/>
          <ac:picMkLst>
            <pc:docMk/>
            <pc:sldMk cId="2370978212" sldId="295"/>
            <ac:picMk id="11" creationId="{B0C7AB5B-AFFA-4EDF-DB3D-EC3B7CED6D2A}"/>
          </ac:picMkLst>
        </pc:picChg>
        <pc:picChg chg="mod">
          <ac:chgData name="Michaela Popelková" userId="4da947f916a43c95" providerId="LiveId" clId="{7974E0BF-7B0B-4CE6-86D2-2E1AF0C7B79D}" dt="2023-02-02T05:07:06.405" v="128"/>
          <ac:picMkLst>
            <pc:docMk/>
            <pc:sldMk cId="2370978212" sldId="295"/>
            <ac:picMk id="16" creationId="{305C9916-47DE-2249-550A-B0D09668FFDD}"/>
          </ac:picMkLst>
        </pc:picChg>
        <pc:picChg chg="mod">
          <ac:chgData name="Michaela Popelková" userId="4da947f916a43c95" providerId="LiveId" clId="{7974E0BF-7B0B-4CE6-86D2-2E1AF0C7B79D}" dt="2023-02-02T05:03:52.884" v="88" actId="165"/>
          <ac:picMkLst>
            <pc:docMk/>
            <pc:sldMk cId="2370978212" sldId="295"/>
            <ac:picMk id="21" creationId="{0E80BF70-9B3A-D170-7179-A09ECF96BF8D}"/>
          </ac:picMkLst>
        </pc:picChg>
        <pc:picChg chg="mod">
          <ac:chgData name="Michaela Popelková" userId="4da947f916a43c95" providerId="LiveId" clId="{7974E0BF-7B0B-4CE6-86D2-2E1AF0C7B79D}" dt="2023-02-02T05:03:52.884" v="88" actId="165"/>
          <ac:picMkLst>
            <pc:docMk/>
            <pc:sldMk cId="2370978212" sldId="295"/>
            <ac:picMk id="23" creationId="{864F5769-D462-BFA1-5127-5A7BE2B79982}"/>
          </ac:picMkLst>
        </pc:picChg>
        <pc:picChg chg="mod">
          <ac:chgData name="Michaela Popelková" userId="4da947f916a43c95" providerId="LiveId" clId="{7974E0BF-7B0B-4CE6-86D2-2E1AF0C7B79D}" dt="2023-02-02T05:03:52.884" v="88" actId="165"/>
          <ac:picMkLst>
            <pc:docMk/>
            <pc:sldMk cId="2370978212" sldId="295"/>
            <ac:picMk id="31" creationId="{0D755F8A-9ED9-2F65-ADA5-F27C360AC3E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1.jpeg"/><Relationship Id="rId7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36678B4-DB05-D978-B050-C876F4045E24}"/>
              </a:ext>
            </a:extLst>
          </p:cNvPr>
          <p:cNvGrpSpPr/>
          <p:nvPr/>
        </p:nvGrpSpPr>
        <p:grpSpPr>
          <a:xfrm>
            <a:off x="-4101" y="153870"/>
            <a:ext cx="6881422" cy="9776306"/>
            <a:chOff x="-4101" y="153870"/>
            <a:chExt cx="6881422" cy="977630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2C28B6-D7AE-BFAE-5407-4375B603301A}"/>
                </a:ext>
              </a:extLst>
            </p:cNvPr>
            <p:cNvGrpSpPr/>
            <p:nvPr/>
          </p:nvGrpSpPr>
          <p:grpSpPr>
            <a:xfrm>
              <a:off x="2456158" y="375565"/>
              <a:ext cx="1946763" cy="1805224"/>
              <a:chOff x="2456158" y="375565"/>
              <a:chExt cx="1946763" cy="1805224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56158" y="926546"/>
                <a:ext cx="1946763" cy="99059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HA ET SUNT </a:t>
                </a:r>
                <a:b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KOSTHOLD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B0385C58-211B-D92E-E422-8A47B494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93C6C2-631B-EDCF-29A0-8F971D19A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218FD503-849C-D432-2E2C-FDB9B295FD8E}"/>
                </a:ext>
              </a:extLst>
            </p:cNvPr>
            <p:cNvSpPr txBox="1"/>
            <p:nvPr/>
          </p:nvSpPr>
          <p:spPr>
            <a:xfrm>
              <a:off x="846053" y="4827584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Anbefalinger</a:t>
              </a:r>
              <a:r>
                <a:rPr lang="en-US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til</a:t>
              </a:r>
              <a:r>
                <a:rPr lang="en-US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befolkningen</a:t>
              </a:r>
              <a:endParaRPr lang="en-US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1C7991C3-1116-4D78-3EF2-44F58FFF657D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16" name="Group 10">
                <a:extLst>
                  <a:ext uri="{FF2B5EF4-FFF2-40B4-BE49-F238E27FC236}">
                    <a16:creationId xmlns:a16="http://schemas.microsoft.com/office/drawing/2014/main" id="{5E9142D5-DBAC-1991-9651-F5808DAA17E6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8" name="Rectangle 13">
                  <a:extLst>
                    <a:ext uri="{FF2B5EF4-FFF2-40B4-BE49-F238E27FC236}">
                      <a16:creationId xmlns:a16="http://schemas.microsoft.com/office/drawing/2014/main" id="{EB56230B-C2AC-0E48-D15D-4098BB86A71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BB26F83D-90A2-6198-338F-36E87C1DF143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91B512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91B512"/>
                      </a:solidFill>
                    </a:rPr>
                  </a:br>
                  <a:r>
                    <a:rPr lang="nb-NO" sz="1200" b="1" dirty="0">
                      <a:solidFill>
                        <a:srgbClr val="91B51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22" name="Group 15">
                  <a:extLst>
                    <a:ext uri="{FF2B5EF4-FFF2-40B4-BE49-F238E27FC236}">
                      <a16:creationId xmlns:a16="http://schemas.microsoft.com/office/drawing/2014/main" id="{5E8BC0D1-8E64-5F02-28E9-EEE74BC2A82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3" name="Ovaal 2">
                    <a:extLst>
                      <a:ext uri="{FF2B5EF4-FFF2-40B4-BE49-F238E27FC236}">
                        <a16:creationId xmlns:a16="http://schemas.microsoft.com/office/drawing/2014/main" id="{EB84831E-BD7D-AD1E-0918-C1C20C3EA96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24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C6A0F73-F7B0-7FA2-5CAB-8E7A45DE59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7" name="Graphic 12">
                <a:extLst>
                  <a:ext uri="{FF2B5EF4-FFF2-40B4-BE49-F238E27FC236}">
                    <a16:creationId xmlns:a16="http://schemas.microsoft.com/office/drawing/2014/main" id="{E6CDB653-994C-3BA4-CABF-C213DAAAB6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F971B00-481C-D572-FB4A-7290A0ECE33B}"/>
              </a:ext>
            </a:extLst>
          </p:cNvPr>
          <p:cNvGrpSpPr/>
          <p:nvPr/>
        </p:nvGrpSpPr>
        <p:grpSpPr>
          <a:xfrm>
            <a:off x="-6974" y="0"/>
            <a:ext cx="6884295" cy="9930176"/>
            <a:chOff x="-6974" y="0"/>
            <a:chExt cx="6884295" cy="9930176"/>
          </a:xfrm>
        </p:grpSpPr>
        <p:pic>
          <p:nvPicPr>
            <p:cNvPr id="5" name="Picture 4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5F050A8A-326E-D4CD-3371-251DDCCC4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" t="62565" r="51804"/>
            <a:stretch/>
          </p:blipFill>
          <p:spPr>
            <a:xfrm>
              <a:off x="-6974" y="6212834"/>
              <a:ext cx="6858001" cy="3717341"/>
            </a:xfrm>
            <a:prstGeom prst="rect">
              <a:avLst/>
            </a:prstGeom>
          </p:spPr>
        </p:pic>
        <p:pic>
          <p:nvPicPr>
            <p:cNvPr id="36" name="Picture 35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FB29AFB2-721B-6484-3CB9-08B4D5E9C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2" t="37435" r="995" b="-1"/>
            <a:stretch/>
          </p:blipFill>
          <p:spPr>
            <a:xfrm>
              <a:off x="-6973" y="0"/>
              <a:ext cx="6858000" cy="62128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9217" y="4151097"/>
              <a:ext cx="5781491" cy="2829284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185" y="454072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Sørg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for at du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velger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sunne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måltider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under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vaktene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dine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E5773F6E-E6A2-64D3-729F-D2AE6EB29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729F0A86-E3C7-458C-7989-4D78456F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86FD7B-9165-4E97-21C8-D800FE244891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637A07-81DB-DA73-0F19-627692D4AA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98E5F15E-18BC-FB4D-D221-DDD3B4410E9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E7ECB256-19CD-8F15-4A82-4A856C187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690FFC-0D18-1EF4-2257-7739307B6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E2D95176-6953-43D8-8E83-43B440740DF1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4" name="Group 10">
                <a:extLst>
                  <a:ext uri="{FF2B5EF4-FFF2-40B4-BE49-F238E27FC236}">
                    <a16:creationId xmlns:a16="http://schemas.microsoft.com/office/drawing/2014/main" id="{2C3D8EA8-874E-2259-134A-2DF2BCD213D3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2" name="Rectangle 13">
                  <a:extLst>
                    <a:ext uri="{FF2B5EF4-FFF2-40B4-BE49-F238E27FC236}">
                      <a16:creationId xmlns:a16="http://schemas.microsoft.com/office/drawing/2014/main" id="{F26BBB93-E5B3-3C33-21C2-3E709979D5C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3" name="TextBox 14">
                  <a:extLst>
                    <a:ext uri="{FF2B5EF4-FFF2-40B4-BE49-F238E27FC236}">
                      <a16:creationId xmlns:a16="http://schemas.microsoft.com/office/drawing/2014/main" id="{8B4C0263-29CB-C3B5-A5E7-B774DDF733D1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91B512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91B512"/>
                      </a:solidFill>
                    </a:rPr>
                  </a:br>
                  <a:r>
                    <a:rPr lang="nb-NO" sz="1200" b="1" dirty="0">
                      <a:solidFill>
                        <a:srgbClr val="91B51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14" name="Group 15">
                  <a:extLst>
                    <a:ext uri="{FF2B5EF4-FFF2-40B4-BE49-F238E27FC236}">
                      <a16:creationId xmlns:a16="http://schemas.microsoft.com/office/drawing/2014/main" id="{BE4DF892-304B-7BAA-1BE6-798E2C7ED87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E3622A88-7040-C98E-EFC6-2DF71C25825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1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C47F798-D849-003C-2E0F-FD1375D1C9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12">
                <a:extLst>
                  <a:ext uri="{FF2B5EF4-FFF2-40B4-BE49-F238E27FC236}">
                    <a16:creationId xmlns:a16="http://schemas.microsoft.com/office/drawing/2014/main" id="{63B864C4-8BC8-9900-BB27-4662F4C67F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546437E7-C088-FFA8-72E2-679E6F625392}"/>
                </a:ext>
              </a:extLst>
            </p:cNvPr>
            <p:cNvSpPr txBox="1"/>
            <p:nvPr/>
          </p:nvSpPr>
          <p:spPr>
            <a:xfrm>
              <a:off x="2456158" y="926546"/>
              <a:ext cx="1946763" cy="9905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HA ET SUNT </a:t>
              </a:r>
              <a:b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KOSTHOLD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8" name="Rectangle 48">
              <a:extLst>
                <a:ext uri="{FF2B5EF4-FFF2-40B4-BE49-F238E27FC236}">
                  <a16:creationId xmlns:a16="http://schemas.microsoft.com/office/drawing/2014/main" id="{E3BA95C3-74D2-D5F8-FB85-4A8A0E1B08C3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56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071D4DD6-E23C-DD89-6D20-8125CCB2D2F9}"/>
              </a:ext>
            </a:extLst>
          </p:cNvPr>
          <p:cNvGrpSpPr/>
          <p:nvPr/>
        </p:nvGrpSpPr>
        <p:grpSpPr>
          <a:xfrm>
            <a:off x="-4101" y="3"/>
            <a:ext cx="6893064" cy="9930173"/>
            <a:chOff x="-4101" y="3"/>
            <a:chExt cx="6893064" cy="9930173"/>
          </a:xfrm>
        </p:grpSpPr>
        <p:pic>
          <p:nvPicPr>
            <p:cNvPr id="73" name="Picture 72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CDAECBF1-8265-1B88-B538-0643D07AE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8F6B7716-8376-51A4-FEB7-538B107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CA56A945-D39A-317D-3BD5-06CFBA802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4ACED0-5438-D88F-0D85-05BF7230951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CA2286F-3312-A7CE-9D38-D7B86063300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816E14D3-2F7D-7949-BFF0-722BBF9E30A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E0B29DBE-4391-DDB1-B95C-E62F69E6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03AF50-4673-39DF-629D-7B04D6795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TextBox 18">
              <a:extLst>
                <a:ext uri="{FF2B5EF4-FFF2-40B4-BE49-F238E27FC236}">
                  <a16:creationId xmlns:a16="http://schemas.microsoft.com/office/drawing/2014/main" id="{C76AA44E-4C17-C93F-B894-2DD4DDF24BD8}"/>
                </a:ext>
              </a:extLst>
            </p:cNvPr>
            <p:cNvSpPr txBox="1"/>
            <p:nvPr/>
          </p:nvSpPr>
          <p:spPr>
            <a:xfrm>
              <a:off x="2350862" y="5717638"/>
              <a:ext cx="417795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Tilpasset</a:t>
              </a:r>
              <a:r>
                <a:rPr lang="en-US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</a:t>
              </a:r>
              <a:r>
                <a:rPr lang="en-US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09BB19B0-77FC-979D-E06B-00FFB2592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045048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2800" b="1" dirty="0">
                  <a:solidFill>
                    <a:srgbClr val="91B512"/>
                  </a:solidFill>
                  <a:latin typeface="Calibri" panose="020F0502020204030204" pitchFamily="34" charset="0"/>
                </a:rPr>
                <a:t>Sett inn ditt bilde her</a:t>
              </a:r>
              <a:endParaRPr lang="en-GB" sz="2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93AD6E0-50D2-5C8E-B864-6214EB583303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CFAA096-09AC-E868-3600-4119A4D232BC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3" name="Rectangle 13">
                  <a:extLst>
                    <a:ext uri="{FF2B5EF4-FFF2-40B4-BE49-F238E27FC236}">
                      <a16:creationId xmlns:a16="http://schemas.microsoft.com/office/drawing/2014/main" id="{A752D1DA-B52B-0B10-71A5-4BBBD123473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4" name="TextBox 14">
                  <a:extLst>
                    <a:ext uri="{FF2B5EF4-FFF2-40B4-BE49-F238E27FC236}">
                      <a16:creationId xmlns:a16="http://schemas.microsoft.com/office/drawing/2014/main" id="{EF12846A-F166-E77F-DA49-4E1C7BB0B57D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91B512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91B512"/>
                      </a:solidFill>
                    </a:rPr>
                  </a:br>
                  <a:r>
                    <a:rPr lang="nb-NO" sz="1200" b="1" dirty="0">
                      <a:solidFill>
                        <a:srgbClr val="91B51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15" name="Group 15">
                  <a:extLst>
                    <a:ext uri="{FF2B5EF4-FFF2-40B4-BE49-F238E27FC236}">
                      <a16:creationId xmlns:a16="http://schemas.microsoft.com/office/drawing/2014/main" id="{F874FB7F-E1EE-1926-8E03-508968F10EB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6" name="Ovaal 2">
                    <a:extLst>
                      <a:ext uri="{FF2B5EF4-FFF2-40B4-BE49-F238E27FC236}">
                        <a16:creationId xmlns:a16="http://schemas.microsoft.com/office/drawing/2014/main" id="{3D930D3D-7808-621B-5BDE-CF6C7C19367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2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52067DB-085E-7A2D-059A-8DC5640B90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2" name="Graphic 12">
                <a:extLst>
                  <a:ext uri="{FF2B5EF4-FFF2-40B4-BE49-F238E27FC236}">
                    <a16:creationId xmlns:a16="http://schemas.microsoft.com/office/drawing/2014/main" id="{AE3B32A7-9ECB-5004-4432-F0530916C0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FACDFEC4-083D-E60F-8ED5-37B094586663}"/>
                </a:ext>
              </a:extLst>
            </p:cNvPr>
            <p:cNvSpPr txBox="1"/>
            <p:nvPr/>
          </p:nvSpPr>
          <p:spPr>
            <a:xfrm>
              <a:off x="2456158" y="926546"/>
              <a:ext cx="1946763" cy="9905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HA ET SUNT </a:t>
              </a:r>
              <a:b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KOSTHOLD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913FD497-97DE-BFEE-F4F3-51248B638350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53AB541-A1CE-BDC0-15F2-1FF8DBBD99C0}"/>
              </a:ext>
            </a:extLst>
          </p:cNvPr>
          <p:cNvGrpSpPr/>
          <p:nvPr/>
        </p:nvGrpSpPr>
        <p:grpSpPr>
          <a:xfrm>
            <a:off x="-4101" y="3"/>
            <a:ext cx="6893064" cy="9930173"/>
            <a:chOff x="-4101" y="3"/>
            <a:chExt cx="6893064" cy="9930173"/>
          </a:xfrm>
        </p:grpSpPr>
        <p:pic>
          <p:nvPicPr>
            <p:cNvPr id="4" name="Picture 3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70AADAEB-D2FE-A9D9-804D-E67825D09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46276" y="3499200"/>
              <a:ext cx="4427373" cy="2952000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8352" y="3821571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b-NO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Spis rikelig med fullkorn, belgfrukt, grønnsaker og frukt</a:t>
              </a:r>
              <a:endParaRPr lang="en-GB" sz="6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85BF07C-4A65-1D61-A855-2C414A498A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69" name="Ovaal 41">
                <a:extLst>
                  <a:ext uri="{FF2B5EF4-FFF2-40B4-BE49-F238E27FC236}">
                    <a16:creationId xmlns:a16="http://schemas.microsoft.com/office/drawing/2014/main" id="{C427195C-A685-3CA0-CF86-61EF5AB61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1" name="Picture 70" descr="Icon&#10;&#10;Description automatically generated">
                <a:extLst>
                  <a:ext uri="{FF2B5EF4-FFF2-40B4-BE49-F238E27FC236}">
                    <a16:creationId xmlns:a16="http://schemas.microsoft.com/office/drawing/2014/main" id="{A2B8F02D-221F-8E83-9349-6C02915EF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45CFB6-DB15-4218-DD51-9215D0778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650FE044-8A4F-214B-295B-64D27591D09C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5" name="Group 10">
                <a:extLst>
                  <a:ext uri="{FF2B5EF4-FFF2-40B4-BE49-F238E27FC236}">
                    <a16:creationId xmlns:a16="http://schemas.microsoft.com/office/drawing/2014/main" id="{460EF254-BD32-5688-5E5E-6AA6392413B9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7" name="Rectangle 13">
                  <a:extLst>
                    <a:ext uri="{FF2B5EF4-FFF2-40B4-BE49-F238E27FC236}">
                      <a16:creationId xmlns:a16="http://schemas.microsoft.com/office/drawing/2014/main" id="{2032CCAF-33F8-21FF-E259-16B4DE23B15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8" name="TextBox 14">
                  <a:extLst>
                    <a:ext uri="{FF2B5EF4-FFF2-40B4-BE49-F238E27FC236}">
                      <a16:creationId xmlns:a16="http://schemas.microsoft.com/office/drawing/2014/main" id="{D8801822-7C31-2854-478D-78C3EDE903A9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91B512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91B512"/>
                      </a:solidFill>
                    </a:rPr>
                  </a:br>
                  <a:r>
                    <a:rPr lang="nb-NO" sz="1200" b="1" dirty="0">
                      <a:solidFill>
                        <a:srgbClr val="91B51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9" name="Group 15">
                  <a:extLst>
                    <a:ext uri="{FF2B5EF4-FFF2-40B4-BE49-F238E27FC236}">
                      <a16:creationId xmlns:a16="http://schemas.microsoft.com/office/drawing/2014/main" id="{7257A2B4-B3F6-BFD8-8E8B-B7491AC08C0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55F9FBBD-2097-6C91-6B76-B6DC99AEA40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1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30A219E-9F5F-177D-B091-3EBEE9709E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12">
                <a:extLst>
                  <a:ext uri="{FF2B5EF4-FFF2-40B4-BE49-F238E27FC236}">
                    <a16:creationId xmlns:a16="http://schemas.microsoft.com/office/drawing/2014/main" id="{FACADEF3-BE72-8C22-ACCE-1CB275D577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DA947821-8821-951D-C42A-A7CD14AC056F}"/>
                </a:ext>
              </a:extLst>
            </p:cNvPr>
            <p:cNvSpPr txBox="1"/>
            <p:nvPr/>
          </p:nvSpPr>
          <p:spPr>
            <a:xfrm>
              <a:off x="2456158" y="926546"/>
              <a:ext cx="1946763" cy="9905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HA ET SUNT </a:t>
              </a:r>
              <a:b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KOSTHOLD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6" name="Rectangle 48">
              <a:extLst>
                <a:ext uri="{FF2B5EF4-FFF2-40B4-BE49-F238E27FC236}">
                  <a16:creationId xmlns:a16="http://schemas.microsoft.com/office/drawing/2014/main" id="{DBA4B13C-6856-9327-3DC1-AFE83136A8CB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1B04A046-D69D-93CB-143E-F063DE187CC3}"/>
              </a:ext>
            </a:extLst>
          </p:cNvPr>
          <p:cNvGrpSpPr/>
          <p:nvPr/>
        </p:nvGrpSpPr>
        <p:grpSpPr>
          <a:xfrm>
            <a:off x="-4101" y="0"/>
            <a:ext cx="6881422" cy="9930176"/>
            <a:chOff x="-4101" y="0"/>
            <a:chExt cx="6881422" cy="99301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DDF93F-19AD-A657-C8B6-856173326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0" t="27859" b="1760"/>
            <a:stretch/>
          </p:blipFill>
          <p:spPr>
            <a:xfrm>
              <a:off x="0" y="0"/>
              <a:ext cx="6863202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27873" y="3953004"/>
              <a:ext cx="5802243" cy="4140000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641" y="3950107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b-NO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Begrens mat med </a:t>
              </a:r>
              <a:br>
                <a:rPr lang="nb-NO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høyt kaloriinnhold </a:t>
              </a:r>
              <a:br>
                <a:rPr lang="nb-NO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(matvarer med høyt sukkerinnhold eller fett) </a:t>
              </a:r>
              <a:br>
                <a:rPr lang="nb-NO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og unngå sukkerholdige </a:t>
              </a:r>
              <a:br>
                <a:rPr lang="nb-NO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drikker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A69AA1B-E961-5018-6309-6CA32B239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758B7A70-46AD-2E7D-6460-829755282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05C15B-D83F-1A2E-A485-94E0CFD56D3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98D4AA-3725-BB5C-E26F-A761BD96D5F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78F9B10F-CC5E-D5BC-EB60-3EC8EC20FD1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864F5769-D462-BFA1-5127-5A7BE2B79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3181D6-81C6-7039-456F-394F10BD7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9C082A40-F1BF-5726-6E45-5BBF26D97B95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C0D06946-6F61-1F0C-47C5-06355E3C4E87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2" name="Rectangle 13">
                  <a:extLst>
                    <a:ext uri="{FF2B5EF4-FFF2-40B4-BE49-F238E27FC236}">
                      <a16:creationId xmlns:a16="http://schemas.microsoft.com/office/drawing/2014/main" id="{85B52E2F-D7EA-AE43-5882-248C4A3764AA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3" name="TextBox 14">
                  <a:extLst>
                    <a:ext uri="{FF2B5EF4-FFF2-40B4-BE49-F238E27FC236}">
                      <a16:creationId xmlns:a16="http://schemas.microsoft.com/office/drawing/2014/main" id="{ED058F85-E30B-DB3D-92E2-BF9649E8B54E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91B512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91B512"/>
                      </a:solidFill>
                    </a:rPr>
                  </a:br>
                  <a:r>
                    <a:rPr lang="nb-NO" sz="1200" b="1" dirty="0">
                      <a:solidFill>
                        <a:srgbClr val="91B51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14" name="Group 15">
                  <a:extLst>
                    <a:ext uri="{FF2B5EF4-FFF2-40B4-BE49-F238E27FC236}">
                      <a16:creationId xmlns:a16="http://schemas.microsoft.com/office/drawing/2014/main" id="{4AAAB2E5-09BF-90AD-621F-7BE1EAEF410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54309C0A-C61B-9C2C-9B7C-4DDAF441443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1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305C9916-47DE-2249-550A-B0D09668FF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B0C7AB5B-AFFA-4EDF-DB3D-EC3B7CED6D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58F6F13D-8A75-4EC3-5B04-0B8DFBC136C1}"/>
                </a:ext>
              </a:extLst>
            </p:cNvPr>
            <p:cNvSpPr txBox="1"/>
            <p:nvPr/>
          </p:nvSpPr>
          <p:spPr>
            <a:xfrm>
              <a:off x="2456158" y="926546"/>
              <a:ext cx="1946763" cy="9905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HA ET SUNT </a:t>
              </a:r>
              <a:b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KOSTHOLD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3" name="Rectangle 48">
              <a:extLst>
                <a:ext uri="{FF2B5EF4-FFF2-40B4-BE49-F238E27FC236}">
                  <a16:creationId xmlns:a16="http://schemas.microsoft.com/office/drawing/2014/main" id="{D5EC23F3-C7AA-A258-3F23-7A72E5687E51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B36115-D177-7371-9105-BA78409CAAA2}"/>
              </a:ext>
            </a:extLst>
          </p:cNvPr>
          <p:cNvGrpSpPr/>
          <p:nvPr/>
        </p:nvGrpSpPr>
        <p:grpSpPr>
          <a:xfrm>
            <a:off x="-4101" y="0"/>
            <a:ext cx="6881422" cy="9930176"/>
            <a:chOff x="-4101" y="0"/>
            <a:chExt cx="6881422" cy="9930176"/>
          </a:xfrm>
        </p:grpSpPr>
        <p:pic>
          <p:nvPicPr>
            <p:cNvPr id="4" name="Picture 3" descr="A picture containing fries, food, snack food, indoor&#10;&#10;Description automatically generated">
              <a:extLst>
                <a:ext uri="{FF2B5EF4-FFF2-40B4-BE49-F238E27FC236}">
                  <a16:creationId xmlns:a16="http://schemas.microsoft.com/office/drawing/2014/main" id="{40F52DF6-A752-DDA5-1414-8EA47FB58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26" t="318" r="18399" b="4511"/>
            <a:stretch/>
          </p:blipFill>
          <p:spPr>
            <a:xfrm>
              <a:off x="-1" y="0"/>
              <a:ext cx="6851027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249" y="3298515"/>
              <a:ext cx="5020181" cy="3118757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705" y="3472380"/>
              <a:ext cx="502018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b-NO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Unngå bearbeidet kjøtt, begrens inntak av rødt kjøtt og matvarer med høyt saltinnhold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E579DCE4-6DC1-63CA-EAE2-3A3096D8E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3F20CB2C-AB15-F155-04BA-0CE69EE7A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BF7A467-576E-2A7D-F047-13D594A1166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8150F4-A629-D71A-A24A-C2CF54268FEE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6988BAD-D05C-44FC-52D5-9B1834F4682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BD57C314-D388-0CCF-51E3-D1B2D2B8D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4B8CA6-B06A-D51A-CCFF-86B704460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2E7A9123-2F17-4F7F-A826-6BA0134F92AA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59AB87DE-3B15-F564-05F9-C936116199EA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2" name="Rectangle 13">
                  <a:extLst>
                    <a:ext uri="{FF2B5EF4-FFF2-40B4-BE49-F238E27FC236}">
                      <a16:creationId xmlns:a16="http://schemas.microsoft.com/office/drawing/2014/main" id="{07823C6E-1BA2-8D77-D276-5C358B61290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3" name="TextBox 14">
                  <a:extLst>
                    <a:ext uri="{FF2B5EF4-FFF2-40B4-BE49-F238E27FC236}">
                      <a16:creationId xmlns:a16="http://schemas.microsoft.com/office/drawing/2014/main" id="{A512362A-32FD-7465-D935-3169F43E84D3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91B512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91B512"/>
                      </a:solidFill>
                    </a:rPr>
                  </a:br>
                  <a:r>
                    <a:rPr lang="nb-NO" sz="1200" b="1" dirty="0">
                      <a:solidFill>
                        <a:srgbClr val="91B51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14" name="Group 15">
                  <a:extLst>
                    <a:ext uri="{FF2B5EF4-FFF2-40B4-BE49-F238E27FC236}">
                      <a16:creationId xmlns:a16="http://schemas.microsoft.com/office/drawing/2014/main" id="{EF93CCCB-5781-53BA-29C8-54A0AF3FD22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9469A50D-A796-F282-A4AE-DF2FED76D10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1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B3D1DB8-150E-3937-3BBA-76EE148938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6F63E768-11E3-E2C6-E76E-3948EB1BAD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646FF59C-2224-C166-F1CD-3BEEB7B542C4}"/>
                </a:ext>
              </a:extLst>
            </p:cNvPr>
            <p:cNvSpPr txBox="1"/>
            <p:nvPr/>
          </p:nvSpPr>
          <p:spPr>
            <a:xfrm>
              <a:off x="2456158" y="926546"/>
              <a:ext cx="1946763" cy="9905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HA ET SUNT </a:t>
              </a:r>
              <a:b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KOSTHOLD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3" name="Rectangle 48">
              <a:extLst>
                <a:ext uri="{FF2B5EF4-FFF2-40B4-BE49-F238E27FC236}">
                  <a16:creationId xmlns:a16="http://schemas.microsoft.com/office/drawing/2014/main" id="{35E1AD1D-D599-C0F1-A0B3-6082CC651215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0386AB9-2835-575E-3934-DE8A79A88D2F}"/>
              </a:ext>
            </a:extLst>
          </p:cNvPr>
          <p:cNvGrpSpPr/>
          <p:nvPr/>
        </p:nvGrpSpPr>
        <p:grpSpPr>
          <a:xfrm>
            <a:off x="-6973" y="0"/>
            <a:ext cx="6884294" cy="9930177"/>
            <a:chOff x="-6973" y="0"/>
            <a:chExt cx="6884294" cy="993017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1ECE078-B670-0B3B-BC00-8A66FF089FAB}"/>
                </a:ext>
              </a:extLst>
            </p:cNvPr>
            <p:cNvGrpSpPr/>
            <p:nvPr/>
          </p:nvGrpSpPr>
          <p:grpSpPr>
            <a:xfrm>
              <a:off x="-6973" y="0"/>
              <a:ext cx="6864972" cy="9930177"/>
              <a:chOff x="-6973" y="0"/>
              <a:chExt cx="6864972" cy="9930177"/>
            </a:xfrm>
          </p:grpSpPr>
          <p:pic>
            <p:nvPicPr>
              <p:cNvPr id="7" name="Picture 6" descr="A hand holding a pineapple&#10;&#10;Description automatically generated">
                <a:extLst>
                  <a:ext uri="{FF2B5EF4-FFF2-40B4-BE49-F238E27FC236}">
                    <a16:creationId xmlns:a16="http://schemas.microsoft.com/office/drawing/2014/main" id="{3AF75785-771E-9E56-5799-5A028078A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89" r="23416" b="1379"/>
              <a:stretch/>
            </p:blipFill>
            <p:spPr>
              <a:xfrm>
                <a:off x="-6973" y="0"/>
                <a:ext cx="3434394" cy="993017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B338401-92E3-3C27-67DB-862F16BEB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72" r="17522" b="6736"/>
              <a:stretch/>
            </p:blipFill>
            <p:spPr>
              <a:xfrm flipH="1">
                <a:off x="3428998" y="1"/>
                <a:ext cx="3429001" cy="9930176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70650" y="6476681"/>
              <a:ext cx="4876990" cy="213026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336" y="6265711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b-NO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Et sunt kosthold </a:t>
              </a:r>
              <a:br>
                <a:rPr lang="nb-NO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</a:br>
              <a:r>
                <a:rPr lang="nb-NO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kan redusere </a:t>
              </a:r>
              <a:br>
                <a:rPr lang="nb-NO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</a:br>
              <a:r>
                <a:rPr lang="nb-NO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risikoen for kreft</a:t>
              </a:r>
              <a:endParaRPr lang="en-US" sz="40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941005B8-86E4-E624-BFC2-DFAFA202C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4556D23B-93B3-3A0A-1406-46DC7EBBB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DED63F-BEAD-3DFE-8D68-8EB7DBCE9DE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8241AD-413F-D542-7C2D-EA760AD8CD5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3" name="Ovaal 41">
                <a:extLst>
                  <a:ext uri="{FF2B5EF4-FFF2-40B4-BE49-F238E27FC236}">
                    <a16:creationId xmlns:a16="http://schemas.microsoft.com/office/drawing/2014/main" id="{047BE93A-3226-70FC-41B2-4A5DD1EBC42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F3F0D398-9FDE-7A5E-23EA-7CBCEF403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10F069-E2EA-9E96-8DBE-018BE68F1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FDD20FC6-2CE8-A6B1-94DB-0A48021B0C98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2B79A05C-6C4C-286F-6D7C-358CC46A5EA5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3" name="Rectangle 13">
                  <a:extLst>
                    <a:ext uri="{FF2B5EF4-FFF2-40B4-BE49-F238E27FC236}">
                      <a16:creationId xmlns:a16="http://schemas.microsoft.com/office/drawing/2014/main" id="{5C27CD3B-74BB-5FA3-081D-3D5BC36DA35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4" name="TextBox 14">
                  <a:extLst>
                    <a:ext uri="{FF2B5EF4-FFF2-40B4-BE49-F238E27FC236}">
                      <a16:creationId xmlns:a16="http://schemas.microsoft.com/office/drawing/2014/main" id="{67884844-3B5E-86B6-995E-9C9D4B7A49BF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91B512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91B512"/>
                      </a:solidFill>
                    </a:rPr>
                  </a:br>
                  <a:r>
                    <a:rPr lang="nb-NO" sz="1200" b="1" dirty="0">
                      <a:solidFill>
                        <a:srgbClr val="91B51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7E447940-4387-6DFD-F641-86C3CE2B004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7" name="Ovaal 2">
                    <a:extLst>
                      <a:ext uri="{FF2B5EF4-FFF2-40B4-BE49-F238E27FC236}">
                        <a16:creationId xmlns:a16="http://schemas.microsoft.com/office/drawing/2014/main" id="{7A1DB613-FA28-85EE-9EED-19CB7EA2E5F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18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30A80F5-9CD7-E2B3-51B4-EC7D6CE0C1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2" name="Graphic 12">
                <a:extLst>
                  <a:ext uri="{FF2B5EF4-FFF2-40B4-BE49-F238E27FC236}">
                    <a16:creationId xmlns:a16="http://schemas.microsoft.com/office/drawing/2014/main" id="{586B5215-5BCA-E622-9B7B-B162A299A2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DEEE03CA-FBEB-895A-7A7D-537C6FB6C3FF}"/>
                </a:ext>
              </a:extLst>
            </p:cNvPr>
            <p:cNvSpPr txBox="1"/>
            <p:nvPr/>
          </p:nvSpPr>
          <p:spPr>
            <a:xfrm>
              <a:off x="2456158" y="926546"/>
              <a:ext cx="1946763" cy="9905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HA ET SUNT </a:t>
              </a:r>
              <a:b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KOSTHOLD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Rectangle 48">
              <a:extLst>
                <a:ext uri="{FF2B5EF4-FFF2-40B4-BE49-F238E27FC236}">
                  <a16:creationId xmlns:a16="http://schemas.microsoft.com/office/drawing/2014/main" id="{F6B777CC-8D8C-DEBA-469C-73366A3FFD63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73EAAE7C-57E1-47ED-185F-9AC869DEE2AA}"/>
              </a:ext>
            </a:extLst>
          </p:cNvPr>
          <p:cNvGrpSpPr/>
          <p:nvPr/>
        </p:nvGrpSpPr>
        <p:grpSpPr>
          <a:xfrm>
            <a:off x="-6973" y="0"/>
            <a:ext cx="6884294" cy="9930176"/>
            <a:chOff x="-6973" y="0"/>
            <a:chExt cx="6884294" cy="9930176"/>
          </a:xfrm>
        </p:grpSpPr>
        <p:pic>
          <p:nvPicPr>
            <p:cNvPr id="5" name="Picture 4" descr="A bowl of food&#10;&#10;Description automatically generated with medium confidence">
              <a:extLst>
                <a:ext uri="{FF2B5EF4-FFF2-40B4-BE49-F238E27FC236}">
                  <a16:creationId xmlns:a16="http://schemas.microsoft.com/office/drawing/2014/main" id="{AD6353F1-B152-6FC4-7E36-4140EA543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49" t="18348" r="16012" b="30285"/>
            <a:stretch/>
          </p:blipFill>
          <p:spPr>
            <a:xfrm>
              <a:off x="-6973" y="0"/>
              <a:ext cx="6858000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01013" y="4060800"/>
              <a:ext cx="5497789" cy="324720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186" y="405790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b-NO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Sunn mat trenger </a:t>
              </a:r>
              <a:br>
                <a:rPr lang="nb-NO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ikke å være dyrt, tidkrevende eller utfordrende å lage</a:t>
              </a:r>
              <a:endParaRPr lang="en-US" sz="72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C78A10C-BE35-04C4-11B2-58672D52E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2A9BE3D0-1213-62B0-A011-6E4A62F81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74ABDC9-CC76-A0BD-DCAD-6A0613A4FB34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B84A62-17B2-ABB9-117C-53EFBAC9340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963385C-21D4-B497-F077-285D169D50B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3B6751E-2A03-DD7F-0178-5859681FD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B9561-6856-A8F9-89F8-B35F6EF95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2DF51BD7-A0E7-5163-D729-44D49EB5B9DC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FB5D5F25-6359-FEAD-64E8-CE97922357C8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2" name="Rectangle 13">
                  <a:extLst>
                    <a:ext uri="{FF2B5EF4-FFF2-40B4-BE49-F238E27FC236}">
                      <a16:creationId xmlns:a16="http://schemas.microsoft.com/office/drawing/2014/main" id="{7887DB32-9AAE-F383-A0A9-75D4C31E828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3" name="TextBox 14">
                  <a:extLst>
                    <a:ext uri="{FF2B5EF4-FFF2-40B4-BE49-F238E27FC236}">
                      <a16:creationId xmlns:a16="http://schemas.microsoft.com/office/drawing/2014/main" id="{49488BD6-FD53-8E4D-7F40-27DE496DA6A6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91B512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91B512"/>
                      </a:solidFill>
                    </a:rPr>
                  </a:br>
                  <a:r>
                    <a:rPr lang="nb-NO" sz="1200" b="1" dirty="0">
                      <a:solidFill>
                        <a:srgbClr val="91B51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14" name="Group 15">
                  <a:extLst>
                    <a:ext uri="{FF2B5EF4-FFF2-40B4-BE49-F238E27FC236}">
                      <a16:creationId xmlns:a16="http://schemas.microsoft.com/office/drawing/2014/main" id="{30036ABF-B607-D0F6-6507-C9C43DFF153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E68B7E4E-AD2D-06C0-6424-616EAEB8D7B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1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F4BCC45-A64D-1FCD-9E9D-DFD93C1649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55252A9A-FB86-E4CB-97DC-29AB0B7BC2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9A4F226B-7DFE-B647-8249-AD402EBBA8D5}"/>
                </a:ext>
              </a:extLst>
            </p:cNvPr>
            <p:cNvSpPr txBox="1"/>
            <p:nvPr/>
          </p:nvSpPr>
          <p:spPr>
            <a:xfrm>
              <a:off x="2456158" y="926546"/>
              <a:ext cx="1946763" cy="9905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HA ET SUNT </a:t>
              </a:r>
              <a:b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KOSTHOLD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9" name="Rectangle 48">
              <a:extLst>
                <a:ext uri="{FF2B5EF4-FFF2-40B4-BE49-F238E27FC236}">
                  <a16:creationId xmlns:a16="http://schemas.microsoft.com/office/drawing/2014/main" id="{B2385D97-F72B-CC21-EA60-B5380A1ADA2B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E2F0BE44-D947-FDD2-DFB6-3EDC01150661}"/>
              </a:ext>
            </a:extLst>
          </p:cNvPr>
          <p:cNvGrpSpPr/>
          <p:nvPr/>
        </p:nvGrpSpPr>
        <p:grpSpPr>
          <a:xfrm>
            <a:off x="-4101" y="153870"/>
            <a:ext cx="6881422" cy="9776306"/>
            <a:chOff x="-4101" y="153870"/>
            <a:chExt cx="6881422" cy="9776306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969F11C5-396C-C911-AFC8-4FBD7F324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35C46984-97CD-817E-0C74-9AA8655F5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FD8040F-5907-7B0E-16B3-FB2487ACE535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5" name="Ovaal 2">
                <a:extLst>
                  <a:ext uri="{FF2B5EF4-FFF2-40B4-BE49-F238E27FC236}">
                    <a16:creationId xmlns:a16="http://schemas.microsoft.com/office/drawing/2014/main" id="{B0D13AE8-C628-7973-441F-CAD384997AD1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Picture 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4FE2ED2-5480-09BB-943B-B7CAF5031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54A00E-4E09-1693-6006-6ED9307F54A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6A33CE7D-ADC3-A9DE-52AB-98EC173487E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25F45A23-433C-FCDE-B5C4-C0B80B001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FDFE7D-6D64-1385-97BE-DF7263DA2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B9AF080A-5AB6-C85F-E512-8D1BD02BA3CE}"/>
                </a:ext>
              </a:extLst>
            </p:cNvPr>
            <p:cNvSpPr txBox="1"/>
            <p:nvPr/>
          </p:nvSpPr>
          <p:spPr>
            <a:xfrm>
              <a:off x="234583" y="4882002"/>
              <a:ext cx="6586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Anbefaling</a:t>
              </a:r>
              <a:r>
                <a:rPr lang="en-US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US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til</a:t>
              </a:r>
              <a:r>
                <a:rPr lang="en-US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helsepersonell</a:t>
              </a:r>
              <a:endParaRPr lang="en-US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C5D47D61-5791-368E-FA6E-0FB18A435022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14" name="Group 10">
                <a:extLst>
                  <a:ext uri="{FF2B5EF4-FFF2-40B4-BE49-F238E27FC236}">
                    <a16:creationId xmlns:a16="http://schemas.microsoft.com/office/drawing/2014/main" id="{B80C18B2-6CC1-DAA6-A8D6-FEE6C60A216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6" name="Rectangle 13">
                  <a:extLst>
                    <a:ext uri="{FF2B5EF4-FFF2-40B4-BE49-F238E27FC236}">
                      <a16:creationId xmlns:a16="http://schemas.microsoft.com/office/drawing/2014/main" id="{0C03FB53-E585-FD1C-D728-40AD99B94E7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7" name="TextBox 14">
                  <a:extLst>
                    <a:ext uri="{FF2B5EF4-FFF2-40B4-BE49-F238E27FC236}">
                      <a16:creationId xmlns:a16="http://schemas.microsoft.com/office/drawing/2014/main" id="{FE1250A5-4104-229F-7F23-59A36522419D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91B512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91B512"/>
                      </a:solidFill>
                    </a:rPr>
                  </a:br>
                  <a:r>
                    <a:rPr lang="nb-NO" sz="1200" b="1" dirty="0">
                      <a:solidFill>
                        <a:srgbClr val="91B51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18" name="Group 15">
                  <a:extLst>
                    <a:ext uri="{FF2B5EF4-FFF2-40B4-BE49-F238E27FC236}">
                      <a16:creationId xmlns:a16="http://schemas.microsoft.com/office/drawing/2014/main" id="{8C1A7756-23BF-971F-3FAA-2C4655F33AD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2" name="Ovaal 2">
                    <a:extLst>
                      <a:ext uri="{FF2B5EF4-FFF2-40B4-BE49-F238E27FC236}">
                        <a16:creationId xmlns:a16="http://schemas.microsoft.com/office/drawing/2014/main" id="{F783FA1B-4DAD-B44B-2C78-53D95895E61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29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AE12732-9887-E5E9-39C5-73150F6DF3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5" name="Graphic 12">
                <a:extLst>
                  <a:ext uri="{FF2B5EF4-FFF2-40B4-BE49-F238E27FC236}">
                    <a16:creationId xmlns:a16="http://schemas.microsoft.com/office/drawing/2014/main" id="{FEB4F153-DFD2-9581-593E-012B4BE3F6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53C16499-A92C-83A9-8948-4BD3F1BCEA41}"/>
                </a:ext>
              </a:extLst>
            </p:cNvPr>
            <p:cNvSpPr txBox="1"/>
            <p:nvPr/>
          </p:nvSpPr>
          <p:spPr>
            <a:xfrm>
              <a:off x="2456158" y="926546"/>
              <a:ext cx="1946763" cy="9905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HA ET SUNT </a:t>
              </a:r>
              <a:b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KOSTHOLD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367659BD-D5FF-4768-7F7A-DB2330D0328D}"/>
              </a:ext>
            </a:extLst>
          </p:cNvPr>
          <p:cNvGrpSpPr/>
          <p:nvPr/>
        </p:nvGrpSpPr>
        <p:grpSpPr>
          <a:xfrm>
            <a:off x="-4101" y="0"/>
            <a:ext cx="6881422" cy="9930176"/>
            <a:chOff x="-4101" y="0"/>
            <a:chExt cx="6881422" cy="9930176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3650E90E-3B1B-E5EF-5023-B68501694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6" r="30479" b="14639"/>
            <a:stretch/>
          </p:blipFill>
          <p:spPr>
            <a:xfrm>
              <a:off x="-1" y="0"/>
              <a:ext cx="6858001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4175" y="3214898"/>
              <a:ext cx="5781491" cy="3717530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885" y="3741596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Spør, vurder og gi råd </a:t>
              </a:r>
              <a:br>
                <a:rPr lang="nb-NO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nb-NO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til pasienter og deres pårørende om kosthold og matinntak</a:t>
              </a:r>
              <a:endParaRPr lang="en-GB" sz="2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53998901-EBA9-538A-F5FB-21BD06BED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AD0F174-5BCC-75E0-DC71-BFE484D3C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D8C8E85-BA86-EDBF-EA95-D6F89D6170E2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4BF1FF-B8C9-BC32-8B94-2E2ED3420BE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2E4740BA-7E7B-C2C1-6207-E6E879B3C5D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DE1B05D-FACB-C99F-9B81-6D9F82926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2C31B3-5416-C9CC-AD5E-8E80A48EB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61A4FCF8-404D-7AE5-CBF3-678CD42B8CE6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81C287B1-A569-7F72-37CE-2440FB137AA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2" name="Rectangle 13">
                  <a:extLst>
                    <a:ext uri="{FF2B5EF4-FFF2-40B4-BE49-F238E27FC236}">
                      <a16:creationId xmlns:a16="http://schemas.microsoft.com/office/drawing/2014/main" id="{73D91624-CF17-2D8E-C5C5-81CCA283BE4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3" name="TextBox 14">
                  <a:extLst>
                    <a:ext uri="{FF2B5EF4-FFF2-40B4-BE49-F238E27FC236}">
                      <a16:creationId xmlns:a16="http://schemas.microsoft.com/office/drawing/2014/main" id="{2B35586C-E660-11ED-545C-ED89A0C40B8F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91B512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91B512"/>
                      </a:solidFill>
                    </a:rPr>
                  </a:br>
                  <a:r>
                    <a:rPr lang="nb-NO" sz="1200" b="1" dirty="0">
                      <a:solidFill>
                        <a:srgbClr val="91B51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14" name="Group 15">
                  <a:extLst>
                    <a:ext uri="{FF2B5EF4-FFF2-40B4-BE49-F238E27FC236}">
                      <a16:creationId xmlns:a16="http://schemas.microsoft.com/office/drawing/2014/main" id="{7972BBC9-87FE-899E-63FA-9D32A7B485E4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08A80F6B-E9F6-05D4-D15F-0D387D7DCA0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1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0D4670F-2D01-553F-1745-B3A0A29477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B71B6EDA-4A6B-2749-779C-6C0872A33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551BE8B4-1CF4-E516-1D75-8E60775969B4}"/>
                </a:ext>
              </a:extLst>
            </p:cNvPr>
            <p:cNvSpPr txBox="1"/>
            <p:nvPr/>
          </p:nvSpPr>
          <p:spPr>
            <a:xfrm>
              <a:off x="2456158" y="926546"/>
              <a:ext cx="1946763" cy="9905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HA ET SUNT </a:t>
              </a:r>
              <a:b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KOSTHOLD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3" name="Rectangle 48">
              <a:extLst>
                <a:ext uri="{FF2B5EF4-FFF2-40B4-BE49-F238E27FC236}">
                  <a16:creationId xmlns:a16="http://schemas.microsoft.com/office/drawing/2014/main" id="{4403635B-300E-0C26-BEB0-330E8BD02B7B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6A403FC-100A-6B79-7C2E-D2E897548BF0}"/>
              </a:ext>
            </a:extLst>
          </p:cNvPr>
          <p:cNvGrpSpPr/>
          <p:nvPr/>
        </p:nvGrpSpPr>
        <p:grpSpPr>
          <a:xfrm>
            <a:off x="-6973" y="0"/>
            <a:ext cx="6884294" cy="9930176"/>
            <a:chOff x="-6973" y="0"/>
            <a:chExt cx="6884294" cy="9930176"/>
          </a:xfrm>
        </p:grpSpPr>
        <p:pic>
          <p:nvPicPr>
            <p:cNvPr id="7" name="Picture 6" descr="A picture containing person, table, indoor&#10;&#10;Description automatically generated">
              <a:extLst>
                <a:ext uri="{FF2B5EF4-FFF2-40B4-BE49-F238E27FC236}">
                  <a16:creationId xmlns:a16="http://schemas.microsoft.com/office/drawing/2014/main" id="{4AB19935-82AE-E520-15FE-E616A069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1" t="17989" b="11412"/>
            <a:stretch/>
          </p:blipFill>
          <p:spPr>
            <a:xfrm>
              <a:off x="-6973" y="0"/>
              <a:ext cx="6864973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42223" y="3119673"/>
              <a:ext cx="5781491" cy="4634727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704" y="378498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nb-NO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Ta vare på egen helse, pasientenes </a:t>
              </a:r>
              <a:br>
                <a:rPr lang="nb-NO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nb-NO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og deres families helse. </a:t>
              </a:r>
              <a:br>
                <a:rPr lang="nb-NO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nb-NO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Anbefal og motiver </a:t>
              </a:r>
              <a:br>
                <a:rPr lang="nb-NO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nb-NO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til et sunt kosthold!</a:t>
              </a:r>
              <a:endParaRPr lang="en-GB" sz="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A3822E06-0913-D58C-A8D8-E3F22E19C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1E447D13-7421-5424-FF4B-3A8A79FC1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AE51C-1468-AF93-FBE7-2ED53CBB6710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0153AA2-A6C2-56FE-9E13-7132158D54C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DD62BCBE-11B7-F564-7903-DA48CA6CE86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E91FE94F-D930-BCF6-4EBF-5818C7CA9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80217-2A13-EABB-A7F4-36A916FBE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ACBCD712-0B98-2015-9DB4-241DDD991898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45EC506F-1BA2-528B-772C-D5EAE2CE6732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2" name="Rectangle 13">
                  <a:extLst>
                    <a:ext uri="{FF2B5EF4-FFF2-40B4-BE49-F238E27FC236}">
                      <a16:creationId xmlns:a16="http://schemas.microsoft.com/office/drawing/2014/main" id="{42F35BC0-BE00-D547-526A-4D05F466DE9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3" name="TextBox 14">
                  <a:extLst>
                    <a:ext uri="{FF2B5EF4-FFF2-40B4-BE49-F238E27FC236}">
                      <a16:creationId xmlns:a16="http://schemas.microsoft.com/office/drawing/2014/main" id="{2DC70E89-3629-B3A0-DC84-6919544A984A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 dirty="0">
                      <a:solidFill>
                        <a:srgbClr val="91B512"/>
                      </a:solidFill>
                    </a:rPr>
                    <a:t>PrEvCan©-kampanjen ble initiert av EONS og gjennomføres i samarbeid </a:t>
                  </a:r>
                  <a:br>
                    <a:rPr lang="nb-NO" sz="1200" b="1" dirty="0">
                      <a:solidFill>
                        <a:srgbClr val="91B512"/>
                      </a:solidFill>
                    </a:rPr>
                  </a:br>
                  <a:r>
                    <a:rPr lang="nb-NO" sz="1200" b="1" dirty="0">
                      <a:solidFill>
                        <a:srgbClr val="91B51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14" name="Group 15">
                  <a:extLst>
                    <a:ext uri="{FF2B5EF4-FFF2-40B4-BE49-F238E27FC236}">
                      <a16:creationId xmlns:a16="http://schemas.microsoft.com/office/drawing/2014/main" id="{5ABB7687-3AD5-A074-E916-4E62F017CA5B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860BE9F4-A7D2-B20E-D179-AE8FEBD267B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1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6ADB1FA-9948-0264-55F8-D629C0FCD5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2A09C9C8-C5F1-4240-F635-1BD736243D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75EF5D4A-2905-2D0A-1019-F4D63A3D4071}"/>
                </a:ext>
              </a:extLst>
            </p:cNvPr>
            <p:cNvSpPr txBox="1"/>
            <p:nvPr/>
          </p:nvSpPr>
          <p:spPr>
            <a:xfrm>
              <a:off x="2456158" y="926546"/>
              <a:ext cx="1946763" cy="9905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HA ET SUNT </a:t>
              </a:r>
              <a:b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6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KOSTHOLD</a:t>
              </a:r>
              <a:endParaRPr lang="en-GB" sz="16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3" name="Rectangle 48">
              <a:extLst>
                <a:ext uri="{FF2B5EF4-FFF2-40B4-BE49-F238E27FC236}">
                  <a16:creationId xmlns:a16="http://schemas.microsoft.com/office/drawing/2014/main" id="{BC6C9EE5-9516-4821-E07F-802925CCB597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613</Words>
  <Application>Microsoft Office PowerPoint</Application>
  <PresentationFormat>A4 Paper (210x297 mm)</PresentationFormat>
  <Paragraphs>96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7</cp:revision>
  <cp:lastPrinted>2021-11-01T10:57:37Z</cp:lastPrinted>
  <dcterms:created xsi:type="dcterms:W3CDTF">2021-10-31T06:37:30Z</dcterms:created>
  <dcterms:modified xsi:type="dcterms:W3CDTF">2023-02-02T05:09:37Z</dcterms:modified>
</cp:coreProperties>
</file>