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95" r:id="rId4"/>
    <p:sldId id="291" r:id="rId5"/>
    <p:sldId id="280" r:id="rId6"/>
    <p:sldId id="288" r:id="rId7"/>
    <p:sldId id="287" r:id="rId8"/>
    <p:sldId id="281" r:id="rId9"/>
    <p:sldId id="284" r:id="rId10"/>
    <p:sldId id="294" r:id="rId11"/>
    <p:sldId id="279" r:id="rId12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B512"/>
    <a:srgbClr val="E6E6E6"/>
    <a:srgbClr val="D5C6A7"/>
    <a:srgbClr val="DBD1C3"/>
    <a:srgbClr val="C0C0C0"/>
    <a:srgbClr val="28835E"/>
    <a:srgbClr val="C7D3E2"/>
    <a:srgbClr val="C2CFE1"/>
    <a:srgbClr val="AFC1DA"/>
    <a:srgbClr val="DEE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1B134A-A773-4256-B70B-A14274CC87E9}" v="27" dt="2023-02-02T04:46:59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9" y="-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Popelková" userId="4da947f916a43c95" providerId="LiveId" clId="{621B134A-A773-4256-B70B-A14274CC87E9}"/>
    <pc:docChg chg="undo custSel modSld">
      <pc:chgData name="Michaela Popelková" userId="4da947f916a43c95" providerId="LiveId" clId="{621B134A-A773-4256-B70B-A14274CC87E9}" dt="2023-02-02T04:46:59.782" v="147" actId="164"/>
      <pc:docMkLst>
        <pc:docMk/>
      </pc:docMkLst>
      <pc:sldChg chg="addSp delSp modSp mod">
        <pc:chgData name="Michaela Popelková" userId="4da947f916a43c95" providerId="LiveId" clId="{621B134A-A773-4256-B70B-A14274CC87E9}" dt="2023-02-02T04:46:55.134" v="146" actId="164"/>
        <pc:sldMkLst>
          <pc:docMk/>
          <pc:sldMk cId="112711241" sldId="261"/>
        </pc:sldMkLst>
        <pc:spChg chg="mod">
          <ac:chgData name="Michaela Popelková" userId="4da947f916a43c95" providerId="LiveId" clId="{621B134A-A773-4256-B70B-A14274CC87E9}" dt="2023-02-02T04:46:55.134" v="146" actId="164"/>
          <ac:spMkLst>
            <pc:docMk/>
            <pc:sldMk cId="112711241" sldId="261"/>
            <ac:spMk id="2" creationId="{DE322BCE-0271-4C8E-9878-A7CF42C7A47B}"/>
          </ac:spMkLst>
        </pc:spChg>
        <pc:spChg chg="add del mod">
          <ac:chgData name="Michaela Popelková" userId="4da947f916a43c95" providerId="LiveId" clId="{621B134A-A773-4256-B70B-A14274CC87E9}" dt="2023-02-02T04:42:47.961" v="120"/>
          <ac:spMkLst>
            <pc:docMk/>
            <pc:sldMk cId="112711241" sldId="261"/>
            <ac:spMk id="3" creationId="{6123F048-9D9B-9D86-D156-79A093AD65AE}"/>
          </ac:spMkLst>
        </pc:spChg>
        <pc:spChg chg="mod">
          <ac:chgData name="Michaela Popelková" userId="4da947f916a43c95" providerId="LiveId" clId="{621B134A-A773-4256-B70B-A14274CC87E9}" dt="2023-02-02T04:42:43.846" v="119"/>
          <ac:spMkLst>
            <pc:docMk/>
            <pc:sldMk cId="112711241" sldId="261"/>
            <ac:spMk id="6" creationId="{47E0AA00-849A-F771-F7B2-BC8A5BF35BCE}"/>
          </ac:spMkLst>
        </pc:spChg>
        <pc:spChg chg="mod">
          <ac:chgData name="Michaela Popelková" userId="4da947f916a43c95" providerId="LiveId" clId="{621B134A-A773-4256-B70B-A14274CC87E9}" dt="2023-02-02T04:42:43.846" v="119"/>
          <ac:spMkLst>
            <pc:docMk/>
            <pc:sldMk cId="112711241" sldId="261"/>
            <ac:spMk id="7" creationId="{3399F6B1-E5AE-2E20-A88A-7955788296CE}"/>
          </ac:spMkLst>
        </pc:spChg>
        <pc:spChg chg="mod">
          <ac:chgData name="Michaela Popelková" userId="4da947f916a43c95" providerId="LiveId" clId="{621B134A-A773-4256-B70B-A14274CC87E9}" dt="2023-02-02T04:42:43.846" v="119"/>
          <ac:spMkLst>
            <pc:docMk/>
            <pc:sldMk cId="112711241" sldId="261"/>
            <ac:spMk id="10" creationId="{E98F97FA-5EA6-E8CE-649D-46655F19ACBF}"/>
          </ac:spMkLst>
        </pc:spChg>
        <pc:spChg chg="mod">
          <ac:chgData name="Michaela Popelková" userId="4da947f916a43c95" providerId="LiveId" clId="{621B134A-A773-4256-B70B-A14274CC87E9}" dt="2023-02-02T04:46:55.134" v="146" actId="164"/>
          <ac:spMkLst>
            <pc:docMk/>
            <pc:sldMk cId="112711241" sldId="261"/>
            <ac:spMk id="19" creationId="{BF8E8331-1907-4253-9301-20ED1144744E}"/>
          </ac:spMkLst>
        </pc:spChg>
        <pc:spChg chg="mod">
          <ac:chgData name="Michaela Popelková" userId="4da947f916a43c95" providerId="LiveId" clId="{621B134A-A773-4256-B70B-A14274CC87E9}" dt="2023-02-02T04:46:55.134" v="146" actId="164"/>
          <ac:spMkLst>
            <pc:docMk/>
            <pc:sldMk cId="112711241" sldId="261"/>
            <ac:spMk id="20" creationId="{37D52375-E0D3-47D4-B1A5-F8E64AD30DE8}"/>
          </ac:spMkLst>
        </pc:spChg>
        <pc:spChg chg="mod">
          <ac:chgData name="Michaela Popelková" userId="4da947f916a43c95" providerId="LiveId" clId="{621B134A-A773-4256-B70B-A14274CC87E9}" dt="2023-02-02T04:46:55.134" v="146" actId="164"/>
          <ac:spMkLst>
            <pc:docMk/>
            <pc:sldMk cId="112711241" sldId="261"/>
            <ac:spMk id="25" creationId="{1390292E-CF4A-4AAE-B8F3-6810A56F228D}"/>
          </ac:spMkLst>
        </pc:spChg>
        <pc:spChg chg="mod">
          <ac:chgData name="Michaela Popelková" userId="4da947f916a43c95" providerId="LiveId" clId="{621B134A-A773-4256-B70B-A14274CC87E9}" dt="2023-02-02T04:43:10.991" v="121"/>
          <ac:spMkLst>
            <pc:docMk/>
            <pc:sldMk cId="112711241" sldId="261"/>
            <ac:spMk id="26" creationId="{A545536A-56B1-F9EA-0ECF-DC9694674CF7}"/>
          </ac:spMkLst>
        </pc:spChg>
        <pc:spChg chg="mod">
          <ac:chgData name="Michaela Popelková" userId="4da947f916a43c95" providerId="LiveId" clId="{621B134A-A773-4256-B70B-A14274CC87E9}" dt="2023-02-02T04:43:10.991" v="121"/>
          <ac:spMkLst>
            <pc:docMk/>
            <pc:sldMk cId="112711241" sldId="261"/>
            <ac:spMk id="27" creationId="{3261006E-3138-C056-3CEC-B5EF603AA179}"/>
          </ac:spMkLst>
        </pc:spChg>
        <pc:spChg chg="mod">
          <ac:chgData name="Michaela Popelková" userId="4da947f916a43c95" providerId="LiveId" clId="{621B134A-A773-4256-B70B-A14274CC87E9}" dt="2023-02-02T04:43:10.991" v="121"/>
          <ac:spMkLst>
            <pc:docMk/>
            <pc:sldMk cId="112711241" sldId="261"/>
            <ac:spMk id="30" creationId="{F9A39313-21F2-7A63-AD88-6FCF9B3C5A43}"/>
          </ac:spMkLst>
        </pc:spChg>
        <pc:spChg chg="mod">
          <ac:chgData name="Michaela Popelková" userId="4da947f916a43c95" providerId="LiveId" clId="{621B134A-A773-4256-B70B-A14274CC87E9}" dt="2023-02-02T04:43:10.991" v="121"/>
          <ac:spMkLst>
            <pc:docMk/>
            <pc:sldMk cId="112711241" sldId="261"/>
            <ac:spMk id="31" creationId="{3D37E560-0022-779D-FE7D-24AFEFDA5316}"/>
          </ac:spMkLst>
        </pc:spChg>
        <pc:spChg chg="mod">
          <ac:chgData name="Michaela Popelková" userId="4da947f916a43c95" providerId="LiveId" clId="{621B134A-A773-4256-B70B-A14274CC87E9}" dt="2023-02-02T04:43:10.991" v="121"/>
          <ac:spMkLst>
            <pc:docMk/>
            <pc:sldMk cId="112711241" sldId="261"/>
            <ac:spMk id="34" creationId="{BAD81BE1-8578-3D62-BDF6-C6841008948A}"/>
          </ac:spMkLst>
        </pc:spChg>
        <pc:spChg chg="add mod">
          <ac:chgData name="Michaela Popelková" userId="4da947f916a43c95" providerId="LiveId" clId="{621B134A-A773-4256-B70B-A14274CC87E9}" dt="2023-02-02T04:46:55.134" v="146" actId="164"/>
          <ac:spMkLst>
            <pc:docMk/>
            <pc:sldMk cId="112711241" sldId="261"/>
            <ac:spMk id="36" creationId="{C10202D0-EDE1-71D6-6437-167603EEF65C}"/>
          </ac:spMkLst>
        </pc:spChg>
        <pc:spChg chg="mod">
          <ac:chgData name="Michaela Popelková" userId="4da947f916a43c95" providerId="LiveId" clId="{621B134A-A773-4256-B70B-A14274CC87E9}" dt="2023-02-02T04:46:55.134" v="146" actId="164"/>
          <ac:spMkLst>
            <pc:docMk/>
            <pc:sldMk cId="112711241" sldId="261"/>
            <ac:spMk id="48" creationId="{A70CAE8A-5392-A607-5054-D0077DDE6318}"/>
          </ac:spMkLst>
        </pc:spChg>
        <pc:grpChg chg="add del mod">
          <ac:chgData name="Michaela Popelková" userId="4da947f916a43c95" providerId="LiveId" clId="{621B134A-A773-4256-B70B-A14274CC87E9}" dt="2023-02-02T04:42:47.961" v="120"/>
          <ac:grpSpMkLst>
            <pc:docMk/>
            <pc:sldMk cId="112711241" sldId="261"/>
            <ac:grpSpMk id="5" creationId="{DABA8AB4-1A9B-F2FC-EA60-B167B08ED9F3}"/>
          </ac:grpSpMkLst>
        </pc:grpChg>
        <pc:grpChg chg="mod">
          <ac:chgData name="Michaela Popelková" userId="4da947f916a43c95" providerId="LiveId" clId="{621B134A-A773-4256-B70B-A14274CC87E9}" dt="2023-02-02T04:42:43.846" v="119"/>
          <ac:grpSpMkLst>
            <pc:docMk/>
            <pc:sldMk cId="112711241" sldId="261"/>
            <ac:grpSpMk id="8" creationId="{19C232A8-4D40-7A85-D4FD-CE22660CC21A}"/>
          </ac:grpSpMkLst>
        </pc:grpChg>
        <pc:grpChg chg="add mod">
          <ac:chgData name="Michaela Popelková" userId="4da947f916a43c95" providerId="LiveId" clId="{621B134A-A773-4256-B70B-A14274CC87E9}" dt="2023-02-02T04:46:55.134" v="146" actId="164"/>
          <ac:grpSpMkLst>
            <pc:docMk/>
            <pc:sldMk cId="112711241" sldId="261"/>
            <ac:grpSpMk id="13" creationId="{0AF2AF7D-FA51-F63C-EF7A-AE3450F2751E}"/>
          </ac:grpSpMkLst>
        </pc:grpChg>
        <pc:grpChg chg="add mod">
          <ac:chgData name="Michaela Popelková" userId="4da947f916a43c95" providerId="LiveId" clId="{621B134A-A773-4256-B70B-A14274CC87E9}" dt="2023-02-02T04:46:55.134" v="146" actId="164"/>
          <ac:grpSpMkLst>
            <pc:docMk/>
            <pc:sldMk cId="112711241" sldId="261"/>
            <ac:grpSpMk id="29" creationId="{7E17597D-9876-F329-EA0B-F6483DCE2EED}"/>
          </ac:grpSpMkLst>
        </pc:grpChg>
        <pc:grpChg chg="mod">
          <ac:chgData name="Michaela Popelková" userId="4da947f916a43c95" providerId="LiveId" clId="{621B134A-A773-4256-B70B-A14274CC87E9}" dt="2023-02-02T04:43:10.991" v="121"/>
          <ac:grpSpMkLst>
            <pc:docMk/>
            <pc:sldMk cId="112711241" sldId="261"/>
            <ac:grpSpMk id="32" creationId="{7FC63F9D-CCFD-E957-C85E-B7DAAE93A02F}"/>
          </ac:grpSpMkLst>
        </pc:grpChg>
        <pc:grpChg chg="add mod">
          <ac:chgData name="Michaela Popelková" userId="4da947f916a43c95" providerId="LiveId" clId="{621B134A-A773-4256-B70B-A14274CC87E9}" dt="2023-02-02T04:46:55.134" v="146" actId="164"/>
          <ac:grpSpMkLst>
            <pc:docMk/>
            <pc:sldMk cId="112711241" sldId="261"/>
            <ac:grpSpMk id="37" creationId="{2D361503-3424-4AE2-71C9-33B11F62BD8E}"/>
          </ac:grpSpMkLst>
        </pc:grpChg>
        <pc:grpChg chg="mod">
          <ac:chgData name="Michaela Popelková" userId="4da947f916a43c95" providerId="LiveId" clId="{621B134A-A773-4256-B70B-A14274CC87E9}" dt="2023-02-02T04:46:55.134" v="146" actId="164"/>
          <ac:grpSpMkLst>
            <pc:docMk/>
            <pc:sldMk cId="112711241" sldId="261"/>
            <ac:grpSpMk id="68" creationId="{185BF07C-4A65-1D61-A855-2C414A498A4B}"/>
          </ac:grpSpMkLst>
        </pc:grpChg>
        <pc:picChg chg="mod">
          <ac:chgData name="Michaela Popelková" userId="4da947f916a43c95" providerId="LiveId" clId="{621B134A-A773-4256-B70B-A14274CC87E9}" dt="2023-02-02T04:46:55.134" v="146" actId="164"/>
          <ac:picMkLst>
            <pc:docMk/>
            <pc:sldMk cId="112711241" sldId="261"/>
            <ac:picMk id="4" creationId="{70AADAEB-D2FE-A9D9-804D-E67825D09E37}"/>
          </ac:picMkLst>
        </pc:picChg>
        <pc:picChg chg="mod">
          <ac:chgData name="Michaela Popelková" userId="4da947f916a43c95" providerId="LiveId" clId="{621B134A-A773-4256-B70B-A14274CC87E9}" dt="2023-02-02T04:42:43.846" v="119"/>
          <ac:picMkLst>
            <pc:docMk/>
            <pc:sldMk cId="112711241" sldId="261"/>
            <ac:picMk id="9" creationId="{6672D34B-4DE3-708F-7AAA-C953AD36CBFE}"/>
          </ac:picMkLst>
        </pc:picChg>
        <pc:picChg chg="mod">
          <ac:chgData name="Michaela Popelková" userId="4da947f916a43c95" providerId="LiveId" clId="{621B134A-A773-4256-B70B-A14274CC87E9}" dt="2023-02-02T04:42:43.846" v="119"/>
          <ac:picMkLst>
            <pc:docMk/>
            <pc:sldMk cId="112711241" sldId="261"/>
            <ac:picMk id="11" creationId="{16600DF0-FAF3-B309-BF77-1CD43009F289}"/>
          </ac:picMkLst>
        </pc:picChg>
        <pc:picChg chg="mod">
          <ac:chgData name="Michaela Popelková" userId="4da947f916a43c95" providerId="LiveId" clId="{621B134A-A773-4256-B70B-A14274CC87E9}" dt="2023-02-02T04:46:55.134" v="146" actId="164"/>
          <ac:picMkLst>
            <pc:docMk/>
            <pc:sldMk cId="112711241" sldId="261"/>
            <ac:picMk id="12" creationId="{C145CFB6-DB15-4218-DD51-9215D0778D92}"/>
          </ac:picMkLst>
        </pc:picChg>
        <pc:picChg chg="mod">
          <ac:chgData name="Michaela Popelková" userId="4da947f916a43c95" providerId="LiveId" clId="{621B134A-A773-4256-B70B-A14274CC87E9}" dt="2023-02-02T04:43:10.991" v="121"/>
          <ac:picMkLst>
            <pc:docMk/>
            <pc:sldMk cId="112711241" sldId="261"/>
            <ac:picMk id="28" creationId="{53687445-9880-3279-7F9C-7754C02986EE}"/>
          </ac:picMkLst>
        </pc:picChg>
        <pc:picChg chg="mod">
          <ac:chgData name="Michaela Popelková" userId="4da947f916a43c95" providerId="LiveId" clId="{621B134A-A773-4256-B70B-A14274CC87E9}" dt="2023-02-02T04:43:10.991" v="121"/>
          <ac:picMkLst>
            <pc:docMk/>
            <pc:sldMk cId="112711241" sldId="261"/>
            <ac:picMk id="33" creationId="{3C51F38B-DE90-997A-3610-A5366F08917F}"/>
          </ac:picMkLst>
        </pc:picChg>
        <pc:picChg chg="mod">
          <ac:chgData name="Michaela Popelková" userId="4da947f916a43c95" providerId="LiveId" clId="{621B134A-A773-4256-B70B-A14274CC87E9}" dt="2023-02-02T04:43:10.991" v="121"/>
          <ac:picMkLst>
            <pc:docMk/>
            <pc:sldMk cId="112711241" sldId="261"/>
            <ac:picMk id="35" creationId="{59A9857B-9551-5A44-A2DC-D30272F3DE82}"/>
          </ac:picMkLst>
        </pc:picChg>
      </pc:sldChg>
      <pc:sldChg chg="addSp modSp mod">
        <pc:chgData name="Michaela Popelková" userId="4da947f916a43c95" providerId="LiveId" clId="{621B134A-A773-4256-B70B-A14274CC87E9}" dt="2023-02-02T04:46:03.056" v="137" actId="164"/>
        <pc:sldMkLst>
          <pc:docMk/>
          <pc:sldMk cId="1113295387" sldId="279"/>
        </pc:sldMkLst>
        <pc:spChg chg="mod">
          <ac:chgData name="Michaela Popelková" userId="4da947f916a43c95" providerId="LiveId" clId="{621B134A-A773-4256-B70B-A14274CC87E9}" dt="2023-02-02T04:46:03.056" v="137" actId="164"/>
          <ac:spMkLst>
            <pc:docMk/>
            <pc:sldMk cId="1113295387" sldId="279"/>
            <ac:spMk id="2" creationId="{DE322BCE-0271-4C8E-9878-A7CF42C7A47B}"/>
          </ac:spMkLst>
        </pc:spChg>
        <pc:spChg chg="mod">
          <ac:chgData name="Michaela Popelková" userId="4da947f916a43c95" providerId="LiveId" clId="{621B134A-A773-4256-B70B-A14274CC87E9}" dt="2023-02-02T04:46:03.056" v="137" actId="164"/>
          <ac:spMkLst>
            <pc:docMk/>
            <pc:sldMk cId="1113295387" sldId="279"/>
            <ac:spMk id="4" creationId="{8F6B7716-8376-51A4-FEB7-538B107752D7}"/>
          </ac:spMkLst>
        </pc:spChg>
        <pc:spChg chg="mod">
          <ac:chgData name="Michaela Popelková" userId="4da947f916a43c95" providerId="LiveId" clId="{621B134A-A773-4256-B70B-A14274CC87E9}" dt="2023-02-02T04:46:03.056" v="137" actId="164"/>
          <ac:spMkLst>
            <pc:docMk/>
            <pc:sldMk cId="1113295387" sldId="279"/>
            <ac:spMk id="5" creationId="{CA56A945-D39A-317D-3BD5-06CFBA80231A}"/>
          </ac:spMkLst>
        </pc:spChg>
        <pc:spChg chg="mod">
          <ac:chgData name="Michaela Popelková" userId="4da947f916a43c95" providerId="LiveId" clId="{621B134A-A773-4256-B70B-A14274CC87E9}" dt="2023-02-02T04:44:41.941" v="130"/>
          <ac:spMkLst>
            <pc:docMk/>
            <pc:sldMk cId="1113295387" sldId="279"/>
            <ac:spMk id="8" creationId="{33E31161-18AB-BD3A-C14B-213BA1F231C1}"/>
          </ac:spMkLst>
        </pc:spChg>
        <pc:spChg chg="mod">
          <ac:chgData name="Michaela Popelková" userId="4da947f916a43c95" providerId="LiveId" clId="{621B134A-A773-4256-B70B-A14274CC87E9}" dt="2023-02-02T04:44:41.941" v="130"/>
          <ac:spMkLst>
            <pc:docMk/>
            <pc:sldMk cId="1113295387" sldId="279"/>
            <ac:spMk id="10" creationId="{031D42F8-2A61-FC5C-B9CF-191BFE03BE2C}"/>
          </ac:spMkLst>
        </pc:spChg>
        <pc:spChg chg="mod">
          <ac:chgData name="Michaela Popelková" userId="4da947f916a43c95" providerId="LiveId" clId="{621B134A-A773-4256-B70B-A14274CC87E9}" dt="2023-02-02T04:44:41.941" v="130"/>
          <ac:spMkLst>
            <pc:docMk/>
            <pc:sldMk cId="1113295387" sldId="279"/>
            <ac:spMk id="13" creationId="{D406DBD3-4E8C-2011-C3B0-7FF73D97AE3A}"/>
          </ac:spMkLst>
        </pc:spChg>
        <pc:spChg chg="mod">
          <ac:chgData name="Michaela Popelková" userId="4da947f916a43c95" providerId="LiveId" clId="{621B134A-A773-4256-B70B-A14274CC87E9}" dt="2023-02-02T04:44:41.941" v="130"/>
          <ac:spMkLst>
            <pc:docMk/>
            <pc:sldMk cId="1113295387" sldId="279"/>
            <ac:spMk id="14" creationId="{09C6587B-718C-8F8E-99B3-2F5F11130CCB}"/>
          </ac:spMkLst>
        </pc:spChg>
        <pc:spChg chg="mod">
          <ac:chgData name="Michaela Popelková" userId="4da947f916a43c95" providerId="LiveId" clId="{621B134A-A773-4256-B70B-A14274CC87E9}" dt="2023-02-02T04:46:03.056" v="137" actId="164"/>
          <ac:spMkLst>
            <pc:docMk/>
            <pc:sldMk cId="1113295387" sldId="279"/>
            <ac:spMk id="23" creationId="{B84ACED0-5438-D88F-0D85-05BF7230951C}"/>
          </ac:spMkLst>
        </pc:spChg>
        <pc:spChg chg="mod">
          <ac:chgData name="Michaela Popelková" userId="4da947f916a43c95" providerId="LiveId" clId="{621B134A-A773-4256-B70B-A14274CC87E9}" dt="2023-02-02T04:44:41.941" v="130"/>
          <ac:spMkLst>
            <pc:docMk/>
            <pc:sldMk cId="1113295387" sldId="279"/>
            <ac:spMk id="32" creationId="{4C1E27E2-29E0-D767-49AA-048EBB13C5D1}"/>
          </ac:spMkLst>
        </pc:spChg>
        <pc:spChg chg="mod">
          <ac:chgData name="Michaela Popelková" userId="4da947f916a43c95" providerId="LiveId" clId="{621B134A-A773-4256-B70B-A14274CC87E9}" dt="2023-02-02T04:46:03.056" v="137" actId="164"/>
          <ac:spMkLst>
            <pc:docMk/>
            <pc:sldMk cId="1113295387" sldId="279"/>
            <ac:spMk id="34" creationId="{5BF916CE-0624-4EA7-AB9A-6C4C006BCA7D}"/>
          </ac:spMkLst>
        </pc:spChg>
        <pc:spChg chg="add mod">
          <ac:chgData name="Michaela Popelková" userId="4da947f916a43c95" providerId="LiveId" clId="{621B134A-A773-4256-B70B-A14274CC87E9}" dt="2023-02-02T04:46:03.056" v="137" actId="164"/>
          <ac:spMkLst>
            <pc:docMk/>
            <pc:sldMk cId="1113295387" sldId="279"/>
            <ac:spMk id="36" creationId="{F1FB7594-7BC1-AD74-8B62-F88351F9A732}"/>
          </ac:spMkLst>
        </pc:spChg>
        <pc:spChg chg="add mod">
          <ac:chgData name="Michaela Popelková" userId="4da947f916a43c95" providerId="LiveId" clId="{621B134A-A773-4256-B70B-A14274CC87E9}" dt="2023-02-02T04:46:03.056" v="137" actId="164"/>
          <ac:spMkLst>
            <pc:docMk/>
            <pc:sldMk cId="1113295387" sldId="279"/>
            <ac:spMk id="37" creationId="{D003311C-C1BE-0265-51E7-22E15980A13F}"/>
          </ac:spMkLst>
        </pc:spChg>
        <pc:spChg chg="add mod">
          <ac:chgData name="Michaela Popelková" userId="4da947f916a43c95" providerId="LiveId" clId="{621B134A-A773-4256-B70B-A14274CC87E9}" dt="2023-02-02T04:46:03.056" v="137" actId="164"/>
          <ac:spMkLst>
            <pc:docMk/>
            <pc:sldMk cId="1113295387" sldId="279"/>
            <ac:spMk id="38" creationId="{1BAE95BC-A4AB-4ECC-5F73-1E0917B4AD6F}"/>
          </ac:spMkLst>
        </pc:spChg>
        <pc:grpChg chg="add mod">
          <ac:chgData name="Michaela Popelková" userId="4da947f916a43c95" providerId="LiveId" clId="{621B134A-A773-4256-B70B-A14274CC87E9}" dt="2023-02-02T04:46:03.056" v="137" actId="164"/>
          <ac:grpSpMkLst>
            <pc:docMk/>
            <pc:sldMk cId="1113295387" sldId="279"/>
            <ac:grpSpMk id="3" creationId="{39F0876B-1F0F-919B-6AB0-5CF34D6ABB76}"/>
          </ac:grpSpMkLst>
        </pc:grpChg>
        <pc:grpChg chg="mod">
          <ac:chgData name="Michaela Popelková" userId="4da947f916a43c95" providerId="LiveId" clId="{621B134A-A773-4256-B70B-A14274CC87E9}" dt="2023-02-02T04:46:03.056" v="137" actId="164"/>
          <ac:grpSpMkLst>
            <pc:docMk/>
            <pc:sldMk cId="1113295387" sldId="279"/>
            <ac:grpSpMk id="7" creationId="{0CA2286F-3312-A7CE-9D38-D7B86063300F}"/>
          </ac:grpSpMkLst>
        </pc:grpChg>
        <pc:grpChg chg="add mod">
          <ac:chgData name="Michaela Popelková" userId="4da947f916a43c95" providerId="LiveId" clId="{621B134A-A773-4256-B70B-A14274CC87E9}" dt="2023-02-02T04:46:03.056" v="137" actId="164"/>
          <ac:grpSpMkLst>
            <pc:docMk/>
            <pc:sldMk cId="1113295387" sldId="279"/>
            <ac:grpSpMk id="12" creationId="{AEA308D9-6AAA-04C9-7A11-D6AA67A092CD}"/>
          </ac:grpSpMkLst>
        </pc:grpChg>
        <pc:grpChg chg="mod">
          <ac:chgData name="Michaela Popelková" userId="4da947f916a43c95" providerId="LiveId" clId="{621B134A-A773-4256-B70B-A14274CC87E9}" dt="2023-02-02T04:44:41.941" v="130"/>
          <ac:grpSpMkLst>
            <pc:docMk/>
            <pc:sldMk cId="1113295387" sldId="279"/>
            <ac:grpSpMk id="15" creationId="{F0CA2895-B8C1-6646-5200-C692D0C3A443}"/>
          </ac:grpSpMkLst>
        </pc:grpChg>
        <pc:grpChg chg="add mod">
          <ac:chgData name="Michaela Popelková" userId="4da947f916a43c95" providerId="LiveId" clId="{621B134A-A773-4256-B70B-A14274CC87E9}" dt="2023-02-02T04:46:03.056" v="137" actId="164"/>
          <ac:grpSpMkLst>
            <pc:docMk/>
            <pc:sldMk cId="1113295387" sldId="279"/>
            <ac:grpSpMk id="39" creationId="{EE9A404D-05C3-3EE1-041A-D447D99E8D96}"/>
          </ac:grpSpMkLst>
        </pc:grpChg>
        <pc:picChg chg="mod">
          <ac:chgData name="Michaela Popelková" userId="4da947f916a43c95" providerId="LiveId" clId="{621B134A-A773-4256-B70B-A14274CC87E9}" dt="2023-02-02T04:46:03.056" v="137" actId="164"/>
          <ac:picMkLst>
            <pc:docMk/>
            <pc:sldMk cId="1113295387" sldId="279"/>
            <ac:picMk id="9" creationId="{5803AF50-4673-39DF-629D-7B04D67956E9}"/>
          </ac:picMkLst>
        </pc:picChg>
        <pc:picChg chg="mod">
          <ac:chgData name="Michaela Popelková" userId="4da947f916a43c95" providerId="LiveId" clId="{621B134A-A773-4256-B70B-A14274CC87E9}" dt="2023-02-02T04:44:41.941" v="130"/>
          <ac:picMkLst>
            <pc:docMk/>
            <pc:sldMk cId="1113295387" sldId="279"/>
            <ac:picMk id="11" creationId="{DBCA2F26-67E1-A50F-3958-C03D4BF3EC28}"/>
          </ac:picMkLst>
        </pc:picChg>
        <pc:picChg chg="mod">
          <ac:chgData name="Michaela Popelková" userId="4da947f916a43c95" providerId="LiveId" clId="{621B134A-A773-4256-B70B-A14274CC87E9}" dt="2023-02-02T04:44:41.941" v="130"/>
          <ac:picMkLst>
            <pc:docMk/>
            <pc:sldMk cId="1113295387" sldId="279"/>
            <ac:picMk id="16" creationId="{B8410A45-6843-4559-FC05-B5B7429EC829}"/>
          </ac:picMkLst>
        </pc:picChg>
        <pc:picChg chg="mod">
          <ac:chgData name="Michaela Popelková" userId="4da947f916a43c95" providerId="LiveId" clId="{621B134A-A773-4256-B70B-A14274CC87E9}" dt="2023-02-02T04:44:41.941" v="130"/>
          <ac:picMkLst>
            <pc:docMk/>
            <pc:sldMk cId="1113295387" sldId="279"/>
            <ac:picMk id="33" creationId="{B8807A55-6D8D-4C11-0C26-15CF2A7F9C5E}"/>
          </ac:picMkLst>
        </pc:picChg>
        <pc:picChg chg="mod">
          <ac:chgData name="Michaela Popelková" userId="4da947f916a43c95" providerId="LiveId" clId="{621B134A-A773-4256-B70B-A14274CC87E9}" dt="2023-02-02T04:46:03.056" v="137" actId="164"/>
          <ac:picMkLst>
            <pc:docMk/>
            <pc:sldMk cId="1113295387" sldId="279"/>
            <ac:picMk id="73" creationId="{CDAECBF1-8265-1B88-B538-0643D07AE651}"/>
          </ac:picMkLst>
        </pc:picChg>
      </pc:sldChg>
      <pc:sldChg chg="addSp modSp mod">
        <pc:chgData name="Michaela Popelková" userId="4da947f916a43c95" providerId="LiveId" clId="{621B134A-A773-4256-B70B-A14274CC87E9}" dt="2023-02-02T04:46:37.314" v="143" actId="164"/>
        <pc:sldMkLst>
          <pc:docMk/>
          <pc:sldMk cId="4186401560" sldId="280"/>
        </pc:sldMkLst>
        <pc:spChg chg="mod">
          <ac:chgData name="Michaela Popelková" userId="4da947f916a43c95" providerId="LiveId" clId="{621B134A-A773-4256-B70B-A14274CC87E9}" dt="2023-02-02T04:46:37.314" v="143" actId="164"/>
          <ac:spMkLst>
            <pc:docMk/>
            <pc:sldMk cId="4186401560" sldId="280"/>
            <ac:spMk id="2" creationId="{DE322BCE-0271-4C8E-9878-A7CF42C7A47B}"/>
          </ac:spMkLst>
        </pc:spChg>
        <pc:spChg chg="mod">
          <ac:chgData name="Michaela Popelková" userId="4da947f916a43c95" providerId="LiveId" clId="{621B134A-A773-4256-B70B-A14274CC87E9}" dt="2023-02-02T04:46:37.314" v="143" actId="164"/>
          <ac:spMkLst>
            <pc:docMk/>
            <pc:sldMk cId="4186401560" sldId="280"/>
            <ac:spMk id="4" creationId="{941005B8-86E4-E624-BFC2-DFAFA202C21A}"/>
          </ac:spMkLst>
        </pc:spChg>
        <pc:spChg chg="mod">
          <ac:chgData name="Michaela Popelková" userId="4da947f916a43c95" providerId="LiveId" clId="{621B134A-A773-4256-B70B-A14274CC87E9}" dt="2023-02-02T04:46:37.314" v="143" actId="164"/>
          <ac:spMkLst>
            <pc:docMk/>
            <pc:sldMk cId="4186401560" sldId="280"/>
            <ac:spMk id="5" creationId="{4556D23B-93B3-3A0A-1406-46DC7EBBB2F5}"/>
          </ac:spMkLst>
        </pc:spChg>
        <pc:spChg chg="mod">
          <ac:chgData name="Michaela Popelková" userId="4da947f916a43c95" providerId="LiveId" clId="{621B134A-A773-4256-B70B-A14274CC87E9}" dt="2023-02-02T04:44:26.844" v="125"/>
          <ac:spMkLst>
            <pc:docMk/>
            <pc:sldMk cId="4186401560" sldId="280"/>
            <ac:spMk id="9" creationId="{49C637D6-F730-173C-61CC-9DB56EA85C20}"/>
          </ac:spMkLst>
        </pc:spChg>
        <pc:spChg chg="mod">
          <ac:chgData name="Michaela Popelková" userId="4da947f916a43c95" providerId="LiveId" clId="{621B134A-A773-4256-B70B-A14274CC87E9}" dt="2023-02-02T04:44:26.844" v="125"/>
          <ac:spMkLst>
            <pc:docMk/>
            <pc:sldMk cId="4186401560" sldId="280"/>
            <ac:spMk id="12" creationId="{55547B98-5901-E004-42FF-A1000BEE9F07}"/>
          </ac:spMkLst>
        </pc:spChg>
        <pc:spChg chg="mod">
          <ac:chgData name="Michaela Popelková" userId="4da947f916a43c95" providerId="LiveId" clId="{621B134A-A773-4256-B70B-A14274CC87E9}" dt="2023-02-02T04:44:26.844" v="125"/>
          <ac:spMkLst>
            <pc:docMk/>
            <pc:sldMk cId="4186401560" sldId="280"/>
            <ac:spMk id="16" creationId="{00A3326A-D1FA-B2E2-B69E-7D97C8B33486}"/>
          </ac:spMkLst>
        </pc:spChg>
        <pc:spChg chg="mod">
          <ac:chgData name="Michaela Popelková" userId="4da947f916a43c95" providerId="LiveId" clId="{621B134A-A773-4256-B70B-A14274CC87E9}" dt="2023-02-02T04:44:26.844" v="125"/>
          <ac:spMkLst>
            <pc:docMk/>
            <pc:sldMk cId="4186401560" sldId="280"/>
            <ac:spMk id="17" creationId="{7A9BEC23-A520-74C0-340A-CC00A8CDFC74}"/>
          </ac:spMkLst>
        </pc:spChg>
        <pc:spChg chg="mod">
          <ac:chgData name="Michaela Popelková" userId="4da947f916a43c95" providerId="LiveId" clId="{621B134A-A773-4256-B70B-A14274CC87E9}" dt="2023-02-02T04:44:26.844" v="125"/>
          <ac:spMkLst>
            <pc:docMk/>
            <pc:sldMk cId="4186401560" sldId="280"/>
            <ac:spMk id="20" creationId="{65228827-B1D0-DD50-2AA5-97AC17BE138F}"/>
          </ac:spMkLst>
        </pc:spChg>
        <pc:spChg chg="add mod">
          <ac:chgData name="Michaela Popelková" userId="4da947f916a43c95" providerId="LiveId" clId="{621B134A-A773-4256-B70B-A14274CC87E9}" dt="2023-02-02T04:46:37.314" v="143" actId="164"/>
          <ac:spMkLst>
            <pc:docMk/>
            <pc:sldMk cId="4186401560" sldId="280"/>
            <ac:spMk id="22" creationId="{F1CE95DC-0ECF-AEA8-0A04-4B7E34B704CA}"/>
          </ac:spMkLst>
        </pc:spChg>
        <pc:spChg chg="mod">
          <ac:chgData name="Michaela Popelková" userId="4da947f916a43c95" providerId="LiveId" clId="{621B134A-A773-4256-B70B-A14274CC87E9}" dt="2023-02-02T04:46:37.314" v="143" actId="164"/>
          <ac:spMkLst>
            <pc:docMk/>
            <pc:sldMk cId="4186401560" sldId="280"/>
            <ac:spMk id="25" creationId="{1390292E-CF4A-4AAE-B8F3-6810A56F228D}"/>
          </ac:spMkLst>
        </pc:spChg>
        <pc:spChg chg="mod">
          <ac:chgData name="Michaela Popelková" userId="4da947f916a43c95" providerId="LiveId" clId="{621B134A-A773-4256-B70B-A14274CC87E9}" dt="2023-02-02T04:46:37.314" v="143" actId="164"/>
          <ac:spMkLst>
            <pc:docMk/>
            <pc:sldMk cId="4186401560" sldId="280"/>
            <ac:spMk id="30" creationId="{64DED63F-BEAD-3DFE-8D68-8EB7DBCE9DED}"/>
          </ac:spMkLst>
        </pc:spChg>
        <pc:grpChg chg="add mod">
          <ac:chgData name="Michaela Popelková" userId="4da947f916a43c95" providerId="LiveId" clId="{621B134A-A773-4256-B70B-A14274CC87E9}" dt="2023-02-02T04:46:37.314" v="143" actId="164"/>
          <ac:grpSpMkLst>
            <pc:docMk/>
            <pc:sldMk cId="4186401560" sldId="280"/>
            <ac:grpSpMk id="3" creationId="{56770C36-DC86-6C7F-9E5B-584A5099B5D0}"/>
          </ac:grpSpMkLst>
        </pc:grpChg>
        <pc:grpChg chg="mod">
          <ac:chgData name="Michaela Popelková" userId="4da947f916a43c95" providerId="LiveId" clId="{621B134A-A773-4256-B70B-A14274CC87E9}" dt="2023-02-02T04:46:37.314" v="143" actId="164"/>
          <ac:grpSpMkLst>
            <pc:docMk/>
            <pc:sldMk cId="4186401560" sldId="280"/>
            <ac:grpSpMk id="8" creationId="{F38241AD-413F-D542-7C2D-EA760AD8CD5C}"/>
          </ac:grpSpMkLst>
        </pc:grpChg>
        <pc:grpChg chg="add mod">
          <ac:chgData name="Michaela Popelková" userId="4da947f916a43c95" providerId="LiveId" clId="{621B134A-A773-4256-B70B-A14274CC87E9}" dt="2023-02-02T04:46:37.314" v="143" actId="164"/>
          <ac:grpSpMkLst>
            <pc:docMk/>
            <pc:sldMk cId="4186401560" sldId="280"/>
            <ac:grpSpMk id="14" creationId="{CA088B08-5602-9C8A-62C8-F6B3D2365165}"/>
          </ac:grpSpMkLst>
        </pc:grpChg>
        <pc:grpChg chg="mod">
          <ac:chgData name="Michaela Popelková" userId="4da947f916a43c95" providerId="LiveId" clId="{621B134A-A773-4256-B70B-A14274CC87E9}" dt="2023-02-02T04:46:37.314" v="143" actId="164"/>
          <ac:grpSpMkLst>
            <pc:docMk/>
            <pc:sldMk cId="4186401560" sldId="280"/>
            <ac:grpSpMk id="15" creationId="{51ECE078-B670-0B3B-BC00-8A66FF089FAB}"/>
          </ac:grpSpMkLst>
        </pc:grpChg>
        <pc:grpChg chg="mod">
          <ac:chgData name="Michaela Popelková" userId="4da947f916a43c95" providerId="LiveId" clId="{621B134A-A773-4256-B70B-A14274CC87E9}" dt="2023-02-02T04:44:26.844" v="125"/>
          <ac:grpSpMkLst>
            <pc:docMk/>
            <pc:sldMk cId="4186401560" sldId="280"/>
            <ac:grpSpMk id="18" creationId="{66B88E08-35D5-E8A1-16F4-C344ED7B35E3}"/>
          </ac:grpSpMkLst>
        </pc:grpChg>
        <pc:grpChg chg="add mod">
          <ac:chgData name="Michaela Popelková" userId="4da947f916a43c95" providerId="LiveId" clId="{621B134A-A773-4256-B70B-A14274CC87E9}" dt="2023-02-02T04:46:37.314" v="143" actId="164"/>
          <ac:grpSpMkLst>
            <pc:docMk/>
            <pc:sldMk cId="4186401560" sldId="280"/>
            <ac:grpSpMk id="26" creationId="{71A13A56-6279-2A7E-FCDE-CBEC6D66B00E}"/>
          </ac:grpSpMkLst>
        </pc:grpChg>
        <pc:picChg chg="mod">
          <ac:chgData name="Michaela Popelková" userId="4da947f916a43c95" providerId="LiveId" clId="{621B134A-A773-4256-B70B-A14274CC87E9}" dt="2023-02-02T04:46:37.314" v="143" actId="164"/>
          <ac:picMkLst>
            <pc:docMk/>
            <pc:sldMk cId="4186401560" sldId="280"/>
            <ac:picMk id="10" creationId="{7610F069-E2EA-9E96-8DBE-018BE68F1321}"/>
          </ac:picMkLst>
        </pc:picChg>
        <pc:picChg chg="mod">
          <ac:chgData name="Michaela Popelková" userId="4da947f916a43c95" providerId="LiveId" clId="{621B134A-A773-4256-B70B-A14274CC87E9}" dt="2023-02-02T04:44:26.844" v="125"/>
          <ac:picMkLst>
            <pc:docMk/>
            <pc:sldMk cId="4186401560" sldId="280"/>
            <ac:picMk id="13" creationId="{6D1BD3E6-4F73-E731-1D57-69E44F079665}"/>
          </ac:picMkLst>
        </pc:picChg>
        <pc:picChg chg="mod">
          <ac:chgData name="Michaela Popelková" userId="4da947f916a43c95" providerId="LiveId" clId="{621B134A-A773-4256-B70B-A14274CC87E9}" dt="2023-02-02T04:44:26.844" v="125"/>
          <ac:picMkLst>
            <pc:docMk/>
            <pc:sldMk cId="4186401560" sldId="280"/>
            <ac:picMk id="19" creationId="{A5076706-9FE4-21D1-E355-CC64372AE11A}"/>
          </ac:picMkLst>
        </pc:picChg>
        <pc:picChg chg="mod">
          <ac:chgData name="Michaela Popelková" userId="4da947f916a43c95" providerId="LiveId" clId="{621B134A-A773-4256-B70B-A14274CC87E9}" dt="2023-02-02T04:44:26.844" v="125"/>
          <ac:picMkLst>
            <pc:docMk/>
            <pc:sldMk cId="4186401560" sldId="280"/>
            <ac:picMk id="21" creationId="{1BCD8AF4-2E6C-4B43-4B74-C7002C058E69}"/>
          </ac:picMkLst>
        </pc:picChg>
      </pc:sldChg>
      <pc:sldChg chg="addSp modSp mod">
        <pc:chgData name="Michaela Popelková" userId="4da947f916a43c95" providerId="LiveId" clId="{621B134A-A773-4256-B70B-A14274CC87E9}" dt="2023-02-02T04:46:18.162" v="140" actId="164"/>
        <pc:sldMkLst>
          <pc:docMk/>
          <pc:sldMk cId="2926952622" sldId="281"/>
        </pc:sldMkLst>
        <pc:spChg chg="mod">
          <ac:chgData name="Michaela Popelková" userId="4da947f916a43c95" providerId="LiveId" clId="{621B134A-A773-4256-B70B-A14274CC87E9}" dt="2023-02-02T04:46:18.162" v="140" actId="164"/>
          <ac:spMkLst>
            <pc:docMk/>
            <pc:sldMk cId="2926952622" sldId="281"/>
            <ac:spMk id="2" creationId="{DE322BCE-0271-4C8E-9878-A7CF42C7A47B}"/>
          </ac:spMkLst>
        </pc:spChg>
        <pc:spChg chg="mod">
          <ac:chgData name="Michaela Popelková" userId="4da947f916a43c95" providerId="LiveId" clId="{621B134A-A773-4256-B70B-A14274CC87E9}" dt="2023-02-02T04:46:18.162" v="140" actId="164"/>
          <ac:spMkLst>
            <pc:docMk/>
            <pc:sldMk cId="2926952622" sldId="281"/>
            <ac:spMk id="5" creationId="{53998901-EBA9-538A-F5FB-21BD06BED205}"/>
          </ac:spMkLst>
        </pc:spChg>
        <pc:spChg chg="mod">
          <ac:chgData name="Michaela Popelková" userId="4da947f916a43c95" providerId="LiveId" clId="{621B134A-A773-4256-B70B-A14274CC87E9}" dt="2023-02-02T04:46:18.162" v="140" actId="164"/>
          <ac:spMkLst>
            <pc:docMk/>
            <pc:sldMk cId="2926952622" sldId="281"/>
            <ac:spMk id="6" creationId="{CAD0F174-5BCC-75E0-DC71-BFE484D3C5DF}"/>
          </ac:spMkLst>
        </pc:spChg>
        <pc:spChg chg="mod">
          <ac:chgData name="Michaela Popelková" userId="4da947f916a43c95" providerId="LiveId" clId="{621B134A-A773-4256-B70B-A14274CC87E9}" dt="2023-02-02T04:44:33.375" v="127"/>
          <ac:spMkLst>
            <pc:docMk/>
            <pc:sldMk cId="2926952622" sldId="281"/>
            <ac:spMk id="9" creationId="{EC8F83EC-5A57-795B-EDD2-1D5640B9D369}"/>
          </ac:spMkLst>
        </pc:spChg>
        <pc:spChg chg="mod">
          <ac:chgData name="Michaela Popelková" userId="4da947f916a43c95" providerId="LiveId" clId="{621B134A-A773-4256-B70B-A14274CC87E9}" dt="2023-02-02T04:44:33.375" v="127"/>
          <ac:spMkLst>
            <pc:docMk/>
            <pc:sldMk cId="2926952622" sldId="281"/>
            <ac:spMk id="11" creationId="{F81183DB-8D89-7358-5341-CE7E172FD6C9}"/>
          </ac:spMkLst>
        </pc:spChg>
        <pc:spChg chg="mod">
          <ac:chgData name="Michaela Popelková" userId="4da947f916a43c95" providerId="LiveId" clId="{621B134A-A773-4256-B70B-A14274CC87E9}" dt="2023-02-02T04:44:33.375" v="127"/>
          <ac:spMkLst>
            <pc:docMk/>
            <pc:sldMk cId="2926952622" sldId="281"/>
            <ac:spMk id="14" creationId="{A5577A5D-0F8A-299B-25CB-12FD3A23B343}"/>
          </ac:spMkLst>
        </pc:spChg>
        <pc:spChg chg="mod">
          <ac:chgData name="Michaela Popelková" userId="4da947f916a43c95" providerId="LiveId" clId="{621B134A-A773-4256-B70B-A14274CC87E9}" dt="2023-02-02T04:44:33.375" v="127"/>
          <ac:spMkLst>
            <pc:docMk/>
            <pc:sldMk cId="2926952622" sldId="281"/>
            <ac:spMk id="15" creationId="{7FB77FE9-F1CE-4B9E-CF4B-132116EFB423}"/>
          </ac:spMkLst>
        </pc:spChg>
        <pc:spChg chg="mod">
          <ac:chgData name="Michaela Popelková" userId="4da947f916a43c95" providerId="LiveId" clId="{621B134A-A773-4256-B70B-A14274CC87E9}" dt="2023-02-02T04:46:18.162" v="140" actId="164"/>
          <ac:spMkLst>
            <pc:docMk/>
            <pc:sldMk cId="2926952622" sldId="281"/>
            <ac:spMk id="24" creationId="{6D8C8E85-BA86-EDBF-EA95-D6F89D6170E2}"/>
          </ac:spMkLst>
        </pc:spChg>
        <pc:spChg chg="mod">
          <ac:chgData name="Michaela Popelková" userId="4da947f916a43c95" providerId="LiveId" clId="{621B134A-A773-4256-B70B-A14274CC87E9}" dt="2023-02-02T04:46:18.162" v="140" actId="164"/>
          <ac:spMkLst>
            <pc:docMk/>
            <pc:sldMk cId="2926952622" sldId="281"/>
            <ac:spMk id="25" creationId="{1390292E-CF4A-4AAE-B8F3-6810A56F228D}"/>
          </ac:spMkLst>
        </pc:spChg>
        <pc:spChg chg="mod">
          <ac:chgData name="Michaela Popelková" userId="4da947f916a43c95" providerId="LiveId" clId="{621B134A-A773-4256-B70B-A14274CC87E9}" dt="2023-02-02T04:44:33.375" v="127"/>
          <ac:spMkLst>
            <pc:docMk/>
            <pc:sldMk cId="2926952622" sldId="281"/>
            <ac:spMk id="33" creationId="{9A2C288A-EF3A-90B4-AE26-56FF89BD1F97}"/>
          </ac:spMkLst>
        </pc:spChg>
        <pc:spChg chg="add mod">
          <ac:chgData name="Michaela Popelková" userId="4da947f916a43c95" providerId="LiveId" clId="{621B134A-A773-4256-B70B-A14274CC87E9}" dt="2023-02-02T04:46:18.162" v="140" actId="164"/>
          <ac:spMkLst>
            <pc:docMk/>
            <pc:sldMk cId="2926952622" sldId="281"/>
            <ac:spMk id="35" creationId="{57FAD143-3BEE-3775-686E-BD9C6F8AA1D0}"/>
          </ac:spMkLst>
        </pc:spChg>
        <pc:grpChg chg="add mod">
          <ac:chgData name="Michaela Popelková" userId="4da947f916a43c95" providerId="LiveId" clId="{621B134A-A773-4256-B70B-A14274CC87E9}" dt="2023-02-02T04:46:18.162" v="140" actId="164"/>
          <ac:grpSpMkLst>
            <pc:docMk/>
            <pc:sldMk cId="2926952622" sldId="281"/>
            <ac:grpSpMk id="3" creationId="{16DBB151-E9FD-7511-984F-38F715D5B1CC}"/>
          </ac:grpSpMkLst>
        </pc:grpChg>
        <pc:grpChg chg="mod">
          <ac:chgData name="Michaela Popelková" userId="4da947f916a43c95" providerId="LiveId" clId="{621B134A-A773-4256-B70B-A14274CC87E9}" dt="2023-02-02T04:46:18.162" v="140" actId="164"/>
          <ac:grpSpMkLst>
            <pc:docMk/>
            <pc:sldMk cId="2926952622" sldId="281"/>
            <ac:grpSpMk id="8" creationId="{0E4BF1FF-B8C9-BC32-8B94-2E2ED3420BEC}"/>
          </ac:grpSpMkLst>
        </pc:grpChg>
        <pc:grpChg chg="add mod">
          <ac:chgData name="Michaela Popelková" userId="4da947f916a43c95" providerId="LiveId" clId="{621B134A-A773-4256-B70B-A14274CC87E9}" dt="2023-02-02T04:46:18.162" v="140" actId="164"/>
          <ac:grpSpMkLst>
            <pc:docMk/>
            <pc:sldMk cId="2926952622" sldId="281"/>
            <ac:grpSpMk id="13" creationId="{2E97AA92-44DC-F485-01A5-733DD6CF4232}"/>
          </ac:grpSpMkLst>
        </pc:grpChg>
        <pc:grpChg chg="mod">
          <ac:chgData name="Michaela Popelková" userId="4da947f916a43c95" providerId="LiveId" clId="{621B134A-A773-4256-B70B-A14274CC87E9}" dt="2023-02-02T04:44:33.375" v="127"/>
          <ac:grpSpMkLst>
            <pc:docMk/>
            <pc:sldMk cId="2926952622" sldId="281"/>
            <ac:grpSpMk id="16" creationId="{049C4911-1270-8809-5C7F-02EE0058FFA3}"/>
          </ac:grpSpMkLst>
        </pc:grpChg>
        <pc:grpChg chg="add mod">
          <ac:chgData name="Michaela Popelková" userId="4da947f916a43c95" providerId="LiveId" clId="{621B134A-A773-4256-B70B-A14274CC87E9}" dt="2023-02-02T04:46:18.162" v="140" actId="164"/>
          <ac:grpSpMkLst>
            <pc:docMk/>
            <pc:sldMk cId="2926952622" sldId="281"/>
            <ac:grpSpMk id="36" creationId="{591A7D78-31FB-FB8A-7C58-F71990F11972}"/>
          </ac:grpSpMkLst>
        </pc:grpChg>
        <pc:picChg chg="mod">
          <ac:chgData name="Michaela Popelková" userId="4da947f916a43c95" providerId="LiveId" clId="{621B134A-A773-4256-B70B-A14274CC87E9}" dt="2023-02-02T04:46:18.162" v="140" actId="164"/>
          <ac:picMkLst>
            <pc:docMk/>
            <pc:sldMk cId="2926952622" sldId="281"/>
            <ac:picMk id="4" creationId="{3650E90E-3B1B-E5EF-5023-B68501694268}"/>
          </ac:picMkLst>
        </pc:picChg>
        <pc:picChg chg="mod">
          <ac:chgData name="Michaela Popelková" userId="4da947f916a43c95" providerId="LiveId" clId="{621B134A-A773-4256-B70B-A14274CC87E9}" dt="2023-02-02T04:46:18.162" v="140" actId="164"/>
          <ac:picMkLst>
            <pc:docMk/>
            <pc:sldMk cId="2926952622" sldId="281"/>
            <ac:picMk id="10" creationId="{8F2C31B3-5416-C9CC-AD5E-8E80A48EB098}"/>
          </ac:picMkLst>
        </pc:picChg>
        <pc:picChg chg="mod">
          <ac:chgData name="Michaela Popelková" userId="4da947f916a43c95" providerId="LiveId" clId="{621B134A-A773-4256-B70B-A14274CC87E9}" dt="2023-02-02T04:44:33.375" v="127"/>
          <ac:picMkLst>
            <pc:docMk/>
            <pc:sldMk cId="2926952622" sldId="281"/>
            <ac:picMk id="12" creationId="{0D5B2FB0-4C5C-D2EE-D073-E08924C0DCE2}"/>
          </ac:picMkLst>
        </pc:picChg>
        <pc:picChg chg="mod">
          <ac:chgData name="Michaela Popelková" userId="4da947f916a43c95" providerId="LiveId" clId="{621B134A-A773-4256-B70B-A14274CC87E9}" dt="2023-02-02T04:44:33.375" v="127"/>
          <ac:picMkLst>
            <pc:docMk/>
            <pc:sldMk cId="2926952622" sldId="281"/>
            <ac:picMk id="17" creationId="{456D9C44-F9D2-1976-A6AB-32A244AC927F}"/>
          </ac:picMkLst>
        </pc:picChg>
        <pc:picChg chg="mod">
          <ac:chgData name="Michaela Popelková" userId="4da947f916a43c95" providerId="LiveId" clId="{621B134A-A773-4256-B70B-A14274CC87E9}" dt="2023-02-02T04:44:33.375" v="127"/>
          <ac:picMkLst>
            <pc:docMk/>
            <pc:sldMk cId="2926952622" sldId="281"/>
            <ac:picMk id="34" creationId="{455F296C-C604-D107-D94F-07934FE83E9C}"/>
          </ac:picMkLst>
        </pc:picChg>
      </pc:sldChg>
      <pc:sldChg chg="addSp modSp mod">
        <pc:chgData name="Michaela Popelková" userId="4da947f916a43c95" providerId="LiveId" clId="{621B134A-A773-4256-B70B-A14274CC87E9}" dt="2023-02-02T04:46:11.739" v="139" actId="164"/>
        <pc:sldMkLst>
          <pc:docMk/>
          <pc:sldMk cId="49387073" sldId="284"/>
        </pc:sldMkLst>
        <pc:spChg chg="mod">
          <ac:chgData name="Michaela Popelková" userId="4da947f916a43c95" providerId="LiveId" clId="{621B134A-A773-4256-B70B-A14274CC87E9}" dt="2023-02-02T04:46:11.739" v="139" actId="164"/>
          <ac:spMkLst>
            <pc:docMk/>
            <pc:sldMk cId="49387073" sldId="284"/>
            <ac:spMk id="2" creationId="{DE322BCE-0271-4C8E-9878-A7CF42C7A47B}"/>
          </ac:spMkLst>
        </pc:spChg>
        <pc:spChg chg="mod">
          <ac:chgData name="Michaela Popelková" userId="4da947f916a43c95" providerId="LiveId" clId="{621B134A-A773-4256-B70B-A14274CC87E9}" dt="2023-02-02T04:46:11.739" v="139" actId="164"/>
          <ac:spMkLst>
            <pc:docMk/>
            <pc:sldMk cId="49387073" sldId="284"/>
            <ac:spMk id="4" creationId="{A3822E06-0913-D58C-A8D8-E3F22E19C9CD}"/>
          </ac:spMkLst>
        </pc:spChg>
        <pc:spChg chg="mod">
          <ac:chgData name="Michaela Popelková" userId="4da947f916a43c95" providerId="LiveId" clId="{621B134A-A773-4256-B70B-A14274CC87E9}" dt="2023-02-02T04:46:11.739" v="139" actId="164"/>
          <ac:spMkLst>
            <pc:docMk/>
            <pc:sldMk cId="49387073" sldId="284"/>
            <ac:spMk id="5" creationId="{1E447D13-7421-5424-FF4B-3A8A79FC1F4D}"/>
          </ac:spMkLst>
        </pc:spChg>
        <pc:spChg chg="mod">
          <ac:chgData name="Michaela Popelková" userId="4da947f916a43c95" providerId="LiveId" clId="{621B134A-A773-4256-B70B-A14274CC87E9}" dt="2023-02-02T04:44:35.809" v="128"/>
          <ac:spMkLst>
            <pc:docMk/>
            <pc:sldMk cId="49387073" sldId="284"/>
            <ac:spMk id="9" creationId="{D6C15069-6D34-68E0-AEE5-E3518216BF2E}"/>
          </ac:spMkLst>
        </pc:spChg>
        <pc:spChg chg="mod">
          <ac:chgData name="Michaela Popelková" userId="4da947f916a43c95" providerId="LiveId" clId="{621B134A-A773-4256-B70B-A14274CC87E9}" dt="2023-02-02T04:44:35.809" v="128"/>
          <ac:spMkLst>
            <pc:docMk/>
            <pc:sldMk cId="49387073" sldId="284"/>
            <ac:spMk id="11" creationId="{3F2C090B-9D50-2D0C-955B-3D03E49E59E5}"/>
          </ac:spMkLst>
        </pc:spChg>
        <pc:spChg chg="mod">
          <ac:chgData name="Michaela Popelková" userId="4da947f916a43c95" providerId="LiveId" clId="{621B134A-A773-4256-B70B-A14274CC87E9}" dt="2023-02-02T04:44:35.809" v="128"/>
          <ac:spMkLst>
            <pc:docMk/>
            <pc:sldMk cId="49387073" sldId="284"/>
            <ac:spMk id="14" creationId="{56873A0B-C72F-1F3C-56B4-6BADBB3AFB64}"/>
          </ac:spMkLst>
        </pc:spChg>
        <pc:spChg chg="mod">
          <ac:chgData name="Michaela Popelková" userId="4da947f916a43c95" providerId="LiveId" clId="{621B134A-A773-4256-B70B-A14274CC87E9}" dt="2023-02-02T04:44:35.809" v="128"/>
          <ac:spMkLst>
            <pc:docMk/>
            <pc:sldMk cId="49387073" sldId="284"/>
            <ac:spMk id="15" creationId="{ED6656C8-27F2-4E3F-110A-3A1D1ACD06CC}"/>
          </ac:spMkLst>
        </pc:spChg>
        <pc:spChg chg="mod">
          <ac:chgData name="Michaela Popelková" userId="4da947f916a43c95" providerId="LiveId" clId="{621B134A-A773-4256-B70B-A14274CC87E9}" dt="2023-02-02T04:46:11.739" v="139" actId="164"/>
          <ac:spMkLst>
            <pc:docMk/>
            <pc:sldMk cId="49387073" sldId="284"/>
            <ac:spMk id="24" creationId="{C35AE51C-1468-AF93-FBE7-2ED53CBB6710}"/>
          </ac:spMkLst>
        </pc:spChg>
        <pc:spChg chg="mod">
          <ac:chgData name="Michaela Popelková" userId="4da947f916a43c95" providerId="LiveId" clId="{621B134A-A773-4256-B70B-A14274CC87E9}" dt="2023-02-02T04:46:11.739" v="139" actId="164"/>
          <ac:spMkLst>
            <pc:docMk/>
            <pc:sldMk cId="49387073" sldId="284"/>
            <ac:spMk id="25" creationId="{1390292E-CF4A-4AAE-B8F3-6810A56F228D}"/>
          </ac:spMkLst>
        </pc:spChg>
        <pc:spChg chg="mod">
          <ac:chgData name="Michaela Popelková" userId="4da947f916a43c95" providerId="LiveId" clId="{621B134A-A773-4256-B70B-A14274CC87E9}" dt="2023-02-02T04:44:35.809" v="128"/>
          <ac:spMkLst>
            <pc:docMk/>
            <pc:sldMk cId="49387073" sldId="284"/>
            <ac:spMk id="33" creationId="{0678410E-B822-8685-1A7F-258B2974682B}"/>
          </ac:spMkLst>
        </pc:spChg>
        <pc:spChg chg="add mod">
          <ac:chgData name="Michaela Popelková" userId="4da947f916a43c95" providerId="LiveId" clId="{621B134A-A773-4256-B70B-A14274CC87E9}" dt="2023-02-02T04:46:11.739" v="139" actId="164"/>
          <ac:spMkLst>
            <pc:docMk/>
            <pc:sldMk cId="49387073" sldId="284"/>
            <ac:spMk id="35" creationId="{86ACA008-1E02-14B6-B250-43E16677E4FA}"/>
          </ac:spMkLst>
        </pc:spChg>
        <pc:grpChg chg="add mod">
          <ac:chgData name="Michaela Popelková" userId="4da947f916a43c95" providerId="LiveId" clId="{621B134A-A773-4256-B70B-A14274CC87E9}" dt="2023-02-02T04:46:11.739" v="139" actId="164"/>
          <ac:grpSpMkLst>
            <pc:docMk/>
            <pc:sldMk cId="49387073" sldId="284"/>
            <ac:grpSpMk id="3" creationId="{C1CD6157-3CCB-6236-6AA0-1053A2D81F63}"/>
          </ac:grpSpMkLst>
        </pc:grpChg>
        <pc:grpChg chg="mod">
          <ac:chgData name="Michaela Popelková" userId="4da947f916a43c95" providerId="LiveId" clId="{621B134A-A773-4256-B70B-A14274CC87E9}" dt="2023-02-02T04:46:11.739" v="139" actId="164"/>
          <ac:grpSpMkLst>
            <pc:docMk/>
            <pc:sldMk cId="49387073" sldId="284"/>
            <ac:grpSpMk id="8" creationId="{E0153AA2-A6C2-56FE-9E13-7132158D54C2}"/>
          </ac:grpSpMkLst>
        </pc:grpChg>
        <pc:grpChg chg="add mod">
          <ac:chgData name="Michaela Popelková" userId="4da947f916a43c95" providerId="LiveId" clId="{621B134A-A773-4256-B70B-A14274CC87E9}" dt="2023-02-02T04:46:11.739" v="139" actId="164"/>
          <ac:grpSpMkLst>
            <pc:docMk/>
            <pc:sldMk cId="49387073" sldId="284"/>
            <ac:grpSpMk id="13" creationId="{5691607D-C304-7AF1-B2B1-82BE20C1B193}"/>
          </ac:grpSpMkLst>
        </pc:grpChg>
        <pc:grpChg chg="mod">
          <ac:chgData name="Michaela Popelková" userId="4da947f916a43c95" providerId="LiveId" clId="{621B134A-A773-4256-B70B-A14274CC87E9}" dt="2023-02-02T04:44:35.809" v="128"/>
          <ac:grpSpMkLst>
            <pc:docMk/>
            <pc:sldMk cId="49387073" sldId="284"/>
            <ac:grpSpMk id="16" creationId="{78AA13D2-9198-D1F5-DDE9-82819F4BE532}"/>
          </ac:grpSpMkLst>
        </pc:grpChg>
        <pc:grpChg chg="add mod">
          <ac:chgData name="Michaela Popelková" userId="4da947f916a43c95" providerId="LiveId" clId="{621B134A-A773-4256-B70B-A14274CC87E9}" dt="2023-02-02T04:46:11.739" v="139" actId="164"/>
          <ac:grpSpMkLst>
            <pc:docMk/>
            <pc:sldMk cId="49387073" sldId="284"/>
            <ac:grpSpMk id="36" creationId="{685C7F26-8DCD-15C2-7EB8-DFD16DEA6C7B}"/>
          </ac:grpSpMkLst>
        </pc:grpChg>
        <pc:picChg chg="mod">
          <ac:chgData name="Michaela Popelková" userId="4da947f916a43c95" providerId="LiveId" clId="{621B134A-A773-4256-B70B-A14274CC87E9}" dt="2023-02-02T04:46:11.739" v="139" actId="164"/>
          <ac:picMkLst>
            <pc:docMk/>
            <pc:sldMk cId="49387073" sldId="284"/>
            <ac:picMk id="7" creationId="{4AB19935-82AE-E520-15FE-E616A0698C86}"/>
          </ac:picMkLst>
        </pc:picChg>
        <pc:picChg chg="mod">
          <ac:chgData name="Michaela Popelková" userId="4da947f916a43c95" providerId="LiveId" clId="{621B134A-A773-4256-B70B-A14274CC87E9}" dt="2023-02-02T04:46:11.739" v="139" actId="164"/>
          <ac:picMkLst>
            <pc:docMk/>
            <pc:sldMk cId="49387073" sldId="284"/>
            <ac:picMk id="10" creationId="{DA880217-2A13-EABB-A7F4-36A916FBE066}"/>
          </ac:picMkLst>
        </pc:picChg>
        <pc:picChg chg="mod">
          <ac:chgData name="Michaela Popelková" userId="4da947f916a43c95" providerId="LiveId" clId="{621B134A-A773-4256-B70B-A14274CC87E9}" dt="2023-02-02T04:44:35.809" v="128"/>
          <ac:picMkLst>
            <pc:docMk/>
            <pc:sldMk cId="49387073" sldId="284"/>
            <ac:picMk id="12" creationId="{62C660ED-6442-FECA-F30E-D4C5A01B52E4}"/>
          </ac:picMkLst>
        </pc:picChg>
        <pc:picChg chg="mod">
          <ac:chgData name="Michaela Popelková" userId="4da947f916a43c95" providerId="LiveId" clId="{621B134A-A773-4256-B70B-A14274CC87E9}" dt="2023-02-02T04:44:35.809" v="128"/>
          <ac:picMkLst>
            <pc:docMk/>
            <pc:sldMk cId="49387073" sldId="284"/>
            <ac:picMk id="17" creationId="{A22C1E89-186B-D904-7D2D-040F7BE85489}"/>
          </ac:picMkLst>
        </pc:picChg>
        <pc:picChg chg="mod">
          <ac:chgData name="Michaela Popelková" userId="4da947f916a43c95" providerId="LiveId" clId="{621B134A-A773-4256-B70B-A14274CC87E9}" dt="2023-02-02T04:44:35.809" v="128"/>
          <ac:picMkLst>
            <pc:docMk/>
            <pc:sldMk cId="49387073" sldId="284"/>
            <ac:picMk id="34" creationId="{713C972A-5091-FEA5-ECF3-B55AD07928DD}"/>
          </ac:picMkLst>
        </pc:picChg>
      </pc:sldChg>
      <pc:sldChg chg="addSp modSp mod">
        <pc:chgData name="Michaela Popelková" userId="4da947f916a43c95" providerId="LiveId" clId="{621B134A-A773-4256-B70B-A14274CC87E9}" dt="2023-02-02T04:46:59.782" v="147" actId="164"/>
        <pc:sldMkLst>
          <pc:docMk/>
          <pc:sldMk cId="3479976610" sldId="286"/>
        </pc:sldMkLst>
        <pc:spChg chg="add mod">
          <ac:chgData name="Michaela Popelková" userId="4da947f916a43c95" providerId="LiveId" clId="{621B134A-A773-4256-B70B-A14274CC87E9}" dt="2023-02-02T04:46:59.782" v="147" actId="164"/>
          <ac:spMkLst>
            <pc:docMk/>
            <pc:sldMk cId="3479976610" sldId="286"/>
            <ac:spMk id="14" creationId="{8D0280AA-1941-9AEF-DDF2-A78C1444A6E4}"/>
          </ac:spMkLst>
        </pc:spChg>
        <pc:spChg chg="mod">
          <ac:chgData name="Michaela Popelková" userId="4da947f916a43c95" providerId="LiveId" clId="{621B134A-A773-4256-B70B-A14274CC87E9}" dt="2023-02-02T04:42:33.538" v="118" actId="207"/>
          <ac:spMkLst>
            <pc:docMk/>
            <pc:sldMk cId="3479976610" sldId="286"/>
            <ac:spMk id="16" creationId="{526FC4B6-B24C-F00D-2678-5FB44EC3FE78}"/>
          </ac:spMkLst>
        </pc:spChg>
        <pc:spChg chg="mod">
          <ac:chgData name="Michaela Popelková" userId="4da947f916a43c95" providerId="LiveId" clId="{621B134A-A773-4256-B70B-A14274CC87E9}" dt="2023-02-02T04:42:33.538" v="118" actId="207"/>
          <ac:spMkLst>
            <pc:docMk/>
            <pc:sldMk cId="3479976610" sldId="286"/>
            <ac:spMk id="17" creationId="{F59ADA13-206C-1481-40B2-5BA6A7EA23D3}"/>
          </ac:spMkLst>
        </pc:spChg>
        <pc:spChg chg="mod">
          <ac:chgData name="Michaela Popelková" userId="4da947f916a43c95" providerId="LiveId" clId="{621B134A-A773-4256-B70B-A14274CC87E9}" dt="2023-02-02T04:46:59.782" v="147" actId="164"/>
          <ac:spMkLst>
            <pc:docMk/>
            <pc:sldMk cId="3479976610" sldId="286"/>
            <ac:spMk id="19" creationId="{BF8E8331-1907-4253-9301-20ED1144744E}"/>
          </ac:spMkLst>
        </pc:spChg>
        <pc:spChg chg="mod">
          <ac:chgData name="Michaela Popelková" userId="4da947f916a43c95" providerId="LiveId" clId="{621B134A-A773-4256-B70B-A14274CC87E9}" dt="2023-02-02T04:46:59.782" v="147" actId="164"/>
          <ac:spMkLst>
            <pc:docMk/>
            <pc:sldMk cId="3479976610" sldId="286"/>
            <ac:spMk id="20" creationId="{37D52375-E0D3-47D4-B1A5-F8E64AD30DE8}"/>
          </ac:spMkLst>
        </pc:spChg>
        <pc:spChg chg="mod">
          <ac:chgData name="Michaela Popelková" userId="4da947f916a43c95" providerId="LiveId" clId="{621B134A-A773-4256-B70B-A14274CC87E9}" dt="2023-02-02T04:42:33.538" v="118" actId="207"/>
          <ac:spMkLst>
            <pc:docMk/>
            <pc:sldMk cId="3479976610" sldId="286"/>
            <ac:spMk id="22" creationId="{97513B21-2316-9718-43DE-1C8A946A1EAE}"/>
          </ac:spMkLst>
        </pc:spChg>
        <pc:spChg chg="mod">
          <ac:chgData name="Michaela Popelková" userId="4da947f916a43c95" providerId="LiveId" clId="{621B134A-A773-4256-B70B-A14274CC87E9}" dt="2023-02-02T04:28:51.454" v="62" actId="1076"/>
          <ac:spMkLst>
            <pc:docMk/>
            <pc:sldMk cId="3479976610" sldId="286"/>
            <ac:spMk id="48" creationId="{3B7972DD-22E5-CF6D-95D3-5F29FFC17193}"/>
          </ac:spMkLst>
        </pc:spChg>
        <pc:spChg chg="mod">
          <ac:chgData name="Michaela Popelková" userId="4da947f916a43c95" providerId="LiveId" clId="{621B134A-A773-4256-B70B-A14274CC87E9}" dt="2023-02-02T04:46:59.782" v="147" actId="164"/>
          <ac:spMkLst>
            <pc:docMk/>
            <pc:sldMk cId="3479976610" sldId="286"/>
            <ac:spMk id="57" creationId="{8E8A3043-603E-6CED-2B04-9EE75E5226DD}"/>
          </ac:spMkLst>
        </pc:spChg>
        <pc:spChg chg="mod">
          <ac:chgData name="Michaela Popelková" userId="4da947f916a43c95" providerId="LiveId" clId="{621B134A-A773-4256-B70B-A14274CC87E9}" dt="2023-02-02T04:46:59.782" v="147" actId="164"/>
          <ac:spMkLst>
            <pc:docMk/>
            <pc:sldMk cId="3479976610" sldId="286"/>
            <ac:spMk id="59" creationId="{8F7ECA4E-66A6-A4C7-99EF-195DB43D667A}"/>
          </ac:spMkLst>
        </pc:spChg>
        <pc:grpChg chg="mod">
          <ac:chgData name="Michaela Popelková" userId="4da947f916a43c95" providerId="LiveId" clId="{621B134A-A773-4256-B70B-A14274CC87E9}" dt="2023-02-02T04:46:59.782" v="147" actId="164"/>
          <ac:grpSpMkLst>
            <pc:docMk/>
            <pc:sldMk cId="3479976610" sldId="286"/>
            <ac:grpSpMk id="4" creationId="{D42C28B6-D7AE-BFAE-5407-4375B603301A}"/>
          </ac:grpSpMkLst>
        </pc:grpChg>
        <pc:grpChg chg="add mod">
          <ac:chgData name="Michaela Popelková" userId="4da947f916a43c95" providerId="LiveId" clId="{621B134A-A773-4256-B70B-A14274CC87E9}" dt="2023-02-02T04:46:59.782" v="147" actId="164"/>
          <ac:grpSpMkLst>
            <pc:docMk/>
            <pc:sldMk cId="3479976610" sldId="286"/>
            <ac:grpSpMk id="15" creationId="{888D50DD-558E-C4F9-3799-56351416147D}"/>
          </ac:grpSpMkLst>
        </pc:grpChg>
        <pc:grpChg chg="mod">
          <ac:chgData name="Michaela Popelková" userId="4da947f916a43c95" providerId="LiveId" clId="{621B134A-A773-4256-B70B-A14274CC87E9}" dt="2023-02-02T04:42:31.162" v="117"/>
          <ac:grpSpMkLst>
            <pc:docMk/>
            <pc:sldMk cId="3479976610" sldId="286"/>
            <ac:grpSpMk id="18" creationId="{D32AF02F-B226-0808-BA5C-7E4A49F1FC8D}"/>
          </ac:grpSpMkLst>
        </pc:grpChg>
        <pc:grpChg chg="add mod">
          <ac:chgData name="Michaela Popelková" userId="4da947f916a43c95" providerId="LiveId" clId="{621B134A-A773-4256-B70B-A14274CC87E9}" dt="2023-02-02T04:46:59.782" v="147" actId="164"/>
          <ac:grpSpMkLst>
            <pc:docMk/>
            <pc:sldMk cId="3479976610" sldId="286"/>
            <ac:grpSpMk id="24" creationId="{3AA451ED-93AB-56B6-1A89-DBC6FE149E91}"/>
          </ac:grpSpMkLst>
        </pc:grpChg>
        <pc:grpChg chg="mod">
          <ac:chgData name="Michaela Popelková" userId="4da947f916a43c95" providerId="LiveId" clId="{621B134A-A773-4256-B70B-A14274CC87E9}" dt="2023-02-02T04:46:59.782" v="147" actId="164"/>
          <ac:grpSpMkLst>
            <pc:docMk/>
            <pc:sldMk cId="3479976610" sldId="286"/>
            <ac:grpSpMk id="36" creationId="{A5FEF6DD-585F-1199-0FC2-AD256E4C8A71}"/>
          </ac:grpSpMkLst>
        </pc:grpChg>
        <pc:picChg chg="mod">
          <ac:chgData name="Michaela Popelková" userId="4da947f916a43c95" providerId="LiveId" clId="{621B134A-A773-4256-B70B-A14274CC87E9}" dt="2023-02-02T04:46:59.782" v="147" actId="164"/>
          <ac:picMkLst>
            <pc:docMk/>
            <pc:sldMk cId="3479976610" sldId="286"/>
            <ac:picMk id="12" creationId="{CA93C6C2-631B-EDCF-29A0-8F971D19AF5A}"/>
          </ac:picMkLst>
        </pc:picChg>
        <pc:picChg chg="mod">
          <ac:chgData name="Michaela Popelková" userId="4da947f916a43c95" providerId="LiveId" clId="{621B134A-A773-4256-B70B-A14274CC87E9}" dt="2023-02-02T04:42:31.162" v="117"/>
          <ac:picMkLst>
            <pc:docMk/>
            <pc:sldMk cId="3479976610" sldId="286"/>
            <ac:picMk id="21" creationId="{E40D72A2-74F8-175F-F1AE-2E65D80D6D8E}"/>
          </ac:picMkLst>
        </pc:picChg>
        <pc:picChg chg="mod">
          <ac:chgData name="Michaela Popelková" userId="4da947f916a43c95" providerId="LiveId" clId="{621B134A-A773-4256-B70B-A14274CC87E9}" dt="2023-02-02T04:42:31.162" v="117"/>
          <ac:picMkLst>
            <pc:docMk/>
            <pc:sldMk cId="3479976610" sldId="286"/>
            <ac:picMk id="23" creationId="{3F684E1C-85E2-58F1-CB5B-1D3987D68FB7}"/>
          </ac:picMkLst>
        </pc:picChg>
      </pc:sldChg>
      <pc:sldChg chg="addSp delSp modSp mod">
        <pc:chgData name="Michaela Popelková" userId="4da947f916a43c95" providerId="LiveId" clId="{621B134A-A773-4256-B70B-A14274CC87E9}" dt="2023-02-02T04:46:26.445" v="141" actId="164"/>
        <pc:sldMkLst>
          <pc:docMk/>
          <pc:sldMk cId="2515640667" sldId="287"/>
        </pc:sldMkLst>
        <pc:spChg chg="mod">
          <ac:chgData name="Michaela Popelková" userId="4da947f916a43c95" providerId="LiveId" clId="{621B134A-A773-4256-B70B-A14274CC87E9}" dt="2023-02-02T04:46:26.445" v="141" actId="164"/>
          <ac:spMkLst>
            <pc:docMk/>
            <pc:sldMk cId="2515640667" sldId="287"/>
            <ac:spMk id="2" creationId="{969F11C5-396C-C911-AFC8-4FBD7F324E87}"/>
          </ac:spMkLst>
        </pc:spChg>
        <pc:spChg chg="mod">
          <ac:chgData name="Michaela Popelková" userId="4da947f916a43c95" providerId="LiveId" clId="{621B134A-A773-4256-B70B-A14274CC87E9}" dt="2023-02-02T04:46:26.445" v="141" actId="164"/>
          <ac:spMkLst>
            <pc:docMk/>
            <pc:sldMk cId="2515640667" sldId="287"/>
            <ac:spMk id="3" creationId="{35C46984-97CD-817E-0C74-9AA8655F5B57}"/>
          </ac:spMkLst>
        </pc:spChg>
        <pc:spChg chg="mod">
          <ac:chgData name="Michaela Popelková" userId="4da947f916a43c95" providerId="LiveId" clId="{621B134A-A773-4256-B70B-A14274CC87E9}" dt="2023-02-02T04:44:45.853" v="131"/>
          <ac:spMkLst>
            <pc:docMk/>
            <pc:sldMk cId="2515640667" sldId="287"/>
            <ac:spMk id="13" creationId="{3B972E9D-DE90-4929-7C95-2B3479385C7E}"/>
          </ac:spMkLst>
        </pc:spChg>
        <pc:spChg chg="mod">
          <ac:chgData name="Michaela Popelková" userId="4da947f916a43c95" providerId="LiveId" clId="{621B134A-A773-4256-B70B-A14274CC87E9}" dt="2023-02-02T04:44:45.853" v="131"/>
          <ac:spMkLst>
            <pc:docMk/>
            <pc:sldMk cId="2515640667" sldId="287"/>
            <ac:spMk id="14" creationId="{D7107B17-521F-D5D7-2859-E3F4D1A70D9B}"/>
          </ac:spMkLst>
        </pc:spChg>
        <pc:spChg chg="mod">
          <ac:chgData name="Michaela Popelková" userId="4da947f916a43c95" providerId="LiveId" clId="{621B134A-A773-4256-B70B-A14274CC87E9}" dt="2023-02-02T04:44:45.853" v="131"/>
          <ac:spMkLst>
            <pc:docMk/>
            <pc:sldMk cId="2515640667" sldId="287"/>
            <ac:spMk id="17" creationId="{16C158CC-74F0-0343-3EAB-749C54948BA8}"/>
          </ac:spMkLst>
        </pc:spChg>
        <pc:spChg chg="mod">
          <ac:chgData name="Michaela Popelková" userId="4da947f916a43c95" providerId="LiveId" clId="{621B134A-A773-4256-B70B-A14274CC87E9}" dt="2023-02-02T04:44:45.853" v="131"/>
          <ac:spMkLst>
            <pc:docMk/>
            <pc:sldMk cId="2515640667" sldId="287"/>
            <ac:spMk id="18" creationId="{E69ECA92-BFD8-CB22-092D-AAFDA08E1649}"/>
          </ac:spMkLst>
        </pc:spChg>
        <pc:spChg chg="mod">
          <ac:chgData name="Michaela Popelková" userId="4da947f916a43c95" providerId="LiveId" clId="{621B134A-A773-4256-B70B-A14274CC87E9}" dt="2023-02-02T04:44:45.853" v="131"/>
          <ac:spMkLst>
            <pc:docMk/>
            <pc:sldMk cId="2515640667" sldId="287"/>
            <ac:spMk id="30" creationId="{FB40150F-FD10-B16E-9409-12063375B147}"/>
          </ac:spMkLst>
        </pc:spChg>
        <pc:spChg chg="add del mod">
          <ac:chgData name="Michaela Popelková" userId="4da947f916a43c95" providerId="LiveId" clId="{621B134A-A773-4256-B70B-A14274CC87E9}" dt="2023-02-02T04:44:52.328" v="132" actId="478"/>
          <ac:spMkLst>
            <pc:docMk/>
            <pc:sldMk cId="2515640667" sldId="287"/>
            <ac:spMk id="32" creationId="{1DA8903C-10E1-125C-ADDF-86F8A5991D7E}"/>
          </ac:spMkLst>
        </pc:spChg>
        <pc:spChg chg="add mod">
          <ac:chgData name="Michaela Popelková" userId="4da947f916a43c95" providerId="LiveId" clId="{621B134A-A773-4256-B70B-A14274CC87E9}" dt="2023-02-02T04:46:26.445" v="141" actId="164"/>
          <ac:spMkLst>
            <pc:docMk/>
            <pc:sldMk cId="2515640667" sldId="287"/>
            <ac:spMk id="33" creationId="{D0003678-FEBC-59C6-E92E-6095A302C0A5}"/>
          </ac:spMkLst>
        </pc:spChg>
        <pc:spChg chg="mod">
          <ac:chgData name="Michaela Popelková" userId="4da947f916a43c95" providerId="LiveId" clId="{621B134A-A773-4256-B70B-A14274CC87E9}" dt="2023-02-02T04:46:26.445" v="141" actId="164"/>
          <ac:spMkLst>
            <pc:docMk/>
            <pc:sldMk cId="2515640667" sldId="287"/>
            <ac:spMk id="48" creationId="{494B86EF-B186-4B6B-88ED-83589B6946DC}"/>
          </ac:spMkLst>
        </pc:spChg>
        <pc:spChg chg="mod">
          <ac:chgData name="Michaela Popelková" userId="4da947f916a43c95" providerId="LiveId" clId="{621B134A-A773-4256-B70B-A14274CC87E9}" dt="2023-02-02T04:46:26.445" v="141" actId="164"/>
          <ac:spMkLst>
            <pc:docMk/>
            <pc:sldMk cId="2515640667" sldId="287"/>
            <ac:spMk id="57" creationId="{8E8A3043-603E-6CED-2B04-9EE75E5226DD}"/>
          </ac:spMkLst>
        </pc:spChg>
        <pc:grpChg chg="mod">
          <ac:chgData name="Michaela Popelková" userId="4da947f916a43c95" providerId="LiveId" clId="{621B134A-A773-4256-B70B-A14274CC87E9}" dt="2023-02-02T04:46:26.445" v="141" actId="164"/>
          <ac:grpSpMkLst>
            <pc:docMk/>
            <pc:sldMk cId="2515640667" sldId="287"/>
            <ac:grpSpMk id="4" creationId="{9FD8040F-5907-7B0E-16B3-FB2487ACE535}"/>
          </ac:grpSpMkLst>
        </pc:grpChg>
        <pc:grpChg chg="mod">
          <ac:chgData name="Michaela Popelková" userId="4da947f916a43c95" providerId="LiveId" clId="{621B134A-A773-4256-B70B-A14274CC87E9}" dt="2023-02-02T04:46:26.445" v="141" actId="164"/>
          <ac:grpSpMkLst>
            <pc:docMk/>
            <pc:sldMk cId="2515640667" sldId="287"/>
            <ac:grpSpMk id="7" creationId="{F854A00E-4E09-1693-6006-6ED9307F54AF}"/>
          </ac:grpSpMkLst>
        </pc:grpChg>
        <pc:grpChg chg="add mod">
          <ac:chgData name="Michaela Popelková" userId="4da947f916a43c95" providerId="LiveId" clId="{621B134A-A773-4256-B70B-A14274CC87E9}" dt="2023-02-02T04:46:26.445" v="141" actId="164"/>
          <ac:grpSpMkLst>
            <pc:docMk/>
            <pc:sldMk cId="2515640667" sldId="287"/>
            <ac:grpSpMk id="12" creationId="{5C880C7D-243F-7A45-41C7-7983FE90A413}"/>
          </ac:grpSpMkLst>
        </pc:grpChg>
        <pc:grpChg chg="add mod">
          <ac:chgData name="Michaela Popelková" userId="4da947f916a43c95" providerId="LiveId" clId="{621B134A-A773-4256-B70B-A14274CC87E9}" dt="2023-02-02T04:46:26.445" v="141" actId="164"/>
          <ac:grpSpMkLst>
            <pc:docMk/>
            <pc:sldMk cId="2515640667" sldId="287"/>
            <ac:grpSpMk id="16" creationId="{7EBEA689-B412-BF45-DDB0-12D4701664DA}"/>
          </ac:grpSpMkLst>
        </pc:grpChg>
        <pc:grpChg chg="mod">
          <ac:chgData name="Michaela Popelková" userId="4da947f916a43c95" providerId="LiveId" clId="{621B134A-A773-4256-B70B-A14274CC87E9}" dt="2023-02-02T04:44:45.853" v="131"/>
          <ac:grpSpMkLst>
            <pc:docMk/>
            <pc:sldMk cId="2515640667" sldId="287"/>
            <ac:grpSpMk id="22" creationId="{F34B7A24-B670-0F26-C340-929352A5427D}"/>
          </ac:grpSpMkLst>
        </pc:grpChg>
        <pc:grpChg chg="add mod">
          <ac:chgData name="Michaela Popelková" userId="4da947f916a43c95" providerId="LiveId" clId="{621B134A-A773-4256-B70B-A14274CC87E9}" dt="2023-02-02T04:46:26.445" v="141" actId="164"/>
          <ac:grpSpMkLst>
            <pc:docMk/>
            <pc:sldMk cId="2515640667" sldId="287"/>
            <ac:grpSpMk id="34" creationId="{5234A09C-32F9-5A99-4886-81D2010C730E}"/>
          </ac:grpSpMkLst>
        </pc:grpChg>
        <pc:picChg chg="mod">
          <ac:chgData name="Michaela Popelková" userId="4da947f916a43c95" providerId="LiveId" clId="{621B134A-A773-4256-B70B-A14274CC87E9}" dt="2023-02-02T04:46:26.445" v="141" actId="164"/>
          <ac:picMkLst>
            <pc:docMk/>
            <pc:sldMk cId="2515640667" sldId="287"/>
            <ac:picMk id="11" creationId="{EAFDFE7D-6D64-1385-97BE-DF7263DA2F44}"/>
          </ac:picMkLst>
        </pc:picChg>
        <pc:picChg chg="mod">
          <ac:chgData name="Michaela Popelková" userId="4da947f916a43c95" providerId="LiveId" clId="{621B134A-A773-4256-B70B-A14274CC87E9}" dt="2023-02-02T04:44:45.853" v="131"/>
          <ac:picMkLst>
            <pc:docMk/>
            <pc:sldMk cId="2515640667" sldId="287"/>
            <ac:picMk id="15" creationId="{23F09ACD-40B9-E47B-E7B4-138DD85A9B26}"/>
          </ac:picMkLst>
        </pc:picChg>
        <pc:picChg chg="mod">
          <ac:chgData name="Michaela Popelková" userId="4da947f916a43c95" providerId="LiveId" clId="{621B134A-A773-4256-B70B-A14274CC87E9}" dt="2023-02-02T04:44:45.853" v="131"/>
          <ac:picMkLst>
            <pc:docMk/>
            <pc:sldMk cId="2515640667" sldId="287"/>
            <ac:picMk id="29" creationId="{628D18BE-F594-511A-2387-66F6CD02863D}"/>
          </ac:picMkLst>
        </pc:picChg>
        <pc:picChg chg="mod">
          <ac:chgData name="Michaela Popelková" userId="4da947f916a43c95" providerId="LiveId" clId="{621B134A-A773-4256-B70B-A14274CC87E9}" dt="2023-02-02T04:44:45.853" v="131"/>
          <ac:picMkLst>
            <pc:docMk/>
            <pc:sldMk cId="2515640667" sldId="287"/>
            <ac:picMk id="31" creationId="{C856FB22-F26E-8E21-A382-EA94CBFA9826}"/>
          </ac:picMkLst>
        </pc:picChg>
      </pc:sldChg>
      <pc:sldChg chg="addSp modSp mod">
        <pc:chgData name="Michaela Popelková" userId="4da947f916a43c95" providerId="LiveId" clId="{621B134A-A773-4256-B70B-A14274CC87E9}" dt="2023-02-02T04:46:31.864" v="142" actId="164"/>
        <pc:sldMkLst>
          <pc:docMk/>
          <pc:sldMk cId="1272606788" sldId="288"/>
        </pc:sldMkLst>
        <pc:spChg chg="mod">
          <ac:chgData name="Michaela Popelková" userId="4da947f916a43c95" providerId="LiveId" clId="{621B134A-A773-4256-B70B-A14274CC87E9}" dt="2023-02-02T04:46:31.864" v="142" actId="164"/>
          <ac:spMkLst>
            <pc:docMk/>
            <pc:sldMk cId="1272606788" sldId="288"/>
            <ac:spMk id="2" creationId="{DE322BCE-0271-4C8E-9878-A7CF42C7A47B}"/>
          </ac:spMkLst>
        </pc:spChg>
        <pc:spChg chg="mod">
          <ac:chgData name="Michaela Popelková" userId="4da947f916a43c95" providerId="LiveId" clId="{621B134A-A773-4256-B70B-A14274CC87E9}" dt="2023-02-02T04:46:31.864" v="142" actId="164"/>
          <ac:spMkLst>
            <pc:docMk/>
            <pc:sldMk cId="1272606788" sldId="288"/>
            <ac:spMk id="4" creationId="{4C78A10C-BE35-04C4-11B2-58672D52EEF1}"/>
          </ac:spMkLst>
        </pc:spChg>
        <pc:spChg chg="mod">
          <ac:chgData name="Michaela Popelková" userId="4da947f916a43c95" providerId="LiveId" clId="{621B134A-A773-4256-B70B-A14274CC87E9}" dt="2023-02-02T04:46:31.864" v="142" actId="164"/>
          <ac:spMkLst>
            <pc:docMk/>
            <pc:sldMk cId="1272606788" sldId="288"/>
            <ac:spMk id="6" creationId="{2A9BE3D0-1213-62B0-A011-6E4A62F810D2}"/>
          </ac:spMkLst>
        </pc:spChg>
        <pc:spChg chg="mod">
          <ac:chgData name="Michaela Popelková" userId="4da947f916a43c95" providerId="LiveId" clId="{621B134A-A773-4256-B70B-A14274CC87E9}" dt="2023-02-02T04:44:29.138" v="126"/>
          <ac:spMkLst>
            <pc:docMk/>
            <pc:sldMk cId="1272606788" sldId="288"/>
            <ac:spMk id="9" creationId="{BAFE60DF-EBE7-BA46-59C2-A3CF8E03D876}"/>
          </ac:spMkLst>
        </pc:spChg>
        <pc:spChg chg="mod">
          <ac:chgData name="Michaela Popelková" userId="4da947f916a43c95" providerId="LiveId" clId="{621B134A-A773-4256-B70B-A14274CC87E9}" dt="2023-02-02T04:44:29.138" v="126"/>
          <ac:spMkLst>
            <pc:docMk/>
            <pc:sldMk cId="1272606788" sldId="288"/>
            <ac:spMk id="11" creationId="{EF76CED4-467F-131B-F3BD-79BCBCE2088D}"/>
          </ac:spMkLst>
        </pc:spChg>
        <pc:spChg chg="mod">
          <ac:chgData name="Michaela Popelková" userId="4da947f916a43c95" providerId="LiveId" clId="{621B134A-A773-4256-B70B-A14274CC87E9}" dt="2023-02-02T04:44:29.138" v="126"/>
          <ac:spMkLst>
            <pc:docMk/>
            <pc:sldMk cId="1272606788" sldId="288"/>
            <ac:spMk id="14" creationId="{CC86AF7B-D3DE-5324-F0E8-C7B7E644B020}"/>
          </ac:spMkLst>
        </pc:spChg>
        <pc:spChg chg="mod">
          <ac:chgData name="Michaela Popelková" userId="4da947f916a43c95" providerId="LiveId" clId="{621B134A-A773-4256-B70B-A14274CC87E9}" dt="2023-02-02T04:44:29.138" v="126"/>
          <ac:spMkLst>
            <pc:docMk/>
            <pc:sldMk cId="1272606788" sldId="288"/>
            <ac:spMk id="15" creationId="{E099CDC9-3DE0-4BF5-FBF7-9C8D6031438B}"/>
          </ac:spMkLst>
        </pc:spChg>
        <pc:spChg chg="mod">
          <ac:chgData name="Michaela Popelková" userId="4da947f916a43c95" providerId="LiveId" clId="{621B134A-A773-4256-B70B-A14274CC87E9}" dt="2023-02-02T04:44:29.138" v="126"/>
          <ac:spMkLst>
            <pc:docMk/>
            <pc:sldMk cId="1272606788" sldId="288"/>
            <ac:spMk id="19" creationId="{F385C9B2-00BC-E95B-5062-9AE5A02FFC28}"/>
          </ac:spMkLst>
        </pc:spChg>
        <pc:spChg chg="mod">
          <ac:chgData name="Michaela Popelková" userId="4da947f916a43c95" providerId="LiveId" clId="{621B134A-A773-4256-B70B-A14274CC87E9}" dt="2023-02-02T04:46:31.864" v="142" actId="164"/>
          <ac:spMkLst>
            <pc:docMk/>
            <pc:sldMk cId="1272606788" sldId="288"/>
            <ac:spMk id="24" creationId="{B74ABDC9-CC76-A0BD-DCAD-6A0613A4FB34}"/>
          </ac:spMkLst>
        </pc:spChg>
        <pc:spChg chg="mod">
          <ac:chgData name="Michaela Popelková" userId="4da947f916a43c95" providerId="LiveId" clId="{621B134A-A773-4256-B70B-A14274CC87E9}" dt="2023-02-02T04:46:31.864" v="142" actId="164"/>
          <ac:spMkLst>
            <pc:docMk/>
            <pc:sldMk cId="1272606788" sldId="288"/>
            <ac:spMk id="25" creationId="{1390292E-CF4A-4AAE-B8F3-6810A56F228D}"/>
          </ac:spMkLst>
        </pc:spChg>
        <pc:spChg chg="add mod">
          <ac:chgData name="Michaela Popelková" userId="4da947f916a43c95" providerId="LiveId" clId="{621B134A-A773-4256-B70B-A14274CC87E9}" dt="2023-02-02T04:46:31.864" v="142" actId="164"/>
          <ac:spMkLst>
            <pc:docMk/>
            <pc:sldMk cId="1272606788" sldId="288"/>
            <ac:spMk id="35" creationId="{A2905DC1-35F7-024A-4D7F-102DFBED9948}"/>
          </ac:spMkLst>
        </pc:spChg>
        <pc:grpChg chg="add mod">
          <ac:chgData name="Michaela Popelková" userId="4da947f916a43c95" providerId="LiveId" clId="{621B134A-A773-4256-B70B-A14274CC87E9}" dt="2023-02-02T04:46:31.864" v="142" actId="164"/>
          <ac:grpSpMkLst>
            <pc:docMk/>
            <pc:sldMk cId="1272606788" sldId="288"/>
            <ac:grpSpMk id="3" creationId="{615C0A4A-8D04-77C2-1E4F-A0D0DC5FEC46}"/>
          </ac:grpSpMkLst>
        </pc:grpChg>
        <pc:grpChg chg="mod">
          <ac:chgData name="Michaela Popelková" userId="4da947f916a43c95" providerId="LiveId" clId="{621B134A-A773-4256-B70B-A14274CC87E9}" dt="2023-02-02T04:46:31.864" v="142" actId="164"/>
          <ac:grpSpMkLst>
            <pc:docMk/>
            <pc:sldMk cId="1272606788" sldId="288"/>
            <ac:grpSpMk id="8" creationId="{C5B84A62-17B2-ABB9-117C-53EFBAC93405}"/>
          </ac:grpSpMkLst>
        </pc:grpChg>
        <pc:grpChg chg="add mod">
          <ac:chgData name="Michaela Popelková" userId="4da947f916a43c95" providerId="LiveId" clId="{621B134A-A773-4256-B70B-A14274CC87E9}" dt="2023-02-02T04:46:31.864" v="142" actId="164"/>
          <ac:grpSpMkLst>
            <pc:docMk/>
            <pc:sldMk cId="1272606788" sldId="288"/>
            <ac:grpSpMk id="13" creationId="{8A282A06-282F-5F45-A7E3-DD5C06DB56A4}"/>
          </ac:grpSpMkLst>
        </pc:grpChg>
        <pc:grpChg chg="mod">
          <ac:chgData name="Michaela Popelková" userId="4da947f916a43c95" providerId="LiveId" clId="{621B134A-A773-4256-B70B-A14274CC87E9}" dt="2023-02-02T04:44:29.138" v="126"/>
          <ac:grpSpMkLst>
            <pc:docMk/>
            <pc:sldMk cId="1272606788" sldId="288"/>
            <ac:grpSpMk id="16" creationId="{C44427B2-38CD-AAF4-8EF1-A4380D3BD71C}"/>
          </ac:grpSpMkLst>
        </pc:grpChg>
        <pc:grpChg chg="add mod">
          <ac:chgData name="Michaela Popelková" userId="4da947f916a43c95" providerId="LiveId" clId="{621B134A-A773-4256-B70B-A14274CC87E9}" dt="2023-02-02T04:46:31.864" v="142" actId="164"/>
          <ac:grpSpMkLst>
            <pc:docMk/>
            <pc:sldMk cId="1272606788" sldId="288"/>
            <ac:grpSpMk id="36" creationId="{E96F6B08-0FFF-9C34-0A70-E09E6276D957}"/>
          </ac:grpSpMkLst>
        </pc:grpChg>
        <pc:picChg chg="mod">
          <ac:chgData name="Michaela Popelková" userId="4da947f916a43c95" providerId="LiveId" clId="{621B134A-A773-4256-B70B-A14274CC87E9}" dt="2023-02-02T04:46:31.864" v="142" actId="164"/>
          <ac:picMkLst>
            <pc:docMk/>
            <pc:sldMk cId="1272606788" sldId="288"/>
            <ac:picMk id="5" creationId="{AD6353F1-B152-6FC4-7E36-4140EA543D4E}"/>
          </ac:picMkLst>
        </pc:picChg>
        <pc:picChg chg="mod">
          <ac:chgData name="Michaela Popelková" userId="4da947f916a43c95" providerId="LiveId" clId="{621B134A-A773-4256-B70B-A14274CC87E9}" dt="2023-02-02T04:46:31.864" v="142" actId="164"/>
          <ac:picMkLst>
            <pc:docMk/>
            <pc:sldMk cId="1272606788" sldId="288"/>
            <ac:picMk id="10" creationId="{2FBB9561-6856-A8F9-89F8-B35F6EF952E3}"/>
          </ac:picMkLst>
        </pc:picChg>
        <pc:picChg chg="mod">
          <ac:chgData name="Michaela Popelková" userId="4da947f916a43c95" providerId="LiveId" clId="{621B134A-A773-4256-B70B-A14274CC87E9}" dt="2023-02-02T04:44:29.138" v="126"/>
          <ac:picMkLst>
            <pc:docMk/>
            <pc:sldMk cId="1272606788" sldId="288"/>
            <ac:picMk id="12" creationId="{8690C9F4-9E3E-5AB8-EDDA-FA50AD4D6DE7}"/>
          </ac:picMkLst>
        </pc:picChg>
        <pc:picChg chg="mod">
          <ac:chgData name="Michaela Popelková" userId="4da947f916a43c95" providerId="LiveId" clId="{621B134A-A773-4256-B70B-A14274CC87E9}" dt="2023-02-02T04:44:29.138" v="126"/>
          <ac:picMkLst>
            <pc:docMk/>
            <pc:sldMk cId="1272606788" sldId="288"/>
            <ac:picMk id="17" creationId="{E569C079-94F8-3809-D287-8E6285CB39C6}"/>
          </ac:picMkLst>
        </pc:picChg>
        <pc:picChg chg="mod">
          <ac:chgData name="Michaela Popelková" userId="4da947f916a43c95" providerId="LiveId" clId="{621B134A-A773-4256-B70B-A14274CC87E9}" dt="2023-02-02T04:44:29.138" v="126"/>
          <ac:picMkLst>
            <pc:docMk/>
            <pc:sldMk cId="1272606788" sldId="288"/>
            <ac:picMk id="34" creationId="{FC690C57-2FE9-CE31-7B63-7E8123419027}"/>
          </ac:picMkLst>
        </pc:picChg>
      </pc:sldChg>
      <pc:sldChg chg="addSp modSp mod">
        <pc:chgData name="Michaela Popelková" userId="4da947f916a43c95" providerId="LiveId" clId="{621B134A-A773-4256-B70B-A14274CC87E9}" dt="2023-02-02T04:46:42.931" v="144" actId="164"/>
        <pc:sldMkLst>
          <pc:docMk/>
          <pc:sldMk cId="1860668214" sldId="291"/>
        </pc:sldMkLst>
        <pc:spChg chg="mod">
          <ac:chgData name="Michaela Popelková" userId="4da947f916a43c95" providerId="LiveId" clId="{621B134A-A773-4256-B70B-A14274CC87E9}" dt="2023-02-02T04:46:42.931" v="144" actId="164"/>
          <ac:spMkLst>
            <pc:docMk/>
            <pc:sldMk cId="1860668214" sldId="291"/>
            <ac:spMk id="2" creationId="{DE322BCE-0271-4C8E-9878-A7CF42C7A47B}"/>
          </ac:spMkLst>
        </pc:spChg>
        <pc:spChg chg="mod">
          <ac:chgData name="Michaela Popelková" userId="4da947f916a43c95" providerId="LiveId" clId="{621B134A-A773-4256-B70B-A14274CC87E9}" dt="2023-02-02T04:46:42.931" v="144" actId="164"/>
          <ac:spMkLst>
            <pc:docMk/>
            <pc:sldMk cId="1860668214" sldId="291"/>
            <ac:spMk id="5" creationId="{E579DCE4-6DC1-63CA-EAE2-3A3096D8E950}"/>
          </ac:spMkLst>
        </pc:spChg>
        <pc:spChg chg="mod">
          <ac:chgData name="Michaela Popelková" userId="4da947f916a43c95" providerId="LiveId" clId="{621B134A-A773-4256-B70B-A14274CC87E9}" dt="2023-02-02T04:46:42.931" v="144" actId="164"/>
          <ac:spMkLst>
            <pc:docMk/>
            <pc:sldMk cId="1860668214" sldId="291"/>
            <ac:spMk id="6" creationId="{3F20CB2C-AB15-F155-04BA-0CE69EE7A059}"/>
          </ac:spMkLst>
        </pc:spChg>
        <pc:spChg chg="mod">
          <ac:chgData name="Michaela Popelková" userId="4da947f916a43c95" providerId="LiveId" clId="{621B134A-A773-4256-B70B-A14274CC87E9}" dt="2023-02-02T04:44:24.402" v="124"/>
          <ac:spMkLst>
            <pc:docMk/>
            <pc:sldMk cId="1860668214" sldId="291"/>
            <ac:spMk id="9" creationId="{571E14F4-6668-7244-B0E1-15CB6A707C46}"/>
          </ac:spMkLst>
        </pc:spChg>
        <pc:spChg chg="mod">
          <ac:chgData name="Michaela Popelková" userId="4da947f916a43c95" providerId="LiveId" clId="{621B134A-A773-4256-B70B-A14274CC87E9}" dt="2023-02-02T04:44:24.402" v="124"/>
          <ac:spMkLst>
            <pc:docMk/>
            <pc:sldMk cId="1860668214" sldId="291"/>
            <ac:spMk id="11" creationId="{87F37354-D7B9-8B31-E296-D7E4BCFBB245}"/>
          </ac:spMkLst>
        </pc:spChg>
        <pc:spChg chg="mod">
          <ac:chgData name="Michaela Popelková" userId="4da947f916a43c95" providerId="LiveId" clId="{621B134A-A773-4256-B70B-A14274CC87E9}" dt="2023-02-02T04:44:24.402" v="124"/>
          <ac:spMkLst>
            <pc:docMk/>
            <pc:sldMk cId="1860668214" sldId="291"/>
            <ac:spMk id="14" creationId="{BE333F30-0485-CB7C-98C1-924CA2586E6F}"/>
          </ac:spMkLst>
        </pc:spChg>
        <pc:spChg chg="mod">
          <ac:chgData name="Michaela Popelková" userId="4da947f916a43c95" providerId="LiveId" clId="{621B134A-A773-4256-B70B-A14274CC87E9}" dt="2023-02-02T04:44:24.402" v="124"/>
          <ac:spMkLst>
            <pc:docMk/>
            <pc:sldMk cId="1860668214" sldId="291"/>
            <ac:spMk id="15" creationId="{9140C923-F6EE-C304-BA7F-19D465969197}"/>
          </ac:spMkLst>
        </pc:spChg>
        <pc:spChg chg="mod">
          <ac:chgData name="Michaela Popelková" userId="4da947f916a43c95" providerId="LiveId" clId="{621B134A-A773-4256-B70B-A14274CC87E9}" dt="2023-02-02T04:46:42.931" v="144" actId="164"/>
          <ac:spMkLst>
            <pc:docMk/>
            <pc:sldMk cId="1860668214" sldId="291"/>
            <ac:spMk id="24" creationId="{4BF7A467-576E-2A7D-F047-13D594A1166D}"/>
          </ac:spMkLst>
        </pc:spChg>
        <pc:spChg chg="mod">
          <ac:chgData name="Michaela Popelková" userId="4da947f916a43c95" providerId="LiveId" clId="{621B134A-A773-4256-B70B-A14274CC87E9}" dt="2023-02-02T04:46:42.931" v="144" actId="164"/>
          <ac:spMkLst>
            <pc:docMk/>
            <pc:sldMk cId="1860668214" sldId="291"/>
            <ac:spMk id="25" creationId="{1390292E-CF4A-4AAE-B8F3-6810A56F228D}"/>
          </ac:spMkLst>
        </pc:spChg>
        <pc:spChg chg="mod">
          <ac:chgData name="Michaela Popelková" userId="4da947f916a43c95" providerId="LiveId" clId="{621B134A-A773-4256-B70B-A14274CC87E9}" dt="2023-02-02T04:44:24.402" v="124"/>
          <ac:spMkLst>
            <pc:docMk/>
            <pc:sldMk cId="1860668214" sldId="291"/>
            <ac:spMk id="33" creationId="{92FF2DDF-95BA-DF6A-666C-3DC09DE0B0BD}"/>
          </ac:spMkLst>
        </pc:spChg>
        <pc:spChg chg="add mod">
          <ac:chgData name="Michaela Popelková" userId="4da947f916a43c95" providerId="LiveId" clId="{621B134A-A773-4256-B70B-A14274CC87E9}" dt="2023-02-02T04:46:42.931" v="144" actId="164"/>
          <ac:spMkLst>
            <pc:docMk/>
            <pc:sldMk cId="1860668214" sldId="291"/>
            <ac:spMk id="35" creationId="{EA23A0D1-6AFC-5CFC-ACF6-4CEB52B891BA}"/>
          </ac:spMkLst>
        </pc:spChg>
        <pc:grpChg chg="add mod">
          <ac:chgData name="Michaela Popelková" userId="4da947f916a43c95" providerId="LiveId" clId="{621B134A-A773-4256-B70B-A14274CC87E9}" dt="2023-02-02T04:46:42.931" v="144" actId="164"/>
          <ac:grpSpMkLst>
            <pc:docMk/>
            <pc:sldMk cId="1860668214" sldId="291"/>
            <ac:grpSpMk id="3" creationId="{2562ACC9-4533-E742-6666-0972D9E64BEC}"/>
          </ac:grpSpMkLst>
        </pc:grpChg>
        <pc:grpChg chg="mod">
          <ac:chgData name="Michaela Popelková" userId="4da947f916a43c95" providerId="LiveId" clId="{621B134A-A773-4256-B70B-A14274CC87E9}" dt="2023-02-02T04:46:42.931" v="144" actId="164"/>
          <ac:grpSpMkLst>
            <pc:docMk/>
            <pc:sldMk cId="1860668214" sldId="291"/>
            <ac:grpSpMk id="8" creationId="{BC8150F4-A629-D71A-A24A-C2CF54268FEE}"/>
          </ac:grpSpMkLst>
        </pc:grpChg>
        <pc:grpChg chg="add mod">
          <ac:chgData name="Michaela Popelková" userId="4da947f916a43c95" providerId="LiveId" clId="{621B134A-A773-4256-B70B-A14274CC87E9}" dt="2023-02-02T04:46:42.931" v="144" actId="164"/>
          <ac:grpSpMkLst>
            <pc:docMk/>
            <pc:sldMk cId="1860668214" sldId="291"/>
            <ac:grpSpMk id="13" creationId="{B79F1053-9C8A-D61E-D0B6-971AAF71121F}"/>
          </ac:grpSpMkLst>
        </pc:grpChg>
        <pc:grpChg chg="mod">
          <ac:chgData name="Michaela Popelková" userId="4da947f916a43c95" providerId="LiveId" clId="{621B134A-A773-4256-B70B-A14274CC87E9}" dt="2023-02-02T04:44:24.402" v="124"/>
          <ac:grpSpMkLst>
            <pc:docMk/>
            <pc:sldMk cId="1860668214" sldId="291"/>
            <ac:grpSpMk id="16" creationId="{BE6F0847-3AF8-C5B0-9593-11262E83F138}"/>
          </ac:grpSpMkLst>
        </pc:grpChg>
        <pc:grpChg chg="add mod">
          <ac:chgData name="Michaela Popelková" userId="4da947f916a43c95" providerId="LiveId" clId="{621B134A-A773-4256-B70B-A14274CC87E9}" dt="2023-02-02T04:46:42.931" v="144" actId="164"/>
          <ac:grpSpMkLst>
            <pc:docMk/>
            <pc:sldMk cId="1860668214" sldId="291"/>
            <ac:grpSpMk id="36" creationId="{0C21439E-E549-C559-F04B-F863E96A769D}"/>
          </ac:grpSpMkLst>
        </pc:grpChg>
        <pc:picChg chg="mod">
          <ac:chgData name="Michaela Popelková" userId="4da947f916a43c95" providerId="LiveId" clId="{621B134A-A773-4256-B70B-A14274CC87E9}" dt="2023-02-02T04:46:42.931" v="144" actId="164"/>
          <ac:picMkLst>
            <pc:docMk/>
            <pc:sldMk cId="1860668214" sldId="291"/>
            <ac:picMk id="4" creationId="{40F52DF6-A752-DDA5-1414-8EA47FB58EC7}"/>
          </ac:picMkLst>
        </pc:picChg>
        <pc:picChg chg="mod">
          <ac:chgData name="Michaela Popelková" userId="4da947f916a43c95" providerId="LiveId" clId="{621B134A-A773-4256-B70B-A14274CC87E9}" dt="2023-02-02T04:46:42.931" v="144" actId="164"/>
          <ac:picMkLst>
            <pc:docMk/>
            <pc:sldMk cId="1860668214" sldId="291"/>
            <ac:picMk id="10" creationId="{3A4B8CA6-B06A-D51A-CCFF-86B704460EDD}"/>
          </ac:picMkLst>
        </pc:picChg>
        <pc:picChg chg="mod">
          <ac:chgData name="Michaela Popelková" userId="4da947f916a43c95" providerId="LiveId" clId="{621B134A-A773-4256-B70B-A14274CC87E9}" dt="2023-02-02T04:44:24.402" v="124"/>
          <ac:picMkLst>
            <pc:docMk/>
            <pc:sldMk cId="1860668214" sldId="291"/>
            <ac:picMk id="12" creationId="{26865341-0343-1221-B494-BB08EA391C6C}"/>
          </ac:picMkLst>
        </pc:picChg>
        <pc:picChg chg="mod">
          <ac:chgData name="Michaela Popelková" userId="4da947f916a43c95" providerId="LiveId" clId="{621B134A-A773-4256-B70B-A14274CC87E9}" dt="2023-02-02T04:44:24.402" v="124"/>
          <ac:picMkLst>
            <pc:docMk/>
            <pc:sldMk cId="1860668214" sldId="291"/>
            <ac:picMk id="17" creationId="{DB83855A-760E-F949-BBB4-42B493BF352C}"/>
          </ac:picMkLst>
        </pc:picChg>
        <pc:picChg chg="mod">
          <ac:chgData name="Michaela Popelková" userId="4da947f916a43c95" providerId="LiveId" clId="{621B134A-A773-4256-B70B-A14274CC87E9}" dt="2023-02-02T04:44:24.402" v="124"/>
          <ac:picMkLst>
            <pc:docMk/>
            <pc:sldMk cId="1860668214" sldId="291"/>
            <ac:picMk id="34" creationId="{2677E769-3926-85D0-49A3-A15B61F80661}"/>
          </ac:picMkLst>
        </pc:picChg>
      </pc:sldChg>
      <pc:sldChg chg="addSp modSp mod">
        <pc:chgData name="Michaela Popelková" userId="4da947f916a43c95" providerId="LiveId" clId="{621B134A-A773-4256-B70B-A14274CC87E9}" dt="2023-02-02T04:46:07.386" v="138" actId="164"/>
        <pc:sldMkLst>
          <pc:docMk/>
          <pc:sldMk cId="1787566185" sldId="294"/>
        </pc:sldMkLst>
        <pc:spChg chg="mod">
          <ac:chgData name="Michaela Popelková" userId="4da947f916a43c95" providerId="LiveId" clId="{621B134A-A773-4256-B70B-A14274CC87E9}" dt="2023-02-02T04:46:07.386" v="138" actId="164"/>
          <ac:spMkLst>
            <pc:docMk/>
            <pc:sldMk cId="1787566185" sldId="294"/>
            <ac:spMk id="2" creationId="{DE322BCE-0271-4C8E-9878-A7CF42C7A47B}"/>
          </ac:spMkLst>
        </pc:spChg>
        <pc:spChg chg="mod">
          <ac:chgData name="Michaela Popelková" userId="4da947f916a43c95" providerId="LiveId" clId="{621B134A-A773-4256-B70B-A14274CC87E9}" dt="2023-02-02T04:44:37.941" v="129"/>
          <ac:spMkLst>
            <pc:docMk/>
            <pc:sldMk cId="1787566185" sldId="294"/>
            <ac:spMk id="4" creationId="{BA71A827-FA58-B0E9-C135-85818BA5FD5F}"/>
          </ac:spMkLst>
        </pc:spChg>
        <pc:spChg chg="mod">
          <ac:chgData name="Michaela Popelková" userId="4da947f916a43c95" providerId="LiveId" clId="{621B134A-A773-4256-B70B-A14274CC87E9}" dt="2023-02-02T04:46:07.386" v="138" actId="164"/>
          <ac:spMkLst>
            <pc:docMk/>
            <pc:sldMk cId="1787566185" sldId="294"/>
            <ac:spMk id="6" creationId="{E5773F6E-E6A2-64D3-729F-D2AE6EB296C8}"/>
          </ac:spMkLst>
        </pc:spChg>
        <pc:spChg chg="mod">
          <ac:chgData name="Michaela Popelková" userId="4da947f916a43c95" providerId="LiveId" clId="{621B134A-A773-4256-B70B-A14274CC87E9}" dt="2023-02-02T04:46:07.386" v="138" actId="164"/>
          <ac:spMkLst>
            <pc:docMk/>
            <pc:sldMk cId="1787566185" sldId="294"/>
            <ac:spMk id="7" creationId="{729F0A86-E3C7-458C-7989-4D78456FD655}"/>
          </ac:spMkLst>
        </pc:spChg>
        <pc:spChg chg="mod">
          <ac:chgData name="Michaela Popelková" userId="4da947f916a43c95" providerId="LiveId" clId="{621B134A-A773-4256-B70B-A14274CC87E9}" dt="2023-02-02T04:44:37.941" v="129"/>
          <ac:spMkLst>
            <pc:docMk/>
            <pc:sldMk cId="1787566185" sldId="294"/>
            <ac:spMk id="10" creationId="{48271BFC-FAAE-AF15-2AA6-5CF7F13ADE67}"/>
          </ac:spMkLst>
        </pc:spChg>
        <pc:spChg chg="mod">
          <ac:chgData name="Michaela Popelková" userId="4da947f916a43c95" providerId="LiveId" clId="{621B134A-A773-4256-B70B-A14274CC87E9}" dt="2023-02-02T04:44:37.941" v="129"/>
          <ac:spMkLst>
            <pc:docMk/>
            <pc:sldMk cId="1787566185" sldId="294"/>
            <ac:spMk id="14" creationId="{854B4C48-3A0D-024D-1723-3CD859D8BD89}"/>
          </ac:spMkLst>
        </pc:spChg>
        <pc:spChg chg="mod">
          <ac:chgData name="Michaela Popelková" userId="4da947f916a43c95" providerId="LiveId" clId="{621B134A-A773-4256-B70B-A14274CC87E9}" dt="2023-02-02T04:44:37.941" v="129"/>
          <ac:spMkLst>
            <pc:docMk/>
            <pc:sldMk cId="1787566185" sldId="294"/>
            <ac:spMk id="15" creationId="{03578AA0-BC2B-CEBA-2E07-66B8A9D8DA73}"/>
          </ac:spMkLst>
        </pc:spChg>
        <pc:spChg chg="mod">
          <ac:chgData name="Michaela Popelková" userId="4da947f916a43c95" providerId="LiveId" clId="{621B134A-A773-4256-B70B-A14274CC87E9}" dt="2023-02-02T04:44:37.941" v="129"/>
          <ac:spMkLst>
            <pc:docMk/>
            <pc:sldMk cId="1787566185" sldId="294"/>
            <ac:spMk id="18" creationId="{D8E317C0-17C1-4E52-1B6C-68B9C8EB660B}"/>
          </ac:spMkLst>
        </pc:spChg>
        <pc:spChg chg="add mod">
          <ac:chgData name="Michaela Popelková" userId="4da947f916a43c95" providerId="LiveId" clId="{621B134A-A773-4256-B70B-A14274CC87E9}" dt="2023-02-02T04:46:07.386" v="138" actId="164"/>
          <ac:spMkLst>
            <pc:docMk/>
            <pc:sldMk cId="1787566185" sldId="294"/>
            <ac:spMk id="20" creationId="{BC21AFB0-FCAB-CBAE-8A93-AD298EFB0C6C}"/>
          </ac:spMkLst>
        </pc:spChg>
        <pc:spChg chg="mod">
          <ac:chgData name="Michaela Popelková" userId="4da947f916a43c95" providerId="LiveId" clId="{621B134A-A773-4256-B70B-A14274CC87E9}" dt="2023-02-02T04:46:07.386" v="138" actId="164"/>
          <ac:spMkLst>
            <pc:docMk/>
            <pc:sldMk cId="1787566185" sldId="294"/>
            <ac:spMk id="25" creationId="{1390292E-CF4A-4AAE-B8F3-6810A56F228D}"/>
          </ac:spMkLst>
        </pc:spChg>
        <pc:spChg chg="mod">
          <ac:chgData name="Michaela Popelková" userId="4da947f916a43c95" providerId="LiveId" clId="{621B134A-A773-4256-B70B-A14274CC87E9}" dt="2023-02-02T04:46:07.386" v="138" actId="164"/>
          <ac:spMkLst>
            <pc:docMk/>
            <pc:sldMk cId="1787566185" sldId="294"/>
            <ac:spMk id="29" creationId="{4486FD7B-9165-4E97-21C8-D800FE244891}"/>
          </ac:spMkLst>
        </pc:spChg>
        <pc:grpChg chg="add mod">
          <ac:chgData name="Michaela Popelková" userId="4da947f916a43c95" providerId="LiveId" clId="{621B134A-A773-4256-B70B-A14274CC87E9}" dt="2023-02-02T04:46:07.386" v="138" actId="164"/>
          <ac:grpSpMkLst>
            <pc:docMk/>
            <pc:sldMk cId="1787566185" sldId="294"/>
            <ac:grpSpMk id="3" creationId="{78179C1D-35E3-5987-6794-E166D3B932A7}"/>
          </ac:grpSpMkLst>
        </pc:grpChg>
        <pc:grpChg chg="mod">
          <ac:chgData name="Michaela Popelková" userId="4da947f916a43c95" providerId="LiveId" clId="{621B134A-A773-4256-B70B-A14274CC87E9}" dt="2023-02-02T04:46:07.386" v="138" actId="164"/>
          <ac:grpSpMkLst>
            <pc:docMk/>
            <pc:sldMk cId="1787566185" sldId="294"/>
            <ac:grpSpMk id="9" creationId="{49637A07-81DB-DA73-0F19-627692D4AAD5}"/>
          </ac:grpSpMkLst>
        </pc:grpChg>
        <pc:grpChg chg="add mod">
          <ac:chgData name="Michaela Popelková" userId="4da947f916a43c95" providerId="LiveId" clId="{621B134A-A773-4256-B70B-A14274CC87E9}" dt="2023-02-02T04:46:07.386" v="138" actId="164"/>
          <ac:grpSpMkLst>
            <pc:docMk/>
            <pc:sldMk cId="1787566185" sldId="294"/>
            <ac:grpSpMk id="13" creationId="{CDED612A-E0FC-3187-943D-398B7C52B452}"/>
          </ac:grpSpMkLst>
        </pc:grpChg>
        <pc:grpChg chg="mod">
          <ac:chgData name="Michaela Popelková" userId="4da947f916a43c95" providerId="LiveId" clId="{621B134A-A773-4256-B70B-A14274CC87E9}" dt="2023-02-02T04:44:37.941" v="129"/>
          <ac:grpSpMkLst>
            <pc:docMk/>
            <pc:sldMk cId="1787566185" sldId="294"/>
            <ac:grpSpMk id="16" creationId="{E4885FFF-9FBD-C8B5-C463-312B76DC7D19}"/>
          </ac:grpSpMkLst>
        </pc:grpChg>
        <pc:grpChg chg="add mod">
          <ac:chgData name="Michaela Popelková" userId="4da947f916a43c95" providerId="LiveId" clId="{621B134A-A773-4256-B70B-A14274CC87E9}" dt="2023-02-02T04:46:07.386" v="138" actId="164"/>
          <ac:grpSpMkLst>
            <pc:docMk/>
            <pc:sldMk cId="1787566185" sldId="294"/>
            <ac:grpSpMk id="21" creationId="{B2858211-EAAB-9ACB-4DE9-E87E58B64B12}"/>
          </ac:grpSpMkLst>
        </pc:grpChg>
        <pc:picChg chg="mod">
          <ac:chgData name="Michaela Popelková" userId="4da947f916a43c95" providerId="LiveId" clId="{621B134A-A773-4256-B70B-A14274CC87E9}" dt="2023-02-02T04:46:07.386" v="138" actId="164"/>
          <ac:picMkLst>
            <pc:docMk/>
            <pc:sldMk cId="1787566185" sldId="294"/>
            <ac:picMk id="5" creationId="{5F050A8A-326E-D4CD-3371-251DDCCC4D06}"/>
          </ac:picMkLst>
        </pc:picChg>
        <pc:picChg chg="mod">
          <ac:chgData name="Michaela Popelková" userId="4da947f916a43c95" providerId="LiveId" clId="{621B134A-A773-4256-B70B-A14274CC87E9}" dt="2023-02-02T04:46:07.386" v="138" actId="164"/>
          <ac:picMkLst>
            <pc:docMk/>
            <pc:sldMk cId="1787566185" sldId="294"/>
            <ac:picMk id="11" creationId="{8A690FFC-0D18-1EF4-2257-7739307B6027}"/>
          </ac:picMkLst>
        </pc:picChg>
        <pc:picChg chg="mod">
          <ac:chgData name="Michaela Popelková" userId="4da947f916a43c95" providerId="LiveId" clId="{621B134A-A773-4256-B70B-A14274CC87E9}" dt="2023-02-02T04:44:37.941" v="129"/>
          <ac:picMkLst>
            <pc:docMk/>
            <pc:sldMk cId="1787566185" sldId="294"/>
            <ac:picMk id="12" creationId="{362D2993-70FA-90B4-665D-14DF6631A04D}"/>
          </ac:picMkLst>
        </pc:picChg>
        <pc:picChg chg="mod">
          <ac:chgData name="Michaela Popelková" userId="4da947f916a43c95" providerId="LiveId" clId="{621B134A-A773-4256-B70B-A14274CC87E9}" dt="2023-02-02T04:44:37.941" v="129"/>
          <ac:picMkLst>
            <pc:docMk/>
            <pc:sldMk cId="1787566185" sldId="294"/>
            <ac:picMk id="17" creationId="{3FC27F4A-2D35-730E-B943-B6ED76FA7AE0}"/>
          </ac:picMkLst>
        </pc:picChg>
        <pc:picChg chg="mod">
          <ac:chgData name="Michaela Popelková" userId="4da947f916a43c95" providerId="LiveId" clId="{621B134A-A773-4256-B70B-A14274CC87E9}" dt="2023-02-02T04:44:37.941" v="129"/>
          <ac:picMkLst>
            <pc:docMk/>
            <pc:sldMk cId="1787566185" sldId="294"/>
            <ac:picMk id="19" creationId="{9B1AB53D-2A32-D4BB-B971-6FF4ADC10B00}"/>
          </ac:picMkLst>
        </pc:picChg>
        <pc:picChg chg="mod">
          <ac:chgData name="Michaela Popelková" userId="4da947f916a43c95" providerId="LiveId" clId="{621B134A-A773-4256-B70B-A14274CC87E9}" dt="2023-02-02T04:46:07.386" v="138" actId="164"/>
          <ac:picMkLst>
            <pc:docMk/>
            <pc:sldMk cId="1787566185" sldId="294"/>
            <ac:picMk id="36" creationId="{FB29AFB2-721B-6484-3CB9-08B4D5E9C070}"/>
          </ac:picMkLst>
        </pc:picChg>
      </pc:sldChg>
      <pc:sldChg chg="addSp modSp mod">
        <pc:chgData name="Michaela Popelková" userId="4da947f916a43c95" providerId="LiveId" clId="{621B134A-A773-4256-B70B-A14274CC87E9}" dt="2023-02-02T04:46:49.212" v="145" actId="164"/>
        <pc:sldMkLst>
          <pc:docMk/>
          <pc:sldMk cId="2370978212" sldId="295"/>
        </pc:sldMkLst>
        <pc:spChg chg="mod">
          <ac:chgData name="Michaela Popelková" userId="4da947f916a43c95" providerId="LiveId" clId="{621B134A-A773-4256-B70B-A14274CC87E9}" dt="2023-02-02T04:46:49.212" v="145" actId="164"/>
          <ac:spMkLst>
            <pc:docMk/>
            <pc:sldMk cId="2370978212" sldId="295"/>
            <ac:spMk id="2" creationId="{DE322BCE-0271-4C8E-9878-A7CF42C7A47B}"/>
          </ac:spMkLst>
        </pc:spChg>
        <pc:spChg chg="mod">
          <ac:chgData name="Michaela Popelková" userId="4da947f916a43c95" providerId="LiveId" clId="{621B134A-A773-4256-B70B-A14274CC87E9}" dt="2023-02-02T04:46:49.212" v="145" actId="164"/>
          <ac:spMkLst>
            <pc:docMk/>
            <pc:sldMk cId="2370978212" sldId="295"/>
            <ac:spMk id="4" creationId="{5A69AA1B-E961-5018-6309-6CA32B239D97}"/>
          </ac:spMkLst>
        </pc:spChg>
        <pc:spChg chg="mod">
          <ac:chgData name="Michaela Popelková" userId="4da947f916a43c95" providerId="LiveId" clId="{621B134A-A773-4256-B70B-A14274CC87E9}" dt="2023-02-02T04:46:49.212" v="145" actId="164"/>
          <ac:spMkLst>
            <pc:docMk/>
            <pc:sldMk cId="2370978212" sldId="295"/>
            <ac:spMk id="6" creationId="{758B7A70-46AD-2E7D-6460-829755282C05}"/>
          </ac:spMkLst>
        </pc:spChg>
        <pc:spChg chg="mod">
          <ac:chgData name="Michaela Popelková" userId="4da947f916a43c95" providerId="LiveId" clId="{621B134A-A773-4256-B70B-A14274CC87E9}" dt="2023-02-02T04:44:12.999" v="123"/>
          <ac:spMkLst>
            <pc:docMk/>
            <pc:sldMk cId="2370978212" sldId="295"/>
            <ac:spMk id="9" creationId="{E7DF3E51-D596-23F2-86DC-EE88929A16C2}"/>
          </ac:spMkLst>
        </pc:spChg>
        <pc:spChg chg="mod">
          <ac:chgData name="Michaela Popelková" userId="4da947f916a43c95" providerId="LiveId" clId="{621B134A-A773-4256-B70B-A14274CC87E9}" dt="2023-02-02T04:44:12.999" v="123"/>
          <ac:spMkLst>
            <pc:docMk/>
            <pc:sldMk cId="2370978212" sldId="295"/>
            <ac:spMk id="11" creationId="{FBF56C5D-A013-14B4-747D-8BE9FDF6859A}"/>
          </ac:spMkLst>
        </pc:spChg>
        <pc:spChg chg="mod">
          <ac:chgData name="Michaela Popelková" userId="4da947f916a43c95" providerId="LiveId" clId="{621B134A-A773-4256-B70B-A14274CC87E9}" dt="2023-02-02T04:44:12.999" v="123"/>
          <ac:spMkLst>
            <pc:docMk/>
            <pc:sldMk cId="2370978212" sldId="295"/>
            <ac:spMk id="14" creationId="{2FB2BA72-2551-DA31-9964-5864D66C97FC}"/>
          </ac:spMkLst>
        </pc:spChg>
        <pc:spChg chg="mod">
          <ac:chgData name="Michaela Popelková" userId="4da947f916a43c95" providerId="LiveId" clId="{621B134A-A773-4256-B70B-A14274CC87E9}" dt="2023-02-02T04:44:12.999" v="123"/>
          <ac:spMkLst>
            <pc:docMk/>
            <pc:sldMk cId="2370978212" sldId="295"/>
            <ac:spMk id="15" creationId="{2D2EC919-1E76-B2B1-0E58-2C000B23252C}"/>
          </ac:spMkLst>
        </pc:spChg>
        <pc:spChg chg="mod">
          <ac:chgData name="Michaela Popelková" userId="4da947f916a43c95" providerId="LiveId" clId="{621B134A-A773-4256-B70B-A14274CC87E9}" dt="2023-02-02T04:46:49.212" v="145" actId="164"/>
          <ac:spMkLst>
            <pc:docMk/>
            <pc:sldMk cId="2370978212" sldId="295"/>
            <ac:spMk id="24" creationId="{8B05C15B-D83F-1A2E-A485-94E0CFD56D3C}"/>
          </ac:spMkLst>
        </pc:spChg>
        <pc:spChg chg="mod">
          <ac:chgData name="Michaela Popelková" userId="4da947f916a43c95" providerId="LiveId" clId="{621B134A-A773-4256-B70B-A14274CC87E9}" dt="2023-02-02T04:46:49.212" v="145" actId="164"/>
          <ac:spMkLst>
            <pc:docMk/>
            <pc:sldMk cId="2370978212" sldId="295"/>
            <ac:spMk id="25" creationId="{1390292E-CF4A-4AAE-B8F3-6810A56F228D}"/>
          </ac:spMkLst>
        </pc:spChg>
        <pc:spChg chg="mod">
          <ac:chgData name="Michaela Popelková" userId="4da947f916a43c95" providerId="LiveId" clId="{621B134A-A773-4256-B70B-A14274CC87E9}" dt="2023-02-02T04:44:12.999" v="123"/>
          <ac:spMkLst>
            <pc:docMk/>
            <pc:sldMk cId="2370978212" sldId="295"/>
            <ac:spMk id="33" creationId="{FEE5945E-3A48-1865-6766-01838E7CE00B}"/>
          </ac:spMkLst>
        </pc:spChg>
        <pc:spChg chg="add mod">
          <ac:chgData name="Michaela Popelková" userId="4da947f916a43c95" providerId="LiveId" clId="{621B134A-A773-4256-B70B-A14274CC87E9}" dt="2023-02-02T04:46:49.212" v="145" actId="164"/>
          <ac:spMkLst>
            <pc:docMk/>
            <pc:sldMk cId="2370978212" sldId="295"/>
            <ac:spMk id="35" creationId="{70039435-C9DD-C5D5-C891-E8DD61F8CC9F}"/>
          </ac:spMkLst>
        </pc:spChg>
        <pc:grpChg chg="add mod">
          <ac:chgData name="Michaela Popelková" userId="4da947f916a43c95" providerId="LiveId" clId="{621B134A-A773-4256-B70B-A14274CC87E9}" dt="2023-02-02T04:46:49.212" v="145" actId="164"/>
          <ac:grpSpMkLst>
            <pc:docMk/>
            <pc:sldMk cId="2370978212" sldId="295"/>
            <ac:grpSpMk id="3" creationId="{5CC61A16-CD7B-2401-110D-A997F3A3FAF3}"/>
          </ac:grpSpMkLst>
        </pc:grpChg>
        <pc:grpChg chg="mod">
          <ac:chgData name="Michaela Popelková" userId="4da947f916a43c95" providerId="LiveId" clId="{621B134A-A773-4256-B70B-A14274CC87E9}" dt="2023-02-02T04:46:49.212" v="145" actId="164"/>
          <ac:grpSpMkLst>
            <pc:docMk/>
            <pc:sldMk cId="2370978212" sldId="295"/>
            <ac:grpSpMk id="8" creationId="{E698D4AA-3725-BB5C-E26F-A761BD96D5F8}"/>
          </ac:grpSpMkLst>
        </pc:grpChg>
        <pc:grpChg chg="add mod">
          <ac:chgData name="Michaela Popelková" userId="4da947f916a43c95" providerId="LiveId" clId="{621B134A-A773-4256-B70B-A14274CC87E9}" dt="2023-02-02T04:46:49.212" v="145" actId="164"/>
          <ac:grpSpMkLst>
            <pc:docMk/>
            <pc:sldMk cId="2370978212" sldId="295"/>
            <ac:grpSpMk id="13" creationId="{9C73C08E-7BCB-6D6B-CF8C-7552FC50B23D}"/>
          </ac:grpSpMkLst>
        </pc:grpChg>
        <pc:grpChg chg="mod">
          <ac:chgData name="Michaela Popelková" userId="4da947f916a43c95" providerId="LiveId" clId="{621B134A-A773-4256-B70B-A14274CC87E9}" dt="2023-02-02T04:44:12.999" v="123"/>
          <ac:grpSpMkLst>
            <pc:docMk/>
            <pc:sldMk cId="2370978212" sldId="295"/>
            <ac:grpSpMk id="16" creationId="{F5604F1D-7691-87C3-8D6F-F3B0F071FAA5}"/>
          </ac:grpSpMkLst>
        </pc:grpChg>
        <pc:grpChg chg="add mod">
          <ac:chgData name="Michaela Popelková" userId="4da947f916a43c95" providerId="LiveId" clId="{621B134A-A773-4256-B70B-A14274CC87E9}" dt="2023-02-02T04:46:49.212" v="145" actId="164"/>
          <ac:grpSpMkLst>
            <pc:docMk/>
            <pc:sldMk cId="2370978212" sldId="295"/>
            <ac:grpSpMk id="36" creationId="{F11A7276-07C2-A976-F963-392E54894D05}"/>
          </ac:grpSpMkLst>
        </pc:grpChg>
        <pc:picChg chg="mod">
          <ac:chgData name="Michaela Popelková" userId="4da947f916a43c95" providerId="LiveId" clId="{621B134A-A773-4256-B70B-A14274CC87E9}" dt="2023-02-02T04:46:49.212" v="145" actId="164"/>
          <ac:picMkLst>
            <pc:docMk/>
            <pc:sldMk cId="2370978212" sldId="295"/>
            <ac:picMk id="5" creationId="{0EDDF93F-19AD-A657-C8B6-8561733269A7}"/>
          </ac:picMkLst>
        </pc:picChg>
        <pc:picChg chg="mod">
          <ac:chgData name="Michaela Popelková" userId="4da947f916a43c95" providerId="LiveId" clId="{621B134A-A773-4256-B70B-A14274CC87E9}" dt="2023-02-02T04:46:49.212" v="145" actId="164"/>
          <ac:picMkLst>
            <pc:docMk/>
            <pc:sldMk cId="2370978212" sldId="295"/>
            <ac:picMk id="10" creationId="{E83181D6-81C6-7039-456F-394F10BD7188}"/>
          </ac:picMkLst>
        </pc:picChg>
        <pc:picChg chg="mod">
          <ac:chgData name="Michaela Popelková" userId="4da947f916a43c95" providerId="LiveId" clId="{621B134A-A773-4256-B70B-A14274CC87E9}" dt="2023-02-02T04:44:12.999" v="123"/>
          <ac:picMkLst>
            <pc:docMk/>
            <pc:sldMk cId="2370978212" sldId="295"/>
            <ac:picMk id="12" creationId="{7D833E83-2EA9-C701-36DA-B249A9D3406E}"/>
          </ac:picMkLst>
        </pc:picChg>
        <pc:picChg chg="mod">
          <ac:chgData name="Michaela Popelková" userId="4da947f916a43c95" providerId="LiveId" clId="{621B134A-A773-4256-B70B-A14274CC87E9}" dt="2023-02-02T04:44:12.999" v="123"/>
          <ac:picMkLst>
            <pc:docMk/>
            <pc:sldMk cId="2370978212" sldId="295"/>
            <ac:picMk id="17" creationId="{C5C8531F-8ACC-61A4-6F91-AB11EE62A215}"/>
          </ac:picMkLst>
        </pc:picChg>
        <pc:picChg chg="mod">
          <ac:chgData name="Michaela Popelková" userId="4da947f916a43c95" providerId="LiveId" clId="{621B134A-A773-4256-B70B-A14274CC87E9}" dt="2023-02-02T04:44:12.999" v="123"/>
          <ac:picMkLst>
            <pc:docMk/>
            <pc:sldMk cId="2370978212" sldId="295"/>
            <ac:picMk id="34" creationId="{B038AB01-F658-028B-00A3-84EED090452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0.jpeg"/><Relationship Id="rId7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3AA451ED-93AB-56B6-1A89-DBC6FE149E91}"/>
              </a:ext>
            </a:extLst>
          </p:cNvPr>
          <p:cNvGrpSpPr/>
          <p:nvPr/>
        </p:nvGrpSpPr>
        <p:grpSpPr>
          <a:xfrm>
            <a:off x="-10968" y="153870"/>
            <a:ext cx="6868968" cy="9866691"/>
            <a:chOff x="-10968" y="153870"/>
            <a:chExt cx="6868968" cy="9866691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42C28B6-D7AE-BFAE-5407-4375B603301A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092378"/>
              <a:chOff x="2450316" y="375565"/>
              <a:chExt cx="1946763" cy="2092378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50316" y="82138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SEGUI </a:t>
                </a:r>
                <a:b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UNA DIETA </a:t>
                </a:r>
                <a:b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SANA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B0385C58-211B-D92E-E422-8A47B4946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93C6C2-631B-EDCF-29A0-8F971D19A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14" name="TextBox 57">
              <a:extLst>
                <a:ext uri="{FF2B5EF4-FFF2-40B4-BE49-F238E27FC236}">
                  <a16:creationId xmlns:a16="http://schemas.microsoft.com/office/drawing/2014/main" id="{8D0280AA-1941-9AEF-DDF2-A78C1444A6E4}"/>
                </a:ext>
              </a:extLst>
            </p:cNvPr>
            <p:cNvSpPr txBox="1"/>
            <p:nvPr/>
          </p:nvSpPr>
          <p:spPr>
            <a:xfrm>
              <a:off x="130308" y="4854332"/>
              <a:ext cx="6586415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91B512"/>
                </a:solidFill>
              </a:endParaRPr>
            </a:p>
            <a:p>
              <a:pPr algn="ctr"/>
              <a:r>
                <a:rPr lang="es-ES" sz="3200" b="1" dirty="0" err="1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Messaggi</a:t>
              </a:r>
              <a:r>
                <a:rPr lang="es-ES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per la </a:t>
              </a:r>
              <a:r>
                <a:rPr lang="es-ES" sz="3200" b="1" dirty="0" err="1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popolazione</a:t>
              </a:r>
              <a:endParaRPr lang="es-ES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s-ES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5" name="Skupina 12">
              <a:extLst>
                <a:ext uri="{FF2B5EF4-FFF2-40B4-BE49-F238E27FC236}">
                  <a16:creationId xmlns:a16="http://schemas.microsoft.com/office/drawing/2014/main" id="{888D50DD-558E-C4F9-3799-56351416147D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6" name="Rectangle 11">
                <a:extLst>
                  <a:ext uri="{FF2B5EF4-FFF2-40B4-BE49-F238E27FC236}">
                    <a16:creationId xmlns:a16="http://schemas.microsoft.com/office/drawing/2014/main" id="{526FC4B6-B24C-F00D-2678-5FB44EC3FE78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7" name="TextBox 12">
                <a:extLst>
                  <a:ext uri="{FF2B5EF4-FFF2-40B4-BE49-F238E27FC236}">
                    <a16:creationId xmlns:a16="http://schemas.microsoft.com/office/drawing/2014/main" id="{F59ADA13-206C-1481-40B2-5BA6A7EA23D3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La Campagna </a:t>
                </a:r>
                <a:r>
                  <a:rPr lang="it-IT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© è stata intrapresa da EONS e viene gestita in associazione </a:t>
                </a:r>
                <a:br>
                  <a:rPr lang="it-IT" sz="1200" b="1" dirty="0">
                    <a:solidFill>
                      <a:srgbClr val="91B512"/>
                    </a:solidFill>
                    <a:effectLst/>
                  </a:rPr>
                </a:br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al partner ufficiale ESMO. Per maggiori informazioni visita il sito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8" name="Group 13">
                <a:extLst>
                  <a:ext uri="{FF2B5EF4-FFF2-40B4-BE49-F238E27FC236}">
                    <a16:creationId xmlns:a16="http://schemas.microsoft.com/office/drawing/2014/main" id="{D32AF02F-B226-0808-BA5C-7E4A49F1FC8D}"/>
                  </a:ext>
                </a:extLst>
              </p:cNvPr>
              <p:cNvGrpSpPr/>
              <p:nvPr/>
            </p:nvGrpSpPr>
            <p:grpSpPr>
              <a:xfrm>
                <a:off x="39425" y="914116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2" name="Ovaal 2">
                  <a:extLst>
                    <a:ext uri="{FF2B5EF4-FFF2-40B4-BE49-F238E27FC236}">
                      <a16:creationId xmlns:a16="http://schemas.microsoft.com/office/drawing/2014/main" id="{97513B21-2316-9718-43DE-1C8A946A1EA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23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F684E1C-85E2-58F1-CB5B-1D3987D68F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1" name="Graphic 10">
                <a:extLst>
                  <a:ext uri="{FF2B5EF4-FFF2-40B4-BE49-F238E27FC236}">
                    <a16:creationId xmlns:a16="http://schemas.microsoft.com/office/drawing/2014/main" id="{E40D72A2-74F8-175F-F1AE-2E65D80D6D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94113" y="9213200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2858211-EAAB-9ACB-4DE9-E87E58B64B12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5" name="Picture 4" descr="A picture containing meal, food processor&#10;&#10;Description automatically generated">
              <a:extLst>
                <a:ext uri="{FF2B5EF4-FFF2-40B4-BE49-F238E27FC236}">
                  <a16:creationId xmlns:a16="http://schemas.microsoft.com/office/drawing/2014/main" id="{5F050A8A-326E-D4CD-3371-251DDCCC4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3" t="62565" r="51804"/>
            <a:stretch/>
          </p:blipFill>
          <p:spPr>
            <a:xfrm>
              <a:off x="-6974" y="6212834"/>
              <a:ext cx="6858001" cy="3717341"/>
            </a:xfrm>
            <a:prstGeom prst="rect">
              <a:avLst/>
            </a:prstGeom>
          </p:spPr>
        </p:pic>
        <p:pic>
          <p:nvPicPr>
            <p:cNvPr id="36" name="Picture 35" descr="A picture containing meal, food processor&#10;&#10;Description automatically generated">
              <a:extLst>
                <a:ext uri="{FF2B5EF4-FFF2-40B4-BE49-F238E27FC236}">
                  <a16:creationId xmlns:a16="http://schemas.microsoft.com/office/drawing/2014/main" id="{FB29AFB2-721B-6484-3CB9-08B4D5E9C0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42" t="37435" r="995" b="-1"/>
            <a:stretch/>
          </p:blipFill>
          <p:spPr>
            <a:xfrm>
              <a:off x="-6973" y="0"/>
              <a:ext cx="6858000" cy="621283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69217" y="4151097"/>
              <a:ext cx="5781491" cy="3164104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186" y="4396356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Assicurati di scegliere </a:t>
              </a:r>
              <a:b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it-IT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e consumare sani alimenti durante </a:t>
              </a:r>
              <a:b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it-IT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i turni di lavoro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E5773F6E-E6A2-64D3-729F-D2AE6EB29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729F0A86-E3C7-458C-7989-4D78456FD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486FD7B-9165-4E97-21C8-D800FE244891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9637A07-81DB-DA73-0F19-627692D4AAD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2" name="Ovaal 41">
                <a:extLst>
                  <a:ext uri="{FF2B5EF4-FFF2-40B4-BE49-F238E27FC236}">
                    <a16:creationId xmlns:a16="http://schemas.microsoft.com/office/drawing/2014/main" id="{98E5F15E-18BC-FB4D-D221-DDD3B4410E9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E7ECB256-19CD-8F15-4A82-4A856C187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690FFC-0D18-1EF4-2257-7739307B6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8179C1D-35E3-5987-6794-E166D3B932A7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092378"/>
              <a:chOff x="2450316" y="375565"/>
              <a:chExt cx="1946763" cy="2092378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BA71A827-FA58-B0E9-C135-85818BA5FD5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48271BFC-FAAE-AF15-2AA6-5CF7F13ADE67}"/>
                  </a:ext>
                </a:extLst>
              </p:cNvPr>
              <p:cNvSpPr txBox="1"/>
              <p:nvPr/>
            </p:nvSpPr>
            <p:spPr>
              <a:xfrm>
                <a:off x="2450316" y="82138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SEGUI </a:t>
                </a:r>
                <a:b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UNA DIETA </a:t>
                </a:r>
                <a:b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SANA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362D2993-70FA-90B4-665D-14DF6631A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CDED612A-E0FC-3187-943D-398B7C52B452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854B4C48-3A0D-024D-1723-3CD859D8BD89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03578AA0-BC2B-CEBA-2E07-66B8A9D8DA73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La Campagna </a:t>
                </a:r>
                <a:r>
                  <a:rPr lang="it-IT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© è stata intrapresa da EONS e viene gestita in associazione </a:t>
                </a:r>
                <a:br>
                  <a:rPr lang="it-IT" sz="1200" b="1" dirty="0">
                    <a:solidFill>
                      <a:srgbClr val="91B512"/>
                    </a:solidFill>
                    <a:effectLst/>
                  </a:rPr>
                </a:br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al partner ufficiale ESMO. Per maggiori informazioni visita il sito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E4885FFF-9FBD-C8B5-C463-312B76DC7D19}"/>
                  </a:ext>
                </a:extLst>
              </p:cNvPr>
              <p:cNvGrpSpPr/>
              <p:nvPr/>
            </p:nvGrpSpPr>
            <p:grpSpPr>
              <a:xfrm>
                <a:off x="39425" y="914116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8" name="Ovaal 2">
                  <a:extLst>
                    <a:ext uri="{FF2B5EF4-FFF2-40B4-BE49-F238E27FC236}">
                      <a16:creationId xmlns:a16="http://schemas.microsoft.com/office/drawing/2014/main" id="{D8E317C0-17C1-4E52-1B6C-68B9C8EB660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19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9B1AB53D-2A32-D4BB-B971-6FF4ADC10B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3FC27F4A-2D35-730E-B943-B6ED76FA7A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13200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0" name="Rectangle 48">
              <a:extLst>
                <a:ext uri="{FF2B5EF4-FFF2-40B4-BE49-F238E27FC236}">
                  <a16:creationId xmlns:a16="http://schemas.microsoft.com/office/drawing/2014/main" id="{BC21AFB0-FCAB-CBAE-8A93-AD298EFB0C6C}"/>
                </a:ext>
              </a:extLst>
            </p:cNvPr>
            <p:cNvSpPr/>
            <p:nvPr/>
          </p:nvSpPr>
          <p:spPr>
            <a:xfrm>
              <a:off x="588694" y="71243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Inserisci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qui il logo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della tua organizzazione 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56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EE9A404D-05C3-3EE1-041A-D447D99E8D96}"/>
              </a:ext>
            </a:extLst>
          </p:cNvPr>
          <p:cNvGrpSpPr/>
          <p:nvPr/>
        </p:nvGrpSpPr>
        <p:grpSpPr>
          <a:xfrm>
            <a:off x="-10968" y="3"/>
            <a:ext cx="6899931" cy="10020558"/>
            <a:chOff x="-10968" y="3"/>
            <a:chExt cx="6899931" cy="10020558"/>
          </a:xfrm>
        </p:grpSpPr>
        <p:pic>
          <p:nvPicPr>
            <p:cNvPr id="73" name="Picture 72" descr="A picture containing food, plate, vegetable, cloth&#10;&#10;Description automatically generated">
              <a:extLst>
                <a:ext uri="{FF2B5EF4-FFF2-40B4-BE49-F238E27FC236}">
                  <a16:creationId xmlns:a16="http://schemas.microsoft.com/office/drawing/2014/main" id="{CDAECBF1-8265-1B88-B538-0643D07AE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t="-413" r="3762" b="62"/>
            <a:stretch/>
          </p:blipFill>
          <p:spPr>
            <a:xfrm rot="5400000">
              <a:off x="-1505032" y="1512008"/>
              <a:ext cx="9905999" cy="688199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8F6B7716-8376-51A4-FEB7-538B10775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CA56A945-D39A-317D-3BD5-06CFBA802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84ACED0-5438-D88F-0D85-05BF7230951C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CA2286F-3312-A7CE-9D38-D7B86063300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816E14D3-2F7D-7949-BFF0-722BBF9E30A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E0B29DBE-4391-DDB1-B95C-E62F69E63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03AF50-4673-39DF-629D-7B04D6795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9F0876B-1F0F-919B-6AB0-5CF34D6ABB76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092378"/>
              <a:chOff x="2450316" y="375565"/>
              <a:chExt cx="1946763" cy="2092378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33E31161-18AB-BD3A-C14B-213BA1F231C1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031D42F8-2A61-FC5C-B9CF-191BFE03BE2C}"/>
                  </a:ext>
                </a:extLst>
              </p:cNvPr>
              <p:cNvSpPr txBox="1"/>
              <p:nvPr/>
            </p:nvSpPr>
            <p:spPr>
              <a:xfrm>
                <a:off x="2450316" y="82138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SEGUI </a:t>
                </a:r>
                <a:b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UNA DIETA </a:t>
                </a:r>
                <a:b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SANA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1" name="Picture 10" descr="Icon&#10;&#10;Description automatically generated">
                <a:extLst>
                  <a:ext uri="{FF2B5EF4-FFF2-40B4-BE49-F238E27FC236}">
                    <a16:creationId xmlns:a16="http://schemas.microsoft.com/office/drawing/2014/main" id="{DBCA2F26-67E1-A50F-3958-C03D4BF3EC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2" name="Skupina 12">
              <a:extLst>
                <a:ext uri="{FF2B5EF4-FFF2-40B4-BE49-F238E27FC236}">
                  <a16:creationId xmlns:a16="http://schemas.microsoft.com/office/drawing/2014/main" id="{AEA308D9-6AAA-04C9-7A11-D6AA67A092CD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D406DBD3-4E8C-2011-C3B0-7FF73D97AE3A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09C6587B-718C-8F8E-99B3-2F5F11130CCB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La Campagna </a:t>
                </a:r>
                <a:r>
                  <a:rPr lang="it-IT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© è stata intrapresa da EONS e viene gestita in associazione </a:t>
                </a:r>
                <a:br>
                  <a:rPr lang="it-IT" sz="1200" b="1" dirty="0">
                    <a:solidFill>
                      <a:srgbClr val="91B512"/>
                    </a:solidFill>
                    <a:effectLst/>
                  </a:rPr>
                </a:br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al partner ufficiale ESMO. Per maggiori informazioni visita il sito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5" name="Group 13">
                <a:extLst>
                  <a:ext uri="{FF2B5EF4-FFF2-40B4-BE49-F238E27FC236}">
                    <a16:creationId xmlns:a16="http://schemas.microsoft.com/office/drawing/2014/main" id="{F0CA2895-B8C1-6646-5200-C692D0C3A443}"/>
                  </a:ext>
                </a:extLst>
              </p:cNvPr>
              <p:cNvGrpSpPr/>
              <p:nvPr/>
            </p:nvGrpSpPr>
            <p:grpSpPr>
              <a:xfrm>
                <a:off x="39425" y="914116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2" name="Ovaal 2">
                  <a:extLst>
                    <a:ext uri="{FF2B5EF4-FFF2-40B4-BE49-F238E27FC236}">
                      <a16:creationId xmlns:a16="http://schemas.microsoft.com/office/drawing/2014/main" id="{4C1E27E2-29E0-D767-49AA-048EBB13C5D1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3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8807A55-6D8D-4C11-0C26-15CF2A7F9C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6" name="Graphic 10">
                <a:extLst>
                  <a:ext uri="{FF2B5EF4-FFF2-40B4-BE49-F238E27FC236}">
                    <a16:creationId xmlns:a16="http://schemas.microsoft.com/office/drawing/2014/main" id="{B8410A45-6843-4559-FC05-B5B7429EC8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13200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6" name="Rectangle 48">
              <a:extLst>
                <a:ext uri="{FF2B5EF4-FFF2-40B4-BE49-F238E27FC236}">
                  <a16:creationId xmlns:a16="http://schemas.microsoft.com/office/drawing/2014/main" id="{F1FB7594-7BC1-AD74-8B62-F88351F9A732}"/>
                </a:ext>
              </a:extLst>
            </p:cNvPr>
            <p:cNvSpPr/>
            <p:nvPr/>
          </p:nvSpPr>
          <p:spPr>
            <a:xfrm>
              <a:off x="588694" y="71243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Inserisci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qui il logo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della tua organizzazione 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7" name="Text Box 2">
              <a:extLst>
                <a:ext uri="{FF2B5EF4-FFF2-40B4-BE49-F238E27FC236}">
                  <a16:creationId xmlns:a16="http://schemas.microsoft.com/office/drawing/2014/main" id="{D003311C-C1BE-0265-51E7-22E15980A1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5613" y="5501924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3400" b="1" dirty="0" err="1">
                  <a:solidFill>
                    <a:srgbClr val="91B512"/>
                  </a:solidFill>
                  <a:latin typeface="Calibri" panose="020F0502020204030204" pitchFamily="34" charset="0"/>
                </a:rPr>
                <a:t>Messaggio</a:t>
              </a:r>
              <a:r>
                <a:rPr lang="en-GB" sz="3400" b="1" dirty="0">
                  <a:solidFill>
                    <a:srgbClr val="91B512"/>
                  </a:solidFill>
                  <a:latin typeface="Calibri" panose="020F0502020204030204" pitchFamily="34" charset="0"/>
                </a:rPr>
                <a:t> </a:t>
              </a:r>
              <a:r>
                <a:rPr lang="en-GB" sz="3400" b="1" dirty="0" err="1">
                  <a:solidFill>
                    <a:srgbClr val="91B512"/>
                  </a:solidFill>
                  <a:latin typeface="Calibri" panose="020F0502020204030204" pitchFamily="34" charset="0"/>
                </a:rPr>
                <a:t>personalizzato</a:t>
              </a:r>
              <a:endParaRPr lang="en-GB" sz="34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8" name="Text Box 2">
              <a:extLst>
                <a:ext uri="{FF2B5EF4-FFF2-40B4-BE49-F238E27FC236}">
                  <a16:creationId xmlns:a16="http://schemas.microsoft.com/office/drawing/2014/main" id="{1BAE95BC-A4AB-4ECC-5F73-1E0917B4AD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075" y="3213711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2800" b="1" dirty="0" err="1">
                  <a:solidFill>
                    <a:srgbClr val="91B512"/>
                  </a:solidFill>
                  <a:latin typeface="Calibri" panose="020F0502020204030204" pitchFamily="34" charset="0"/>
                </a:rPr>
                <a:t>Incolla</a:t>
              </a:r>
              <a:r>
                <a:rPr lang="cs-CZ" sz="2800" b="1" dirty="0">
                  <a:solidFill>
                    <a:srgbClr val="91B512"/>
                  </a:solidFill>
                  <a:latin typeface="Calibri" panose="020F0502020204030204" pitchFamily="34" charset="0"/>
                </a:rPr>
                <a:t> </a:t>
              </a:r>
              <a:br>
                <a:rPr lang="en-US" sz="2800" b="1" dirty="0">
                  <a:solidFill>
                    <a:srgbClr val="91B512"/>
                  </a:solidFill>
                  <a:latin typeface="Calibri" panose="020F0502020204030204" pitchFamily="34" charset="0"/>
                </a:rPr>
              </a:br>
              <a:r>
                <a:rPr lang="cs-CZ" sz="2800" b="1" dirty="0">
                  <a:solidFill>
                    <a:srgbClr val="91B512"/>
                  </a:solidFill>
                  <a:latin typeface="Calibri" panose="020F0502020204030204" pitchFamily="34" charset="0"/>
                </a:rPr>
                <a:t>la </a:t>
              </a:r>
              <a:r>
                <a:rPr lang="cs-CZ" sz="2800" b="1" dirty="0" err="1">
                  <a:solidFill>
                    <a:srgbClr val="91B512"/>
                  </a:solidFill>
                  <a:latin typeface="Calibri" panose="020F0502020204030204" pitchFamily="34" charset="0"/>
                </a:rPr>
                <a:t>tua</a:t>
              </a:r>
              <a:r>
                <a:rPr lang="cs-CZ" sz="2800" b="1" dirty="0">
                  <a:solidFill>
                    <a:srgbClr val="91B512"/>
                  </a:solidFill>
                  <a:latin typeface="Calibri" panose="020F0502020204030204" pitchFamily="34" charset="0"/>
                </a:rPr>
                <a:t> foto</a:t>
              </a:r>
              <a:endParaRPr lang="en-GB" sz="2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2D361503-3424-4AE2-71C9-33B11F62BD8E}"/>
              </a:ext>
            </a:extLst>
          </p:cNvPr>
          <p:cNvGrpSpPr/>
          <p:nvPr/>
        </p:nvGrpSpPr>
        <p:grpSpPr>
          <a:xfrm>
            <a:off x="-10968" y="3"/>
            <a:ext cx="6899931" cy="10020558"/>
            <a:chOff x="-10968" y="3"/>
            <a:chExt cx="6899931" cy="10020558"/>
          </a:xfrm>
        </p:grpSpPr>
        <p:pic>
          <p:nvPicPr>
            <p:cNvPr id="4" name="Picture 3" descr="A picture containing food, plate, vegetable, cloth&#10;&#10;Description automatically generated">
              <a:extLst>
                <a:ext uri="{FF2B5EF4-FFF2-40B4-BE49-F238E27FC236}">
                  <a16:creationId xmlns:a16="http://schemas.microsoft.com/office/drawing/2014/main" id="{70AADAEB-D2FE-A9D9-804D-E67825D09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t="-413" r="3762" b="62"/>
            <a:stretch/>
          </p:blipFill>
          <p:spPr>
            <a:xfrm rot="5400000">
              <a:off x="-1505032" y="1512008"/>
              <a:ext cx="9905999" cy="688199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246276" y="3239493"/>
              <a:ext cx="4427373" cy="3348759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6384" y="3356592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Consuma molti </a:t>
              </a:r>
              <a:br>
                <a:rPr lang="cs-CZ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e vari cereali integrali, legumi, frutta e verdura</a:t>
              </a:r>
              <a:endParaRPr lang="en-GB" sz="72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85BF07C-4A65-1D61-A855-2C414A498A4B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69" name="Ovaal 41">
                <a:extLst>
                  <a:ext uri="{FF2B5EF4-FFF2-40B4-BE49-F238E27FC236}">
                    <a16:creationId xmlns:a16="http://schemas.microsoft.com/office/drawing/2014/main" id="{C427195C-A685-3CA0-CF86-61EF5AB61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1" name="Picture 70" descr="Icon&#10;&#10;Description automatically generated">
                <a:extLst>
                  <a:ext uri="{FF2B5EF4-FFF2-40B4-BE49-F238E27FC236}">
                    <a16:creationId xmlns:a16="http://schemas.microsoft.com/office/drawing/2014/main" id="{A2B8F02D-221F-8E83-9349-6C02915EF7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45CFB6-DB15-4218-DD51-9215D0778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AF2AF7D-FA51-F63C-EF7A-AE3450F2751E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092378"/>
              <a:chOff x="2450316" y="375565"/>
              <a:chExt cx="1946763" cy="2092378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A545536A-56B1-F9EA-0ECF-DC9694674CF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7">
                <a:extLst>
                  <a:ext uri="{FF2B5EF4-FFF2-40B4-BE49-F238E27FC236}">
                    <a16:creationId xmlns:a16="http://schemas.microsoft.com/office/drawing/2014/main" id="{3261006E-3138-C056-3CEC-B5EF603AA179}"/>
                  </a:ext>
                </a:extLst>
              </p:cNvPr>
              <p:cNvSpPr txBox="1"/>
              <p:nvPr/>
            </p:nvSpPr>
            <p:spPr>
              <a:xfrm>
                <a:off x="2450316" y="82138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SEGUI </a:t>
                </a:r>
                <a:b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UNA DIETA </a:t>
                </a:r>
                <a:b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SANA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8" name="Picture 27" descr="Icon&#10;&#10;Description automatically generated">
                <a:extLst>
                  <a:ext uri="{FF2B5EF4-FFF2-40B4-BE49-F238E27FC236}">
                    <a16:creationId xmlns:a16="http://schemas.microsoft.com/office/drawing/2014/main" id="{53687445-9880-3279-7F9C-7754C0298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9" name="Skupina 12">
              <a:extLst>
                <a:ext uri="{FF2B5EF4-FFF2-40B4-BE49-F238E27FC236}">
                  <a16:creationId xmlns:a16="http://schemas.microsoft.com/office/drawing/2014/main" id="{7E17597D-9876-F329-EA0B-F6483DCE2EED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30" name="Rectangle 11">
                <a:extLst>
                  <a:ext uri="{FF2B5EF4-FFF2-40B4-BE49-F238E27FC236}">
                    <a16:creationId xmlns:a16="http://schemas.microsoft.com/office/drawing/2014/main" id="{F9A39313-21F2-7A63-AD88-6FCF9B3C5A43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31" name="TextBox 12">
                <a:extLst>
                  <a:ext uri="{FF2B5EF4-FFF2-40B4-BE49-F238E27FC236}">
                    <a16:creationId xmlns:a16="http://schemas.microsoft.com/office/drawing/2014/main" id="{3D37E560-0022-779D-FE7D-24AFEFDA5316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La Campagna </a:t>
                </a:r>
                <a:r>
                  <a:rPr lang="it-IT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© è stata intrapresa da EONS e viene gestita in associazione </a:t>
                </a:r>
                <a:br>
                  <a:rPr lang="it-IT" sz="1200" b="1" dirty="0">
                    <a:solidFill>
                      <a:srgbClr val="91B512"/>
                    </a:solidFill>
                    <a:effectLst/>
                  </a:rPr>
                </a:br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al partner ufficiale ESMO. Per maggiori informazioni visita il sito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2" name="Group 13">
                <a:extLst>
                  <a:ext uri="{FF2B5EF4-FFF2-40B4-BE49-F238E27FC236}">
                    <a16:creationId xmlns:a16="http://schemas.microsoft.com/office/drawing/2014/main" id="{7FC63F9D-CCFD-E957-C85E-B7DAAE93A02F}"/>
                  </a:ext>
                </a:extLst>
              </p:cNvPr>
              <p:cNvGrpSpPr/>
              <p:nvPr/>
            </p:nvGrpSpPr>
            <p:grpSpPr>
              <a:xfrm>
                <a:off x="39425" y="914116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4" name="Ovaal 2">
                  <a:extLst>
                    <a:ext uri="{FF2B5EF4-FFF2-40B4-BE49-F238E27FC236}">
                      <a16:creationId xmlns:a16="http://schemas.microsoft.com/office/drawing/2014/main" id="{BAD81BE1-8578-3D62-BDF6-C6841008948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5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59A9857B-9551-5A44-A2DC-D30272F3DE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3" name="Graphic 10">
                <a:extLst>
                  <a:ext uri="{FF2B5EF4-FFF2-40B4-BE49-F238E27FC236}">
                    <a16:creationId xmlns:a16="http://schemas.microsoft.com/office/drawing/2014/main" id="{3C51F38B-DE90-997A-3610-A5366F0891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13200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6" name="Rectangle 48">
              <a:extLst>
                <a:ext uri="{FF2B5EF4-FFF2-40B4-BE49-F238E27FC236}">
                  <a16:creationId xmlns:a16="http://schemas.microsoft.com/office/drawing/2014/main" id="{C10202D0-EDE1-71D6-6437-167603EEF65C}"/>
                </a:ext>
              </a:extLst>
            </p:cNvPr>
            <p:cNvSpPr/>
            <p:nvPr/>
          </p:nvSpPr>
          <p:spPr>
            <a:xfrm>
              <a:off x="588694" y="71243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Inserisci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qui il logo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della tua organizzazione 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11A7276-07C2-A976-F963-392E54894D05}"/>
              </a:ext>
            </a:extLst>
          </p:cNvPr>
          <p:cNvGrpSpPr/>
          <p:nvPr/>
        </p:nvGrpSpPr>
        <p:grpSpPr>
          <a:xfrm>
            <a:off x="-10968" y="0"/>
            <a:ext cx="6874170" cy="10020561"/>
            <a:chOff x="-10968" y="0"/>
            <a:chExt cx="6874170" cy="100205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DDF93F-19AD-A657-C8B6-856173326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90" t="27859" b="1760"/>
            <a:stretch/>
          </p:blipFill>
          <p:spPr>
            <a:xfrm>
              <a:off x="0" y="0"/>
              <a:ext cx="6863202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80800" y="4181422"/>
              <a:ext cx="6349548" cy="3724178"/>
            </a:xfrm>
            <a:prstGeom prst="roundRect">
              <a:avLst>
                <a:gd name="adj" fmla="val 11254"/>
              </a:avLst>
            </a:prstGeom>
            <a:solidFill>
              <a:schemeClr val="bg1">
                <a:alpha val="57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642" y="4300953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Limita i cibi ad elevato contenuto calorico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(alimenti ricchi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di zuccheri o grassi)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ed evita le bevande zuccherate</a:t>
              </a:r>
              <a:endParaRPr lang="en-GB" sz="4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5A69AA1B-E961-5018-6309-6CA32B239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758B7A70-46AD-2E7D-6460-829755282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B05C15B-D83F-1A2E-A485-94E0CFD56D3C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698D4AA-3725-BB5C-E26F-A761BD96D5F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78F9B10F-CC5E-D5BC-EB60-3EC8EC20FD1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864F5769-D462-BFA1-5127-5A7BE2B79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3181D6-81C6-7039-456F-394F10BD7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CC61A16-CD7B-2401-110D-A997F3A3FAF3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092378"/>
              <a:chOff x="2450316" y="375565"/>
              <a:chExt cx="1946763" cy="2092378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E7DF3E51-D596-23F2-86DC-EE88929A16C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FBF56C5D-A013-14B4-747D-8BE9FDF6859A}"/>
                  </a:ext>
                </a:extLst>
              </p:cNvPr>
              <p:cNvSpPr txBox="1"/>
              <p:nvPr/>
            </p:nvSpPr>
            <p:spPr>
              <a:xfrm>
                <a:off x="2450316" y="82138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SEGUI </a:t>
                </a:r>
                <a:b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UNA DIETA </a:t>
                </a:r>
                <a:b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SANA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7D833E83-2EA9-C701-36DA-B249A9D34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9C73C08E-7BCB-6D6B-CF8C-7552FC50B23D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2FB2BA72-2551-DA31-9964-5864D66C97FC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2D2EC919-1E76-B2B1-0E58-2C000B23252C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La Campagna </a:t>
                </a:r>
                <a:r>
                  <a:rPr lang="it-IT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© è stata intrapresa da EONS e viene gestita in associazione </a:t>
                </a:r>
                <a:br>
                  <a:rPr lang="it-IT" sz="1200" b="1" dirty="0">
                    <a:solidFill>
                      <a:srgbClr val="91B512"/>
                    </a:solidFill>
                    <a:effectLst/>
                  </a:rPr>
                </a:br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al partner ufficiale ESMO. Per maggiori informazioni visita il sito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F5604F1D-7691-87C3-8D6F-F3B0F071FAA5}"/>
                  </a:ext>
                </a:extLst>
              </p:cNvPr>
              <p:cNvGrpSpPr/>
              <p:nvPr/>
            </p:nvGrpSpPr>
            <p:grpSpPr>
              <a:xfrm>
                <a:off x="39425" y="914116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FEE5945E-3A48-1865-6766-01838E7CE00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038AB01-F658-028B-00A3-84EED09045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C5C8531F-8ACC-61A4-6F91-AB11EE62A2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13200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70039435-C9DD-C5D5-C891-E8DD61F8CC9F}"/>
                </a:ext>
              </a:extLst>
            </p:cNvPr>
            <p:cNvSpPr/>
            <p:nvPr/>
          </p:nvSpPr>
          <p:spPr>
            <a:xfrm>
              <a:off x="588694" y="71243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Inserisci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qui il logo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della tua organizzazione 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0C21439E-E549-C559-F04B-F863E96A769D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4" name="Picture 3" descr="A picture containing fries, food, snack food, indoor&#10;&#10;Description automatically generated">
              <a:extLst>
                <a:ext uri="{FF2B5EF4-FFF2-40B4-BE49-F238E27FC236}">
                  <a16:creationId xmlns:a16="http://schemas.microsoft.com/office/drawing/2014/main" id="{40F52DF6-A752-DDA5-1414-8EA47FB58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26" t="318" r="18399" b="4511"/>
            <a:stretch/>
          </p:blipFill>
          <p:spPr>
            <a:xfrm>
              <a:off x="-1" y="0"/>
              <a:ext cx="6851027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249" y="3298515"/>
              <a:ext cx="5399151" cy="3118757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38" y="3465180"/>
              <a:ext cx="502018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Evita le carni conservate; limita il consumo di carni rosse e di alimenti ad elevato contenuto di sale</a:t>
              </a:r>
              <a:endParaRPr lang="en-GB" sz="4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E579DCE4-6DC1-63CA-EAE2-3A3096D8E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3F20CB2C-AB15-F155-04BA-0CE69EE7A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BF7A467-576E-2A7D-F047-13D594A1166D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C8150F4-A629-D71A-A24A-C2CF54268FEE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66988BAD-D05C-44FC-52D5-9B1834F4682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BD57C314-D388-0CCF-51E3-D1B2D2B8DC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4B8CA6-B06A-D51A-CCFF-86B704460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562ACC9-4533-E742-6666-0972D9E64BEC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092378"/>
              <a:chOff x="2450316" y="375565"/>
              <a:chExt cx="1946763" cy="2092378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571E14F4-6668-7244-B0E1-15CB6A707C4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87F37354-D7B9-8B31-E296-D7E4BCFBB245}"/>
                  </a:ext>
                </a:extLst>
              </p:cNvPr>
              <p:cNvSpPr txBox="1"/>
              <p:nvPr/>
            </p:nvSpPr>
            <p:spPr>
              <a:xfrm>
                <a:off x="2450316" y="82138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SEGUI </a:t>
                </a:r>
                <a:b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UNA DIETA </a:t>
                </a:r>
                <a:b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SANA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26865341-0343-1221-B494-BB08EA391C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B79F1053-9C8A-D61E-D0B6-971AAF71121F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BE333F30-0485-CB7C-98C1-924CA2586E6F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9140C923-F6EE-C304-BA7F-19D465969197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La Campagna </a:t>
                </a:r>
                <a:r>
                  <a:rPr lang="it-IT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© è stata intrapresa da EONS e viene gestita in associazione </a:t>
                </a:r>
                <a:br>
                  <a:rPr lang="it-IT" sz="1200" b="1" dirty="0">
                    <a:solidFill>
                      <a:srgbClr val="91B512"/>
                    </a:solidFill>
                    <a:effectLst/>
                  </a:rPr>
                </a:br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al partner ufficiale ESMO. Per maggiori informazioni visita il sito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BE6F0847-3AF8-C5B0-9593-11262E83F138}"/>
                  </a:ext>
                </a:extLst>
              </p:cNvPr>
              <p:cNvGrpSpPr/>
              <p:nvPr/>
            </p:nvGrpSpPr>
            <p:grpSpPr>
              <a:xfrm>
                <a:off x="39425" y="914116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92FF2DDF-95BA-DF6A-666C-3DC09DE0B0BD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677E769-3926-85D0-49A3-A15B61F806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DB83855A-760E-F949-BBB4-42B493BF35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13200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EA23A0D1-6AFC-5CFC-ACF6-4CEB52B891BA}"/>
                </a:ext>
              </a:extLst>
            </p:cNvPr>
            <p:cNvSpPr/>
            <p:nvPr/>
          </p:nvSpPr>
          <p:spPr>
            <a:xfrm>
              <a:off x="588694" y="71243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Inserisci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qui il logo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della tua organizzazione 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71A13A56-6279-2A7E-FCDE-CBEC6D66B00E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1ECE078-B670-0B3B-BC00-8A66FF089FAB}"/>
                </a:ext>
              </a:extLst>
            </p:cNvPr>
            <p:cNvGrpSpPr/>
            <p:nvPr/>
          </p:nvGrpSpPr>
          <p:grpSpPr>
            <a:xfrm>
              <a:off x="-6973" y="0"/>
              <a:ext cx="6864972" cy="9930177"/>
              <a:chOff x="-6973" y="0"/>
              <a:chExt cx="6864972" cy="9930177"/>
            </a:xfrm>
          </p:grpSpPr>
          <p:pic>
            <p:nvPicPr>
              <p:cNvPr id="7" name="Picture 6" descr="A hand holding a pineapple&#10;&#10;Description automatically generated">
                <a:extLst>
                  <a:ext uri="{FF2B5EF4-FFF2-40B4-BE49-F238E27FC236}">
                    <a16:creationId xmlns:a16="http://schemas.microsoft.com/office/drawing/2014/main" id="{3AF75785-771E-9E56-5799-5A028078A6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89" r="23416" b="1379"/>
              <a:stretch/>
            </p:blipFill>
            <p:spPr>
              <a:xfrm>
                <a:off x="-6973" y="0"/>
                <a:ext cx="3434394" cy="993017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B338401-92E3-3C27-67DB-862F16BEB3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72" r="17522" b="6736"/>
              <a:stretch/>
            </p:blipFill>
            <p:spPr>
              <a:xfrm flipH="1">
                <a:off x="3428998" y="1"/>
                <a:ext cx="3429001" cy="9930176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70650" y="6476681"/>
              <a:ext cx="4876990" cy="213026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063" y="6319185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Una dieta equilibrata può ridurre </a:t>
              </a:r>
              <a:br>
                <a:rPr lang="cs-CZ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</a:br>
              <a:r>
                <a:rPr lang="it-IT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il rischio di tumore </a:t>
              </a:r>
              <a:endParaRPr lang="en-US" sz="40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941005B8-86E4-E624-BFC2-DFAFA202C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4556D23B-93B3-3A0A-1406-46DC7EBBB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4DED63F-BEAD-3DFE-8D68-8EB7DBCE9DED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8241AD-413F-D542-7C2D-EA760AD8CD5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3" name="Ovaal 41">
                <a:extLst>
                  <a:ext uri="{FF2B5EF4-FFF2-40B4-BE49-F238E27FC236}">
                    <a16:creationId xmlns:a16="http://schemas.microsoft.com/office/drawing/2014/main" id="{047BE93A-3226-70FC-41B2-4A5DD1EBC42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Picture 28" descr="Icon&#10;&#10;Description automatically generated">
                <a:extLst>
                  <a:ext uri="{FF2B5EF4-FFF2-40B4-BE49-F238E27FC236}">
                    <a16:creationId xmlns:a16="http://schemas.microsoft.com/office/drawing/2014/main" id="{F3F0D398-9FDE-7A5E-23EA-7CBCEF403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10F069-E2EA-9E96-8DBE-018BE68F1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6770C36-DC86-6C7F-9E5B-584A5099B5D0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092378"/>
              <a:chOff x="2450316" y="375565"/>
              <a:chExt cx="1946763" cy="2092378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49C637D6-F730-173C-61CC-9DB56EA85C2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55547B98-5901-E004-42FF-A1000BEE9F07}"/>
                  </a:ext>
                </a:extLst>
              </p:cNvPr>
              <p:cNvSpPr txBox="1"/>
              <p:nvPr/>
            </p:nvSpPr>
            <p:spPr>
              <a:xfrm>
                <a:off x="2450316" y="82138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SEGUI </a:t>
                </a:r>
                <a:b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UNA DIETA </a:t>
                </a:r>
                <a:b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SANA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6D1BD3E6-4F73-E731-1D57-69E44F0796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4" name="Skupina 12">
              <a:extLst>
                <a:ext uri="{FF2B5EF4-FFF2-40B4-BE49-F238E27FC236}">
                  <a16:creationId xmlns:a16="http://schemas.microsoft.com/office/drawing/2014/main" id="{CA088B08-5602-9C8A-62C8-F6B3D2365165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6" name="Rectangle 11">
                <a:extLst>
                  <a:ext uri="{FF2B5EF4-FFF2-40B4-BE49-F238E27FC236}">
                    <a16:creationId xmlns:a16="http://schemas.microsoft.com/office/drawing/2014/main" id="{00A3326A-D1FA-B2E2-B69E-7D97C8B33486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7" name="TextBox 12">
                <a:extLst>
                  <a:ext uri="{FF2B5EF4-FFF2-40B4-BE49-F238E27FC236}">
                    <a16:creationId xmlns:a16="http://schemas.microsoft.com/office/drawing/2014/main" id="{7A9BEC23-A520-74C0-340A-CC00A8CDFC74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La Campagna </a:t>
                </a:r>
                <a:r>
                  <a:rPr lang="it-IT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© è stata intrapresa da EONS e viene gestita in associazione </a:t>
                </a:r>
                <a:br>
                  <a:rPr lang="it-IT" sz="1200" b="1" dirty="0">
                    <a:solidFill>
                      <a:srgbClr val="91B512"/>
                    </a:solidFill>
                    <a:effectLst/>
                  </a:rPr>
                </a:br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al partner ufficiale ESMO. Per maggiori informazioni visita il sito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8" name="Group 13">
                <a:extLst>
                  <a:ext uri="{FF2B5EF4-FFF2-40B4-BE49-F238E27FC236}">
                    <a16:creationId xmlns:a16="http://schemas.microsoft.com/office/drawing/2014/main" id="{66B88E08-35D5-E8A1-16F4-C344ED7B35E3}"/>
                  </a:ext>
                </a:extLst>
              </p:cNvPr>
              <p:cNvGrpSpPr/>
              <p:nvPr/>
            </p:nvGrpSpPr>
            <p:grpSpPr>
              <a:xfrm>
                <a:off x="39425" y="914116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0" name="Ovaal 2">
                  <a:extLst>
                    <a:ext uri="{FF2B5EF4-FFF2-40B4-BE49-F238E27FC236}">
                      <a16:creationId xmlns:a16="http://schemas.microsoft.com/office/drawing/2014/main" id="{65228827-B1D0-DD50-2AA5-97AC17BE138F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21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1BCD8AF4-2E6C-4B43-4B74-C7002C058E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9" name="Graphic 10">
                <a:extLst>
                  <a:ext uri="{FF2B5EF4-FFF2-40B4-BE49-F238E27FC236}">
                    <a16:creationId xmlns:a16="http://schemas.microsoft.com/office/drawing/2014/main" id="{A5076706-9FE4-21D1-E355-CC64372AE1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94113" y="9213200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2" name="Rectangle 48">
              <a:extLst>
                <a:ext uri="{FF2B5EF4-FFF2-40B4-BE49-F238E27FC236}">
                  <a16:creationId xmlns:a16="http://schemas.microsoft.com/office/drawing/2014/main" id="{F1CE95DC-0ECF-AEA8-0A04-4B7E34B704CA}"/>
                </a:ext>
              </a:extLst>
            </p:cNvPr>
            <p:cNvSpPr/>
            <p:nvPr/>
          </p:nvSpPr>
          <p:spPr>
            <a:xfrm>
              <a:off x="588694" y="71243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Inserisci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qui il logo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della tua organizzazione 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640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E96F6B08-0FFF-9C34-0A70-E09E6276D957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5" name="Picture 4" descr="A bowl of food&#10;&#10;Description automatically generated with medium confidence">
              <a:extLst>
                <a:ext uri="{FF2B5EF4-FFF2-40B4-BE49-F238E27FC236}">
                  <a16:creationId xmlns:a16="http://schemas.microsoft.com/office/drawing/2014/main" id="{AD6353F1-B152-6FC4-7E36-4140EA543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49" t="18348" r="16012" b="30285"/>
            <a:stretch/>
          </p:blipFill>
          <p:spPr>
            <a:xfrm>
              <a:off x="-6973" y="0"/>
              <a:ext cx="6858000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46027" y="3677884"/>
              <a:ext cx="5617788" cy="3642519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112" y="3969606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Il cibo salutare non deve essere costoso, </a:t>
              </a:r>
              <a:br>
                <a:rPr lang="cs-CZ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laborioso e complicato da cucinare</a:t>
              </a:r>
              <a:endParaRPr lang="en-US" sz="72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4C78A10C-BE35-04C4-11B2-58672D52E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2A9BE3D0-1213-62B0-A011-6E4A62F81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74ABDC9-CC76-A0BD-DCAD-6A0613A4FB34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5B84A62-17B2-ABB9-117C-53EFBAC9340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4963385C-21D4-B497-F077-285D169D50B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33B6751E-2A03-DD7F-0178-5859681FD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BB9561-6856-A8F9-89F8-B35F6EF95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15C0A4A-8D04-77C2-1E4F-A0D0DC5FEC46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092378"/>
              <a:chOff x="2450316" y="375565"/>
              <a:chExt cx="1946763" cy="2092378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BAFE60DF-EBE7-BA46-59C2-A3CF8E03D87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EF76CED4-467F-131B-F3BD-79BCBCE2088D}"/>
                  </a:ext>
                </a:extLst>
              </p:cNvPr>
              <p:cNvSpPr txBox="1"/>
              <p:nvPr/>
            </p:nvSpPr>
            <p:spPr>
              <a:xfrm>
                <a:off x="2450316" y="82138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SEGUI </a:t>
                </a:r>
                <a:b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UNA DIETA </a:t>
                </a:r>
                <a:b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SANA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8690C9F4-9E3E-5AB8-EDDA-FA50AD4D6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8A282A06-282F-5F45-A7E3-DD5C06DB56A4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CC86AF7B-D3DE-5324-F0E8-C7B7E644B020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E099CDC9-3DE0-4BF5-FBF7-9C8D6031438B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La Campagna </a:t>
                </a:r>
                <a:r>
                  <a:rPr lang="it-IT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© è stata intrapresa da EONS e viene gestita in associazione </a:t>
                </a:r>
                <a:br>
                  <a:rPr lang="it-IT" sz="1200" b="1" dirty="0">
                    <a:solidFill>
                      <a:srgbClr val="91B512"/>
                    </a:solidFill>
                    <a:effectLst/>
                  </a:rPr>
                </a:br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al partner ufficiale ESMO. Per maggiori informazioni visita il sito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C44427B2-38CD-AAF4-8EF1-A4380D3BD71C}"/>
                  </a:ext>
                </a:extLst>
              </p:cNvPr>
              <p:cNvGrpSpPr/>
              <p:nvPr/>
            </p:nvGrpSpPr>
            <p:grpSpPr>
              <a:xfrm>
                <a:off x="39425" y="914116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9" name="Ovaal 2">
                  <a:extLst>
                    <a:ext uri="{FF2B5EF4-FFF2-40B4-BE49-F238E27FC236}">
                      <a16:creationId xmlns:a16="http://schemas.microsoft.com/office/drawing/2014/main" id="{F385C9B2-00BC-E95B-5062-9AE5A02FFC28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C690C57-2FE9-CE31-7B63-7E81234190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E569C079-94F8-3809-D287-8E6285CB39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13200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A2905DC1-35F7-024A-4D7F-102DFBED9948}"/>
                </a:ext>
              </a:extLst>
            </p:cNvPr>
            <p:cNvSpPr/>
            <p:nvPr/>
          </p:nvSpPr>
          <p:spPr>
            <a:xfrm>
              <a:off x="588694" y="71243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Inserisci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qui il logo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della tua organizzazione 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60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5234A09C-32F9-5A99-4886-81D2010C730E}"/>
              </a:ext>
            </a:extLst>
          </p:cNvPr>
          <p:cNvGrpSpPr/>
          <p:nvPr/>
        </p:nvGrpSpPr>
        <p:grpSpPr>
          <a:xfrm>
            <a:off x="-10968" y="153870"/>
            <a:ext cx="6868968" cy="9866691"/>
            <a:chOff x="-10968" y="153870"/>
            <a:chExt cx="6868968" cy="986669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72">
              <a:extLst>
                <a:ext uri="{FF2B5EF4-FFF2-40B4-BE49-F238E27FC236}">
                  <a16:creationId xmlns:a16="http://schemas.microsoft.com/office/drawing/2014/main" id="{969F11C5-396C-C911-AFC8-4FBD7F324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" name="Freeform 74">
              <a:extLst>
                <a:ext uri="{FF2B5EF4-FFF2-40B4-BE49-F238E27FC236}">
                  <a16:creationId xmlns:a16="http://schemas.microsoft.com/office/drawing/2014/main" id="{35C46984-97CD-817E-0C74-9AA8655F5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FD8040F-5907-7B0E-16B3-FB2487ACE535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5" name="Ovaal 2">
                <a:extLst>
                  <a:ext uri="{FF2B5EF4-FFF2-40B4-BE49-F238E27FC236}">
                    <a16:creationId xmlns:a16="http://schemas.microsoft.com/office/drawing/2014/main" id="{B0D13AE8-C628-7973-441F-CAD384997AD1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" name="Picture 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4FE2ED2-5480-09BB-943B-B7CAF50316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54A00E-4E09-1693-6006-6ED9307F54A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6A33CE7D-ADC3-A9DE-52AB-98EC173487E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25F45A23-433C-FCDE-B5C4-C0B80B001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FDFE7D-6D64-1385-97BE-DF7263DA2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C880C7D-243F-7A45-41C7-7983FE90A413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092378"/>
              <a:chOff x="2450316" y="375565"/>
              <a:chExt cx="1946763" cy="2092378"/>
            </a:xfrm>
          </p:grpSpPr>
          <p:sp>
            <p:nvSpPr>
              <p:cNvPr id="13" name="Ovaal 41">
                <a:extLst>
                  <a:ext uri="{FF2B5EF4-FFF2-40B4-BE49-F238E27FC236}">
                    <a16:creationId xmlns:a16="http://schemas.microsoft.com/office/drawing/2014/main" id="{3B972E9D-DE90-4929-7C95-2B3479385C7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7">
                <a:extLst>
                  <a:ext uri="{FF2B5EF4-FFF2-40B4-BE49-F238E27FC236}">
                    <a16:creationId xmlns:a16="http://schemas.microsoft.com/office/drawing/2014/main" id="{D7107B17-521F-D5D7-2859-E3F4D1A70D9B}"/>
                  </a:ext>
                </a:extLst>
              </p:cNvPr>
              <p:cNvSpPr txBox="1"/>
              <p:nvPr/>
            </p:nvSpPr>
            <p:spPr>
              <a:xfrm>
                <a:off x="2450316" y="82138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SEGUI </a:t>
                </a:r>
                <a:b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UNA DIETA </a:t>
                </a:r>
                <a:b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SANA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23F09ACD-40B9-E47B-E7B4-138DD85A9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6" name="Skupina 12">
              <a:extLst>
                <a:ext uri="{FF2B5EF4-FFF2-40B4-BE49-F238E27FC236}">
                  <a16:creationId xmlns:a16="http://schemas.microsoft.com/office/drawing/2014/main" id="{7EBEA689-B412-BF45-DDB0-12D4701664DA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7" name="Rectangle 11">
                <a:extLst>
                  <a:ext uri="{FF2B5EF4-FFF2-40B4-BE49-F238E27FC236}">
                    <a16:creationId xmlns:a16="http://schemas.microsoft.com/office/drawing/2014/main" id="{16C158CC-74F0-0343-3EAB-749C54948BA8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8" name="TextBox 12">
                <a:extLst>
                  <a:ext uri="{FF2B5EF4-FFF2-40B4-BE49-F238E27FC236}">
                    <a16:creationId xmlns:a16="http://schemas.microsoft.com/office/drawing/2014/main" id="{E69ECA92-BFD8-CB22-092D-AAFDA08E1649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La Campagna </a:t>
                </a:r>
                <a:r>
                  <a:rPr lang="it-IT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© è stata intrapresa da EONS e viene gestita in associazione </a:t>
                </a:r>
                <a:br>
                  <a:rPr lang="it-IT" sz="1200" b="1" dirty="0">
                    <a:solidFill>
                      <a:srgbClr val="91B512"/>
                    </a:solidFill>
                    <a:effectLst/>
                  </a:rPr>
                </a:br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al partner ufficiale ESMO. Per maggiori informazioni visita il sito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2" name="Group 13">
                <a:extLst>
                  <a:ext uri="{FF2B5EF4-FFF2-40B4-BE49-F238E27FC236}">
                    <a16:creationId xmlns:a16="http://schemas.microsoft.com/office/drawing/2014/main" id="{F34B7A24-B670-0F26-C340-929352A5427D}"/>
                  </a:ext>
                </a:extLst>
              </p:cNvPr>
              <p:cNvGrpSpPr/>
              <p:nvPr/>
            </p:nvGrpSpPr>
            <p:grpSpPr>
              <a:xfrm>
                <a:off x="39425" y="914116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0" name="Ovaal 2">
                  <a:extLst>
                    <a:ext uri="{FF2B5EF4-FFF2-40B4-BE49-F238E27FC236}">
                      <a16:creationId xmlns:a16="http://schemas.microsoft.com/office/drawing/2014/main" id="{FB40150F-FD10-B16E-9409-12063375B147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1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856FB22-F26E-8E21-A382-EA94CBFA98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9" name="Graphic 10">
                <a:extLst>
                  <a:ext uri="{FF2B5EF4-FFF2-40B4-BE49-F238E27FC236}">
                    <a16:creationId xmlns:a16="http://schemas.microsoft.com/office/drawing/2014/main" id="{628D18BE-F594-511A-2387-66F6CD0286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94113" y="9213200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3" name="TextBox 57">
              <a:extLst>
                <a:ext uri="{FF2B5EF4-FFF2-40B4-BE49-F238E27FC236}">
                  <a16:creationId xmlns:a16="http://schemas.microsoft.com/office/drawing/2014/main" id="{D0003678-FEBC-59C6-E92E-6095A302C0A5}"/>
                </a:ext>
              </a:extLst>
            </p:cNvPr>
            <p:cNvSpPr txBox="1"/>
            <p:nvPr/>
          </p:nvSpPr>
          <p:spPr>
            <a:xfrm>
              <a:off x="132258" y="4639869"/>
              <a:ext cx="6586415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91B512"/>
                </a:solidFill>
              </a:endParaRPr>
            </a:p>
            <a:p>
              <a:pPr algn="ctr"/>
              <a:r>
                <a:rPr lang="it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Messagi </a:t>
              </a:r>
              <a:br>
                <a:rPr lang="it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 i professionisti sanitari</a:t>
              </a:r>
            </a:p>
            <a:p>
              <a:pPr algn="ctr"/>
              <a:endParaRPr lang="en-GB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91A7D78-31FB-FB8A-7C58-F71990F11972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4" name="Picture 3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3650E90E-3B1B-E5EF-5023-B68501694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66" r="30479" b="14639"/>
            <a:stretch/>
          </p:blipFill>
          <p:spPr>
            <a:xfrm>
              <a:off x="-1" y="0"/>
              <a:ext cx="6858001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64175" y="3333600"/>
              <a:ext cx="5781491" cy="3391200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029" y="3710508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it-IT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Chiedi, valuta e consiglia </a:t>
              </a:r>
              <a:br>
                <a:rPr lang="cs-CZ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i tuoi pazienti e le loro famiglie circa la loro dieta e l'assunzione di cibo</a:t>
              </a:r>
              <a:endParaRPr lang="en-GB" sz="24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53998901-EBA9-538A-F5FB-21BD06BED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CAD0F174-5BCC-75E0-DC71-BFE484D3C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D8C8E85-BA86-EDBF-EA95-D6F89D6170E2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E4BF1FF-B8C9-BC32-8B94-2E2ED3420BE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2E4740BA-7E7B-C2C1-6207-E6E879B3C5D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4DE1B05D-FACB-C99F-9B81-6D9F82926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2C31B3-5416-C9CC-AD5E-8E80A48EB0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6DBB151-E9FD-7511-984F-38F715D5B1CC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092378"/>
              <a:chOff x="2450316" y="375565"/>
              <a:chExt cx="1946763" cy="2092378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EC8F83EC-5A57-795B-EDD2-1D5640B9D36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F81183DB-8D89-7358-5341-CE7E172FD6C9}"/>
                  </a:ext>
                </a:extLst>
              </p:cNvPr>
              <p:cNvSpPr txBox="1"/>
              <p:nvPr/>
            </p:nvSpPr>
            <p:spPr>
              <a:xfrm>
                <a:off x="2450316" y="82138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SEGUI </a:t>
                </a:r>
                <a:b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UNA DIETA </a:t>
                </a:r>
                <a:b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SANA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0D5B2FB0-4C5C-D2EE-D073-E08924C0DC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2E97AA92-44DC-F485-01A5-733DD6CF4232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A5577A5D-0F8A-299B-25CB-12FD3A23B343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7FB77FE9-F1CE-4B9E-CF4B-132116EFB423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La Campagna </a:t>
                </a:r>
                <a:r>
                  <a:rPr lang="it-IT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© è stata intrapresa da EONS e viene gestita in associazione </a:t>
                </a:r>
                <a:br>
                  <a:rPr lang="it-IT" sz="1200" b="1" dirty="0">
                    <a:solidFill>
                      <a:srgbClr val="91B512"/>
                    </a:solidFill>
                    <a:effectLst/>
                  </a:rPr>
                </a:br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al partner ufficiale ESMO. Per maggiori informazioni visita il sito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049C4911-1270-8809-5C7F-02EE0058FFA3}"/>
                  </a:ext>
                </a:extLst>
              </p:cNvPr>
              <p:cNvGrpSpPr/>
              <p:nvPr/>
            </p:nvGrpSpPr>
            <p:grpSpPr>
              <a:xfrm>
                <a:off x="39425" y="914116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9A2C288A-EF3A-90B4-AE26-56FF89BD1F97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455F296C-C604-D107-D94F-07934FE83E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456D9C44-F9D2-1976-A6AB-32A244AC92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13200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57FAD143-3BEE-3775-686E-BD9C6F8AA1D0}"/>
                </a:ext>
              </a:extLst>
            </p:cNvPr>
            <p:cNvSpPr/>
            <p:nvPr/>
          </p:nvSpPr>
          <p:spPr>
            <a:xfrm>
              <a:off x="588694" y="71243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Inserisci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qui il logo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della tua organizzazione 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685C7F26-8DCD-15C2-7EB8-DFD16DEA6C7B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7" name="Picture 6" descr="A picture containing person, table, indoor&#10;&#10;Description automatically generated">
              <a:extLst>
                <a:ext uri="{FF2B5EF4-FFF2-40B4-BE49-F238E27FC236}">
                  <a16:creationId xmlns:a16="http://schemas.microsoft.com/office/drawing/2014/main" id="{4AB19935-82AE-E520-15FE-E616A0698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1" t="17989" b="11412"/>
            <a:stretch/>
          </p:blipFill>
          <p:spPr>
            <a:xfrm>
              <a:off x="-6973" y="0"/>
              <a:ext cx="6864973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42223" y="3054099"/>
              <a:ext cx="5781491" cy="4778552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159" y="3401904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it-IT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Prenditi cura della </a:t>
              </a:r>
              <a:b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it-IT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tua salute e di quella </a:t>
              </a:r>
              <a:b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it-IT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dei tuoi pazienti </a:t>
              </a:r>
              <a:b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it-IT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e loro familiari. </a:t>
              </a:r>
              <a:b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it-IT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Raccomanda e promuovi una dieta salutare!</a:t>
              </a:r>
              <a:endParaRPr lang="en-GB" sz="6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A3822E06-0913-D58C-A8D8-E3F22E19C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1E447D13-7421-5424-FF4B-3A8A79FC1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5AE51C-1468-AF93-FBE7-2ED53CBB6710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0153AA2-A6C2-56FE-9E13-7132158D54C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DD62BCBE-11B7-F564-7903-DA48CA6CE86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E91FE94F-D930-BCF6-4EBF-5818C7CA9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880217-2A13-EABB-A7F4-36A916FBE0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1CD6157-3CCB-6236-6AA0-1053A2D81F63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092378"/>
              <a:chOff x="2450316" y="375565"/>
              <a:chExt cx="1946763" cy="2092378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D6C15069-6D34-68E0-AEE5-E3518216BF2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3F2C090B-9D50-2D0C-955B-3D03E49E59E5}"/>
                  </a:ext>
                </a:extLst>
              </p:cNvPr>
              <p:cNvSpPr txBox="1"/>
              <p:nvPr/>
            </p:nvSpPr>
            <p:spPr>
              <a:xfrm>
                <a:off x="2450316" y="82138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SEGUI </a:t>
                </a:r>
                <a:b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UNA DIETA </a:t>
                </a:r>
                <a:b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6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SANA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62C660ED-6442-FECA-F30E-D4C5A01B52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5691607D-C304-7AF1-B2B1-82BE20C1B193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56873A0B-C72F-1F3C-56B4-6BADBB3AFB64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ED6656C8-27F2-4E3F-110A-3A1D1ACD06CC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La Campagna </a:t>
                </a:r>
                <a:r>
                  <a:rPr lang="it-IT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© è stata intrapresa da EONS e viene gestita in associazione </a:t>
                </a:r>
                <a:br>
                  <a:rPr lang="it-IT" sz="1200" b="1" dirty="0">
                    <a:solidFill>
                      <a:srgbClr val="91B512"/>
                    </a:solidFill>
                    <a:effectLst/>
                  </a:rPr>
                </a:br>
                <a:r>
                  <a:rPr lang="it-IT" sz="1200" b="1" dirty="0">
                    <a:solidFill>
                      <a:srgbClr val="91B512"/>
                    </a:solidFill>
                    <a:effectLst/>
                  </a:rPr>
                  <a:t>al partner ufficiale ESMO. Per maggiori informazioni visita il sito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78AA13D2-9198-D1F5-DDE9-82819F4BE532}"/>
                  </a:ext>
                </a:extLst>
              </p:cNvPr>
              <p:cNvGrpSpPr/>
              <p:nvPr/>
            </p:nvGrpSpPr>
            <p:grpSpPr>
              <a:xfrm>
                <a:off x="39425" y="914116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0678410E-B822-8685-1A7F-258B2974682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13C972A-5091-FEA5-ECF3-B55AD07928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A22C1E89-186B-D904-7D2D-040F7BE854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13200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86ACA008-1E02-14B6-B250-43E16677E4FA}"/>
                </a:ext>
              </a:extLst>
            </p:cNvPr>
            <p:cNvSpPr/>
            <p:nvPr/>
          </p:nvSpPr>
          <p:spPr>
            <a:xfrm>
              <a:off x="588694" y="71243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Inserisci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qui il logo </a:t>
              </a:r>
              <a:b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della tua organizzazione 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773</Words>
  <Application>Microsoft Office PowerPoint</Application>
  <PresentationFormat>A4 Paper (210x297 mm)</PresentationFormat>
  <Paragraphs>106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Aharoni</vt:lpstr>
      <vt:lpstr>Arial</vt:lpstr>
      <vt:lpstr>Calibri</vt:lpstr>
      <vt:lpstr>Calibri Light</vt:lpstr>
      <vt:lpstr>Segoe UI</vt:lpstr>
      <vt:lpstr>Verdana</vt:lpstr>
      <vt:lpstr>WordVisi_MSFontService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7</cp:revision>
  <cp:lastPrinted>2021-11-01T10:57:37Z</cp:lastPrinted>
  <dcterms:created xsi:type="dcterms:W3CDTF">2021-10-31T06:37:30Z</dcterms:created>
  <dcterms:modified xsi:type="dcterms:W3CDTF">2023-02-02T04:47:07Z</dcterms:modified>
</cp:coreProperties>
</file>