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95" r:id="rId4"/>
    <p:sldId id="291" r:id="rId5"/>
    <p:sldId id="280" r:id="rId6"/>
    <p:sldId id="288" r:id="rId7"/>
    <p:sldId id="287" r:id="rId8"/>
    <p:sldId id="281" r:id="rId9"/>
    <p:sldId id="284" r:id="rId10"/>
    <p:sldId id="294" r:id="rId11"/>
    <p:sldId id="279" r:id="rId12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B512"/>
    <a:srgbClr val="E6E6E6"/>
    <a:srgbClr val="D5C6A7"/>
    <a:srgbClr val="DBD1C3"/>
    <a:srgbClr val="C0C0C0"/>
    <a:srgbClr val="28835E"/>
    <a:srgbClr val="C7D3E2"/>
    <a:srgbClr val="C2CFE1"/>
    <a:srgbClr val="AFC1DA"/>
    <a:srgbClr val="DEE0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20F11D-3E46-41F5-8C93-D879AF404DFB}" v="40" dt="2023-02-02T04:18:25.1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9" y="-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a Popelková" userId="4da947f916a43c95" providerId="LiveId" clId="{3A20F11D-3E46-41F5-8C93-D879AF404DFB}"/>
    <pc:docChg chg="custSel modSld">
      <pc:chgData name="Michaela Popelková" userId="4da947f916a43c95" providerId="LiveId" clId="{3A20F11D-3E46-41F5-8C93-D879AF404DFB}" dt="2023-02-02T04:18:25.135" v="189" actId="164"/>
      <pc:docMkLst>
        <pc:docMk/>
      </pc:docMkLst>
      <pc:sldChg chg="addSp delSp modSp mod">
        <pc:chgData name="Michaela Popelková" userId="4da947f916a43c95" providerId="LiveId" clId="{3A20F11D-3E46-41F5-8C93-D879AF404DFB}" dt="2023-02-02T04:18:20.085" v="188" actId="164"/>
        <pc:sldMkLst>
          <pc:docMk/>
          <pc:sldMk cId="112711241" sldId="261"/>
        </pc:sldMkLst>
        <pc:spChg chg="mod topLvl">
          <ac:chgData name="Michaela Popelková" userId="4da947f916a43c95" providerId="LiveId" clId="{3A20F11D-3E46-41F5-8C93-D879AF404DFB}" dt="2023-02-02T04:18:20.085" v="188" actId="164"/>
          <ac:spMkLst>
            <pc:docMk/>
            <pc:sldMk cId="112711241" sldId="261"/>
            <ac:spMk id="2" creationId="{DE322BCE-0271-4C8E-9878-A7CF42C7A47B}"/>
          </ac:spMkLst>
        </pc:spChg>
        <pc:spChg chg="mod">
          <ac:chgData name="Michaela Popelková" userId="4da947f916a43c95" providerId="LiveId" clId="{3A20F11D-3E46-41F5-8C93-D879AF404DFB}" dt="2023-02-01T15:02:44.300" v="76"/>
          <ac:spMkLst>
            <pc:docMk/>
            <pc:sldMk cId="112711241" sldId="261"/>
            <ac:spMk id="5" creationId="{9E13DB54-F4FE-9B97-2782-8A3B63B4CA30}"/>
          </ac:spMkLst>
        </pc:spChg>
        <pc:spChg chg="mod">
          <ac:chgData name="Michaela Popelková" userId="4da947f916a43c95" providerId="LiveId" clId="{3A20F11D-3E46-41F5-8C93-D879AF404DFB}" dt="2023-02-01T15:02:44.300" v="76"/>
          <ac:spMkLst>
            <pc:docMk/>
            <pc:sldMk cId="112711241" sldId="261"/>
            <ac:spMk id="6" creationId="{5160A144-0ADA-7C72-4C45-0E37E4F5C18C}"/>
          </ac:spMkLst>
        </pc:spChg>
        <pc:spChg chg="mod">
          <ac:chgData name="Michaela Popelková" userId="4da947f916a43c95" providerId="LiveId" clId="{3A20F11D-3E46-41F5-8C93-D879AF404DFB}" dt="2023-02-01T15:02:44.300" v="76"/>
          <ac:spMkLst>
            <pc:docMk/>
            <pc:sldMk cId="112711241" sldId="261"/>
            <ac:spMk id="9" creationId="{2656AEC9-8785-7E02-5520-9D746F3B834E}"/>
          </ac:spMkLst>
        </pc:spChg>
        <pc:spChg chg="mod">
          <ac:chgData name="Michaela Popelková" userId="4da947f916a43c95" providerId="LiveId" clId="{3A20F11D-3E46-41F5-8C93-D879AF404DFB}" dt="2023-02-01T15:02:44.300" v="76"/>
          <ac:spMkLst>
            <pc:docMk/>
            <pc:sldMk cId="112711241" sldId="261"/>
            <ac:spMk id="10" creationId="{7F6BEEA2-2A4D-850C-1689-701634C6A0A4}"/>
          </ac:spMkLst>
        </pc:spChg>
        <pc:spChg chg="mod">
          <ac:chgData name="Michaela Popelková" userId="4da947f916a43c95" providerId="LiveId" clId="{3A20F11D-3E46-41F5-8C93-D879AF404DFB}" dt="2023-02-01T15:02:33.595" v="73" actId="165"/>
          <ac:spMkLst>
            <pc:docMk/>
            <pc:sldMk cId="112711241" sldId="261"/>
            <ac:spMk id="17" creationId="{BC55130B-1A6F-0083-AB80-BC4BFD445324}"/>
          </ac:spMkLst>
        </pc:spChg>
        <pc:spChg chg="del mod">
          <ac:chgData name="Michaela Popelková" userId="4da947f916a43c95" providerId="LiveId" clId="{3A20F11D-3E46-41F5-8C93-D879AF404DFB}" dt="2023-02-01T15:02:40.155" v="74" actId="478"/>
          <ac:spMkLst>
            <pc:docMk/>
            <pc:sldMk cId="112711241" sldId="261"/>
            <ac:spMk id="18" creationId="{A154CAA6-8BF2-2B76-5A61-2B20971A3168}"/>
          </ac:spMkLst>
        </pc:spChg>
        <pc:spChg chg="mod topLvl">
          <ac:chgData name="Michaela Popelková" userId="4da947f916a43c95" providerId="LiveId" clId="{3A20F11D-3E46-41F5-8C93-D879AF404DFB}" dt="2023-02-02T04:18:20.085" v="188" actId="164"/>
          <ac:spMkLst>
            <pc:docMk/>
            <pc:sldMk cId="112711241" sldId="261"/>
            <ac:spMk id="19" creationId="{BF8E8331-1907-4253-9301-20ED1144744E}"/>
          </ac:spMkLst>
        </pc:spChg>
        <pc:spChg chg="mod topLvl">
          <ac:chgData name="Michaela Popelková" userId="4da947f916a43c95" providerId="LiveId" clId="{3A20F11D-3E46-41F5-8C93-D879AF404DFB}" dt="2023-02-02T04:18:20.085" v="188" actId="164"/>
          <ac:spMkLst>
            <pc:docMk/>
            <pc:sldMk cId="112711241" sldId="261"/>
            <ac:spMk id="20" creationId="{37D52375-E0D3-47D4-B1A5-F8E64AD30DE8}"/>
          </ac:spMkLst>
        </pc:spChg>
        <pc:spChg chg="mod">
          <ac:chgData name="Michaela Popelková" userId="4da947f916a43c95" providerId="LiveId" clId="{3A20F11D-3E46-41F5-8C93-D879AF404DFB}" dt="2023-02-01T15:02:33.595" v="73" actId="165"/>
          <ac:spMkLst>
            <pc:docMk/>
            <pc:sldMk cId="112711241" sldId="261"/>
            <ac:spMk id="22" creationId="{B30E68F6-CDE2-0C74-9D8D-7E39F30416F4}"/>
          </ac:spMkLst>
        </pc:spChg>
        <pc:spChg chg="mod topLvl">
          <ac:chgData name="Michaela Popelková" userId="4da947f916a43c95" providerId="LiveId" clId="{3A20F11D-3E46-41F5-8C93-D879AF404DFB}" dt="2023-02-02T04:18:20.085" v="188" actId="164"/>
          <ac:spMkLst>
            <pc:docMk/>
            <pc:sldMk cId="112711241" sldId="261"/>
            <ac:spMk id="25" creationId="{1390292E-CF4A-4AAE-B8F3-6810A56F228D}"/>
          </ac:spMkLst>
        </pc:spChg>
        <pc:spChg chg="mod">
          <ac:chgData name="Michaela Popelková" userId="4da947f916a43c95" providerId="LiveId" clId="{3A20F11D-3E46-41F5-8C93-D879AF404DFB}" dt="2023-02-01T15:02:44.300" v="76"/>
          <ac:spMkLst>
            <pc:docMk/>
            <pc:sldMk cId="112711241" sldId="261"/>
            <ac:spMk id="26" creationId="{11903856-E9B3-FB54-D67E-81A9E298D04A}"/>
          </ac:spMkLst>
        </pc:spChg>
        <pc:spChg chg="add mod">
          <ac:chgData name="Michaela Popelková" userId="4da947f916a43c95" providerId="LiveId" clId="{3A20F11D-3E46-41F5-8C93-D879AF404DFB}" dt="2023-02-02T04:18:20.085" v="188" actId="164"/>
          <ac:spMkLst>
            <pc:docMk/>
            <pc:sldMk cId="112711241" sldId="261"/>
            <ac:spMk id="28" creationId="{7981B3C5-8C31-32E0-FB6F-421848A9F124}"/>
          </ac:spMkLst>
        </pc:spChg>
        <pc:spChg chg="mod topLvl">
          <ac:chgData name="Michaela Popelková" userId="4da947f916a43c95" providerId="LiveId" clId="{3A20F11D-3E46-41F5-8C93-D879AF404DFB}" dt="2023-02-02T04:18:20.085" v="188" actId="164"/>
          <ac:spMkLst>
            <pc:docMk/>
            <pc:sldMk cId="112711241" sldId="261"/>
            <ac:spMk id="48" creationId="{A70CAE8A-5392-A607-5054-D0077DDE6318}"/>
          </ac:spMkLst>
        </pc:spChg>
        <pc:spChg chg="del mod topLvl">
          <ac:chgData name="Michaela Popelková" userId="4da947f916a43c95" providerId="LiveId" clId="{3A20F11D-3E46-41F5-8C93-D879AF404DFB}" dt="2023-02-01T15:02:57.352" v="77" actId="478"/>
          <ac:spMkLst>
            <pc:docMk/>
            <pc:sldMk cId="112711241" sldId="261"/>
            <ac:spMk id="49" creationId="{8796E468-530A-FFE7-ACDA-15C6BE714EA8}"/>
          </ac:spMkLst>
        </pc:spChg>
        <pc:spChg chg="mod">
          <ac:chgData name="Michaela Popelková" userId="4da947f916a43c95" providerId="LiveId" clId="{3A20F11D-3E46-41F5-8C93-D879AF404DFB}" dt="2023-02-01T15:02:33.595" v="73" actId="165"/>
          <ac:spMkLst>
            <pc:docMk/>
            <pc:sldMk cId="112711241" sldId="261"/>
            <ac:spMk id="69" creationId="{C427195C-A685-3CA0-CF86-61EF5AB613CB}"/>
          </ac:spMkLst>
        </pc:spChg>
        <pc:spChg chg="del">
          <ac:chgData name="Michaela Popelková" userId="4da947f916a43c95" providerId="LiveId" clId="{3A20F11D-3E46-41F5-8C93-D879AF404DFB}" dt="2023-02-01T15:02:28.683" v="72" actId="478"/>
          <ac:spMkLst>
            <pc:docMk/>
            <pc:sldMk cId="112711241" sldId="261"/>
            <ac:spMk id="70" creationId="{C4DD122A-9DAC-B2BA-D8E7-DF8B2F0446A6}"/>
          </ac:spMkLst>
        </pc:spChg>
        <pc:grpChg chg="add mod">
          <ac:chgData name="Michaela Popelková" userId="4da947f916a43c95" providerId="LiveId" clId="{3A20F11D-3E46-41F5-8C93-D879AF404DFB}" dt="2023-02-02T04:18:20.085" v="188" actId="164"/>
          <ac:grpSpMkLst>
            <pc:docMk/>
            <pc:sldMk cId="112711241" sldId="261"/>
            <ac:grpSpMk id="3" creationId="{DC5CF053-EBD4-69A7-6834-9A912EB37743}"/>
          </ac:grpSpMkLst>
        </pc:grpChg>
        <pc:grpChg chg="add mod">
          <ac:chgData name="Michaela Popelková" userId="4da947f916a43c95" providerId="LiveId" clId="{3A20F11D-3E46-41F5-8C93-D879AF404DFB}" dt="2023-02-02T04:18:20.085" v="188" actId="164"/>
          <ac:grpSpMkLst>
            <pc:docMk/>
            <pc:sldMk cId="112711241" sldId="261"/>
            <ac:grpSpMk id="8" creationId="{DB8860B6-112C-0E85-FD5F-D958A1CF24E2}"/>
          </ac:grpSpMkLst>
        </pc:grpChg>
        <pc:grpChg chg="mod">
          <ac:chgData name="Michaela Popelková" userId="4da947f916a43c95" providerId="LiveId" clId="{3A20F11D-3E46-41F5-8C93-D879AF404DFB}" dt="2023-02-01T15:02:44.300" v="76"/>
          <ac:grpSpMkLst>
            <pc:docMk/>
            <pc:sldMk cId="112711241" sldId="261"/>
            <ac:grpSpMk id="11" creationId="{D2EF328E-E3B3-AB88-4685-A7260863ED63}"/>
          </ac:grpSpMkLst>
        </pc:grpChg>
        <pc:grpChg chg="del mod topLvl">
          <ac:chgData name="Michaela Popelková" userId="4da947f916a43c95" providerId="LiveId" clId="{3A20F11D-3E46-41F5-8C93-D879AF404DFB}" dt="2023-02-01T15:02:42.852" v="75" actId="478"/>
          <ac:grpSpMkLst>
            <pc:docMk/>
            <pc:sldMk cId="112711241" sldId="261"/>
            <ac:grpSpMk id="14" creationId="{6BFD761F-F0A2-79AF-9E4E-4B02550AEA86}"/>
          </ac:grpSpMkLst>
        </pc:grpChg>
        <pc:grpChg chg="mod">
          <ac:chgData name="Michaela Popelková" userId="4da947f916a43c95" providerId="LiveId" clId="{3A20F11D-3E46-41F5-8C93-D879AF404DFB}" dt="2023-02-01T15:02:33.595" v="73" actId="165"/>
          <ac:grpSpMkLst>
            <pc:docMk/>
            <pc:sldMk cId="112711241" sldId="261"/>
            <ac:grpSpMk id="15" creationId="{8DC11A98-1211-0E33-C242-6EFFE337E40C}"/>
          </ac:grpSpMkLst>
        </pc:grpChg>
        <pc:grpChg chg="mod">
          <ac:chgData name="Michaela Popelková" userId="4da947f916a43c95" providerId="LiveId" clId="{3A20F11D-3E46-41F5-8C93-D879AF404DFB}" dt="2023-02-01T15:02:33.595" v="73" actId="165"/>
          <ac:grpSpMkLst>
            <pc:docMk/>
            <pc:sldMk cId="112711241" sldId="261"/>
            <ac:grpSpMk id="21" creationId="{63FA0349-600F-1803-F62F-6991346524F7}"/>
          </ac:grpSpMkLst>
        </pc:grpChg>
        <pc:grpChg chg="del">
          <ac:chgData name="Michaela Popelková" userId="4da947f916a43c95" providerId="LiveId" clId="{3A20F11D-3E46-41F5-8C93-D879AF404DFB}" dt="2023-02-01T15:02:33.595" v="73" actId="165"/>
          <ac:grpSpMkLst>
            <pc:docMk/>
            <pc:sldMk cId="112711241" sldId="261"/>
            <ac:grpSpMk id="24" creationId="{42E6F398-C6BB-B887-3E3D-F61595999780}"/>
          </ac:grpSpMkLst>
        </pc:grpChg>
        <pc:grpChg chg="add mod">
          <ac:chgData name="Michaela Popelková" userId="4da947f916a43c95" providerId="LiveId" clId="{3A20F11D-3E46-41F5-8C93-D879AF404DFB}" dt="2023-02-02T04:18:20.085" v="188" actId="164"/>
          <ac:grpSpMkLst>
            <pc:docMk/>
            <pc:sldMk cId="112711241" sldId="261"/>
            <ac:grpSpMk id="29" creationId="{44D55847-314C-011A-F019-B9AD3A0A9DB0}"/>
          </ac:grpSpMkLst>
        </pc:grpChg>
        <pc:grpChg chg="del mod topLvl">
          <ac:chgData name="Michaela Popelková" userId="4da947f916a43c95" providerId="LiveId" clId="{3A20F11D-3E46-41F5-8C93-D879AF404DFB}" dt="2023-02-01T15:02:57.352" v="77" actId="478"/>
          <ac:grpSpMkLst>
            <pc:docMk/>
            <pc:sldMk cId="112711241" sldId="261"/>
            <ac:grpSpMk id="47" creationId="{E16EAC16-08BE-E1B4-6D9F-EBD92D8E3CD9}"/>
          </ac:grpSpMkLst>
        </pc:grpChg>
        <pc:grpChg chg="mod topLvl">
          <ac:chgData name="Michaela Popelková" userId="4da947f916a43c95" providerId="LiveId" clId="{3A20F11D-3E46-41F5-8C93-D879AF404DFB}" dt="2023-02-02T04:18:20.085" v="188" actId="164"/>
          <ac:grpSpMkLst>
            <pc:docMk/>
            <pc:sldMk cId="112711241" sldId="261"/>
            <ac:grpSpMk id="68" creationId="{185BF07C-4A65-1D61-A855-2C414A498A4B}"/>
          </ac:grpSpMkLst>
        </pc:grpChg>
        <pc:picChg chg="mod topLvl">
          <ac:chgData name="Michaela Popelková" userId="4da947f916a43c95" providerId="LiveId" clId="{3A20F11D-3E46-41F5-8C93-D879AF404DFB}" dt="2023-02-02T04:18:20.085" v="188" actId="164"/>
          <ac:picMkLst>
            <pc:docMk/>
            <pc:sldMk cId="112711241" sldId="261"/>
            <ac:picMk id="4" creationId="{70AADAEB-D2FE-A9D9-804D-E67825D09E37}"/>
          </ac:picMkLst>
        </pc:picChg>
        <pc:picChg chg="mod">
          <ac:chgData name="Michaela Popelková" userId="4da947f916a43c95" providerId="LiveId" clId="{3A20F11D-3E46-41F5-8C93-D879AF404DFB}" dt="2023-02-01T15:02:44.300" v="76"/>
          <ac:picMkLst>
            <pc:docMk/>
            <pc:sldMk cId="112711241" sldId="261"/>
            <ac:picMk id="7" creationId="{E33A1EBC-CFA2-B873-EF46-914A0B9CFA86}"/>
          </ac:picMkLst>
        </pc:picChg>
        <pc:picChg chg="mod topLvl">
          <ac:chgData name="Michaela Popelková" userId="4da947f916a43c95" providerId="LiveId" clId="{3A20F11D-3E46-41F5-8C93-D879AF404DFB}" dt="2023-02-02T04:18:20.085" v="188" actId="164"/>
          <ac:picMkLst>
            <pc:docMk/>
            <pc:sldMk cId="112711241" sldId="261"/>
            <ac:picMk id="12" creationId="{C145CFB6-DB15-4218-DD51-9215D0778D92}"/>
          </ac:picMkLst>
        </pc:picChg>
        <pc:picChg chg="mod">
          <ac:chgData name="Michaela Popelková" userId="4da947f916a43c95" providerId="LiveId" clId="{3A20F11D-3E46-41F5-8C93-D879AF404DFB}" dt="2023-02-01T15:02:44.300" v="76"/>
          <ac:picMkLst>
            <pc:docMk/>
            <pc:sldMk cId="112711241" sldId="261"/>
            <ac:picMk id="13" creationId="{70B636DF-0047-1D03-2D42-67B8B47E49AB}"/>
          </ac:picMkLst>
        </pc:picChg>
        <pc:picChg chg="mod">
          <ac:chgData name="Michaela Popelková" userId="4da947f916a43c95" providerId="LiveId" clId="{3A20F11D-3E46-41F5-8C93-D879AF404DFB}" dt="2023-02-01T15:02:33.595" v="73" actId="165"/>
          <ac:picMkLst>
            <pc:docMk/>
            <pc:sldMk cId="112711241" sldId="261"/>
            <ac:picMk id="16" creationId="{6FE06D78-D21B-BEC9-6B65-636D4ABD0D44}"/>
          </ac:picMkLst>
        </pc:picChg>
        <pc:picChg chg="mod">
          <ac:chgData name="Michaela Popelková" userId="4da947f916a43c95" providerId="LiveId" clId="{3A20F11D-3E46-41F5-8C93-D879AF404DFB}" dt="2023-02-01T15:02:33.595" v="73" actId="165"/>
          <ac:picMkLst>
            <pc:docMk/>
            <pc:sldMk cId="112711241" sldId="261"/>
            <ac:picMk id="23" creationId="{C881443C-EC5D-D4EF-0856-401B01A15895}"/>
          </ac:picMkLst>
        </pc:picChg>
        <pc:picChg chg="mod">
          <ac:chgData name="Michaela Popelková" userId="4da947f916a43c95" providerId="LiveId" clId="{3A20F11D-3E46-41F5-8C93-D879AF404DFB}" dt="2023-02-01T15:02:44.300" v="76"/>
          <ac:picMkLst>
            <pc:docMk/>
            <pc:sldMk cId="112711241" sldId="261"/>
            <ac:picMk id="27" creationId="{07D42E78-6CF5-5B53-8001-749C43426350}"/>
          </ac:picMkLst>
        </pc:picChg>
        <pc:picChg chg="mod">
          <ac:chgData name="Michaela Popelková" userId="4da947f916a43c95" providerId="LiveId" clId="{3A20F11D-3E46-41F5-8C93-D879AF404DFB}" dt="2023-02-01T15:02:33.595" v="73" actId="165"/>
          <ac:picMkLst>
            <pc:docMk/>
            <pc:sldMk cId="112711241" sldId="261"/>
            <ac:picMk id="71" creationId="{A2B8F02D-221F-8E83-9349-6C02915EF76F}"/>
          </ac:picMkLst>
        </pc:picChg>
      </pc:sldChg>
      <pc:sldChg chg="addSp delSp modSp mod">
        <pc:chgData name="Michaela Popelková" userId="4da947f916a43c95" providerId="LiveId" clId="{3A20F11D-3E46-41F5-8C93-D879AF404DFB}" dt="2023-02-02T04:17:30.339" v="180" actId="164"/>
        <pc:sldMkLst>
          <pc:docMk/>
          <pc:sldMk cId="1113295387" sldId="279"/>
        </pc:sldMkLst>
        <pc:spChg chg="mod topLvl">
          <ac:chgData name="Michaela Popelková" userId="4da947f916a43c95" providerId="LiveId" clId="{3A20F11D-3E46-41F5-8C93-D879AF404DFB}" dt="2023-02-02T04:17:30.339" v="180" actId="164"/>
          <ac:spMkLst>
            <pc:docMk/>
            <pc:sldMk cId="1113295387" sldId="279"/>
            <ac:spMk id="2" creationId="{DE322BCE-0271-4C8E-9878-A7CF42C7A47B}"/>
          </ac:spMkLst>
        </pc:spChg>
        <pc:spChg chg="mod topLvl">
          <ac:chgData name="Michaela Popelková" userId="4da947f916a43c95" providerId="LiveId" clId="{3A20F11D-3E46-41F5-8C93-D879AF404DFB}" dt="2023-02-02T04:17:30.339" v="180" actId="164"/>
          <ac:spMkLst>
            <pc:docMk/>
            <pc:sldMk cId="1113295387" sldId="279"/>
            <ac:spMk id="4" creationId="{8F6B7716-8376-51A4-FEB7-538B107752D7}"/>
          </ac:spMkLst>
        </pc:spChg>
        <pc:spChg chg="mod topLvl">
          <ac:chgData name="Michaela Popelková" userId="4da947f916a43c95" providerId="LiveId" clId="{3A20F11D-3E46-41F5-8C93-D879AF404DFB}" dt="2023-02-02T04:17:30.339" v="180" actId="164"/>
          <ac:spMkLst>
            <pc:docMk/>
            <pc:sldMk cId="1113295387" sldId="279"/>
            <ac:spMk id="5" creationId="{CA56A945-D39A-317D-3BD5-06CFBA80231A}"/>
          </ac:spMkLst>
        </pc:spChg>
        <pc:spChg chg="mod">
          <ac:chgData name="Michaela Popelková" userId="4da947f916a43c95" providerId="LiveId" clId="{3A20F11D-3E46-41F5-8C93-D879AF404DFB}" dt="2023-02-02T04:17:25.634" v="179" actId="164"/>
          <ac:spMkLst>
            <pc:docMk/>
            <pc:sldMk cId="1113295387" sldId="279"/>
            <ac:spMk id="8" creationId="{2AE84055-3E0D-D9A4-99FB-EF41F2CB30DB}"/>
          </ac:spMkLst>
        </pc:spChg>
        <pc:spChg chg="mod">
          <ac:chgData name="Michaela Popelková" userId="4da947f916a43c95" providerId="LiveId" clId="{3A20F11D-3E46-41F5-8C93-D879AF404DFB}" dt="2023-02-02T04:17:25.634" v="179" actId="164"/>
          <ac:spMkLst>
            <pc:docMk/>
            <pc:sldMk cId="1113295387" sldId="279"/>
            <ac:spMk id="10" creationId="{541098A8-D526-571F-AF8F-56495BD5CAE8}"/>
          </ac:spMkLst>
        </pc:spChg>
        <pc:spChg chg="mod">
          <ac:chgData name="Michaela Popelková" userId="4da947f916a43c95" providerId="LiveId" clId="{3A20F11D-3E46-41F5-8C93-D879AF404DFB}" dt="2023-02-02T04:17:25.634" v="179" actId="164"/>
          <ac:spMkLst>
            <pc:docMk/>
            <pc:sldMk cId="1113295387" sldId="279"/>
            <ac:spMk id="13" creationId="{959769B3-B912-12E9-4F26-7EF1F636DD6B}"/>
          </ac:spMkLst>
        </pc:spChg>
        <pc:spChg chg="mod">
          <ac:chgData name="Michaela Popelková" userId="4da947f916a43c95" providerId="LiveId" clId="{3A20F11D-3E46-41F5-8C93-D879AF404DFB}" dt="2023-02-02T04:17:25.634" v="179" actId="164"/>
          <ac:spMkLst>
            <pc:docMk/>
            <pc:sldMk cId="1113295387" sldId="279"/>
            <ac:spMk id="14" creationId="{851D3A19-E8BA-5ADB-1C01-EDF686C4AE77}"/>
          </ac:spMkLst>
        </pc:spChg>
        <pc:spChg chg="mod">
          <ac:chgData name="Michaela Popelková" userId="4da947f916a43c95" providerId="LiveId" clId="{3A20F11D-3E46-41F5-8C93-D879AF404DFB}" dt="2023-02-02T04:17:25.634" v="179" actId="164"/>
          <ac:spMkLst>
            <pc:docMk/>
            <pc:sldMk cId="1113295387" sldId="279"/>
            <ac:spMk id="17" creationId="{816E14D3-2F7D-7949-BFF0-722BBF9E30A0}"/>
          </ac:spMkLst>
        </pc:spChg>
        <pc:spChg chg="del">
          <ac:chgData name="Michaela Popelková" userId="4da947f916a43c95" providerId="LiveId" clId="{3A20F11D-3E46-41F5-8C93-D879AF404DFB}" dt="2023-02-01T15:05:54.686" v="115" actId="478"/>
          <ac:spMkLst>
            <pc:docMk/>
            <pc:sldMk cId="1113295387" sldId="279"/>
            <ac:spMk id="18" creationId="{F20C70B4-D966-81FB-A319-FF0926E055E5}"/>
          </ac:spMkLst>
        </pc:spChg>
        <pc:spChg chg="mod topLvl">
          <ac:chgData name="Michaela Popelková" userId="4da947f916a43c95" providerId="LiveId" clId="{3A20F11D-3E46-41F5-8C93-D879AF404DFB}" dt="2023-02-02T04:17:30.339" v="180" actId="164"/>
          <ac:spMkLst>
            <pc:docMk/>
            <pc:sldMk cId="1113295387" sldId="279"/>
            <ac:spMk id="23" creationId="{B84ACED0-5438-D88F-0D85-05BF7230951C}"/>
          </ac:spMkLst>
        </pc:spChg>
        <pc:spChg chg="del">
          <ac:chgData name="Michaela Popelková" userId="4da947f916a43c95" providerId="LiveId" clId="{3A20F11D-3E46-41F5-8C93-D879AF404DFB}" dt="2023-02-01T15:05:52.408" v="114" actId="478"/>
          <ac:spMkLst>
            <pc:docMk/>
            <pc:sldMk cId="1113295387" sldId="279"/>
            <ac:spMk id="24" creationId="{D4D88A81-23BF-EEB3-EC31-CAD6B1078745}"/>
          </ac:spMkLst>
        </pc:spChg>
        <pc:spChg chg="del mod topLvl">
          <ac:chgData name="Michaela Popelková" userId="4da947f916a43c95" providerId="LiveId" clId="{3A20F11D-3E46-41F5-8C93-D879AF404DFB}" dt="2023-02-01T15:06:09.087" v="120" actId="478"/>
          <ac:spMkLst>
            <pc:docMk/>
            <pc:sldMk cId="1113295387" sldId="279"/>
            <ac:spMk id="25" creationId="{1390292E-CF4A-4AAE-B8F3-6810A56F228D}"/>
          </ac:spMkLst>
        </pc:spChg>
        <pc:spChg chg="mod">
          <ac:chgData name="Michaela Popelková" userId="4da947f916a43c95" providerId="LiveId" clId="{3A20F11D-3E46-41F5-8C93-D879AF404DFB}" dt="2023-02-01T15:05:59.231" v="116" actId="165"/>
          <ac:spMkLst>
            <pc:docMk/>
            <pc:sldMk cId="1113295387" sldId="279"/>
            <ac:spMk id="26" creationId="{B7EDC06D-E180-E6DF-6C1B-699A2FBBF020}"/>
          </ac:spMkLst>
        </pc:spChg>
        <pc:spChg chg="mod">
          <ac:chgData name="Michaela Popelková" userId="4da947f916a43c95" providerId="LiveId" clId="{3A20F11D-3E46-41F5-8C93-D879AF404DFB}" dt="2023-02-01T15:05:59.231" v="116" actId="165"/>
          <ac:spMkLst>
            <pc:docMk/>
            <pc:sldMk cId="1113295387" sldId="279"/>
            <ac:spMk id="27" creationId="{E6B3DC30-61EC-12F1-CCA3-2E3906E9368F}"/>
          </ac:spMkLst>
        </pc:spChg>
        <pc:spChg chg="mod">
          <ac:chgData name="Michaela Popelková" userId="4da947f916a43c95" providerId="LiveId" clId="{3A20F11D-3E46-41F5-8C93-D879AF404DFB}" dt="2023-02-01T15:05:59.231" v="116" actId="165"/>
          <ac:spMkLst>
            <pc:docMk/>
            <pc:sldMk cId="1113295387" sldId="279"/>
            <ac:spMk id="29" creationId="{FE25255B-F47A-EFBE-3845-5905BB509B58}"/>
          </ac:spMkLst>
        </pc:spChg>
        <pc:spChg chg="mod">
          <ac:chgData name="Michaela Popelková" userId="4da947f916a43c95" providerId="LiveId" clId="{3A20F11D-3E46-41F5-8C93-D879AF404DFB}" dt="2023-02-02T04:17:25.634" v="179" actId="164"/>
          <ac:spMkLst>
            <pc:docMk/>
            <pc:sldMk cId="1113295387" sldId="279"/>
            <ac:spMk id="32" creationId="{76A38256-D029-D2EF-486D-CAAE93E177A0}"/>
          </ac:spMkLst>
        </pc:spChg>
        <pc:spChg chg="mod topLvl">
          <ac:chgData name="Michaela Popelková" userId="4da947f916a43c95" providerId="LiveId" clId="{3A20F11D-3E46-41F5-8C93-D879AF404DFB}" dt="2023-02-02T04:17:30.339" v="180" actId="164"/>
          <ac:spMkLst>
            <pc:docMk/>
            <pc:sldMk cId="1113295387" sldId="279"/>
            <ac:spMk id="34" creationId="{5BF916CE-0624-4EA7-AB9A-6C4C006BCA7D}"/>
          </ac:spMkLst>
        </pc:spChg>
        <pc:spChg chg="del mod topLvl">
          <ac:chgData name="Michaela Popelková" userId="4da947f916a43c95" providerId="LiveId" clId="{3A20F11D-3E46-41F5-8C93-D879AF404DFB}" dt="2023-02-01T15:06:07.407" v="119" actId="478"/>
          <ac:spMkLst>
            <pc:docMk/>
            <pc:sldMk cId="1113295387" sldId="279"/>
            <ac:spMk id="35" creationId="{DD9D9B0B-185C-4B2B-98B2-B4412338FBC8}"/>
          </ac:spMkLst>
        </pc:spChg>
        <pc:spChg chg="add mod topLvl">
          <ac:chgData name="Michaela Popelková" userId="4da947f916a43c95" providerId="LiveId" clId="{3A20F11D-3E46-41F5-8C93-D879AF404DFB}" dt="2023-02-02T04:17:30.339" v="180" actId="164"/>
          <ac:spMkLst>
            <pc:docMk/>
            <pc:sldMk cId="1113295387" sldId="279"/>
            <ac:spMk id="36" creationId="{3B5EB044-A88D-BD84-2242-FCCCA7DB1A19}"/>
          </ac:spMkLst>
        </pc:spChg>
        <pc:spChg chg="add mod topLvl">
          <ac:chgData name="Michaela Popelková" userId="4da947f916a43c95" providerId="LiveId" clId="{3A20F11D-3E46-41F5-8C93-D879AF404DFB}" dt="2023-02-02T04:17:30.339" v="180" actId="164"/>
          <ac:spMkLst>
            <pc:docMk/>
            <pc:sldMk cId="1113295387" sldId="279"/>
            <ac:spMk id="37" creationId="{4B19EE1A-426B-7ED5-711B-682C74356A2A}"/>
          </ac:spMkLst>
        </pc:spChg>
        <pc:spChg chg="add mod topLvl">
          <ac:chgData name="Michaela Popelková" userId="4da947f916a43c95" providerId="LiveId" clId="{3A20F11D-3E46-41F5-8C93-D879AF404DFB}" dt="2023-02-02T04:17:30.339" v="180" actId="164"/>
          <ac:spMkLst>
            <pc:docMk/>
            <pc:sldMk cId="1113295387" sldId="279"/>
            <ac:spMk id="38" creationId="{2231C8CE-3137-D1BC-59E0-A062E4D5E542}"/>
          </ac:spMkLst>
        </pc:spChg>
        <pc:grpChg chg="add mod topLvl">
          <ac:chgData name="Michaela Popelková" userId="4da947f916a43c95" providerId="LiveId" clId="{3A20F11D-3E46-41F5-8C93-D879AF404DFB}" dt="2023-02-02T04:17:30.339" v="180" actId="164"/>
          <ac:grpSpMkLst>
            <pc:docMk/>
            <pc:sldMk cId="1113295387" sldId="279"/>
            <ac:grpSpMk id="3" creationId="{008F7466-022B-558F-F9D8-52670308F0A3}"/>
          </ac:grpSpMkLst>
        </pc:grpChg>
        <pc:grpChg chg="del">
          <ac:chgData name="Michaela Popelková" userId="4da947f916a43c95" providerId="LiveId" clId="{3A20F11D-3E46-41F5-8C93-D879AF404DFB}" dt="2023-02-01T15:05:52.408" v="114" actId="478"/>
          <ac:grpSpMkLst>
            <pc:docMk/>
            <pc:sldMk cId="1113295387" sldId="279"/>
            <ac:grpSpMk id="6" creationId="{7FD75C54-ABC6-EFD0-9829-F6F9DB27B799}"/>
          </ac:grpSpMkLst>
        </pc:grpChg>
        <pc:grpChg chg="mod topLvl">
          <ac:chgData name="Michaela Popelková" userId="4da947f916a43c95" providerId="LiveId" clId="{3A20F11D-3E46-41F5-8C93-D879AF404DFB}" dt="2023-02-02T04:17:30.339" v="180" actId="164"/>
          <ac:grpSpMkLst>
            <pc:docMk/>
            <pc:sldMk cId="1113295387" sldId="279"/>
            <ac:grpSpMk id="7" creationId="{0CA2286F-3312-A7CE-9D38-D7B86063300F}"/>
          </ac:grpSpMkLst>
        </pc:grpChg>
        <pc:grpChg chg="add mod topLvl">
          <ac:chgData name="Michaela Popelková" userId="4da947f916a43c95" providerId="LiveId" clId="{3A20F11D-3E46-41F5-8C93-D879AF404DFB}" dt="2023-02-02T04:17:30.339" v="180" actId="164"/>
          <ac:grpSpMkLst>
            <pc:docMk/>
            <pc:sldMk cId="1113295387" sldId="279"/>
            <ac:grpSpMk id="12" creationId="{F19BFED9-1F69-24D2-19C8-2E76B469F2BF}"/>
          </ac:grpSpMkLst>
        </pc:grpChg>
        <pc:grpChg chg="mod">
          <ac:chgData name="Michaela Popelková" userId="4da947f916a43c95" providerId="LiveId" clId="{3A20F11D-3E46-41F5-8C93-D879AF404DFB}" dt="2023-02-02T04:17:25.634" v="179" actId="164"/>
          <ac:grpSpMkLst>
            <pc:docMk/>
            <pc:sldMk cId="1113295387" sldId="279"/>
            <ac:grpSpMk id="15" creationId="{B3D9FDD0-F4A1-80B2-16F3-58771ECB4C7C}"/>
          </ac:grpSpMkLst>
        </pc:grpChg>
        <pc:grpChg chg="del mod topLvl">
          <ac:chgData name="Michaela Popelková" userId="4da947f916a43c95" providerId="LiveId" clId="{3A20F11D-3E46-41F5-8C93-D879AF404DFB}" dt="2023-02-01T15:06:02.237" v="117" actId="478"/>
          <ac:grpSpMkLst>
            <pc:docMk/>
            <pc:sldMk cId="1113295387" sldId="279"/>
            <ac:grpSpMk id="19" creationId="{C249D100-01AE-FA97-914C-F427F08D5177}"/>
          </ac:grpSpMkLst>
        </pc:grpChg>
        <pc:grpChg chg="mod">
          <ac:chgData name="Michaela Popelková" userId="4da947f916a43c95" providerId="LiveId" clId="{3A20F11D-3E46-41F5-8C93-D879AF404DFB}" dt="2023-02-01T15:05:59.231" v="116" actId="165"/>
          <ac:grpSpMkLst>
            <pc:docMk/>
            <pc:sldMk cId="1113295387" sldId="279"/>
            <ac:grpSpMk id="20" creationId="{5BF9D429-668F-BB33-AF3A-2FAC79A0A178}"/>
          </ac:grpSpMkLst>
        </pc:grpChg>
        <pc:grpChg chg="mod">
          <ac:chgData name="Michaela Popelková" userId="4da947f916a43c95" providerId="LiveId" clId="{3A20F11D-3E46-41F5-8C93-D879AF404DFB}" dt="2023-02-01T15:05:59.231" v="116" actId="165"/>
          <ac:grpSpMkLst>
            <pc:docMk/>
            <pc:sldMk cId="1113295387" sldId="279"/>
            <ac:grpSpMk id="28" creationId="{E07C3A58-866D-5C57-3E53-BCE91B2E368A}"/>
          </ac:grpSpMkLst>
        </pc:grpChg>
        <pc:grpChg chg="del">
          <ac:chgData name="Michaela Popelková" userId="4da947f916a43c95" providerId="LiveId" clId="{3A20F11D-3E46-41F5-8C93-D879AF404DFB}" dt="2023-02-01T15:05:59.231" v="116" actId="165"/>
          <ac:grpSpMkLst>
            <pc:docMk/>
            <pc:sldMk cId="1113295387" sldId="279"/>
            <ac:grpSpMk id="31" creationId="{FB8BA2DB-9424-BFA8-E8BA-A4211B987B85}"/>
          </ac:grpSpMkLst>
        </pc:grpChg>
        <pc:grpChg chg="add del mod">
          <ac:chgData name="Michaela Popelková" userId="4da947f916a43c95" providerId="LiveId" clId="{3A20F11D-3E46-41F5-8C93-D879AF404DFB}" dt="2023-02-02T04:17:19.765" v="177" actId="165"/>
          <ac:grpSpMkLst>
            <pc:docMk/>
            <pc:sldMk cId="1113295387" sldId="279"/>
            <ac:grpSpMk id="39" creationId="{4C36E802-EB09-6EB0-4093-2A101F2D5F61}"/>
          </ac:grpSpMkLst>
        </pc:grpChg>
        <pc:grpChg chg="add mod">
          <ac:chgData name="Michaela Popelková" userId="4da947f916a43c95" providerId="LiveId" clId="{3A20F11D-3E46-41F5-8C93-D879AF404DFB}" dt="2023-02-02T04:17:25.634" v="179" actId="164"/>
          <ac:grpSpMkLst>
            <pc:docMk/>
            <pc:sldMk cId="1113295387" sldId="279"/>
            <ac:grpSpMk id="40" creationId="{815660E8-A892-F058-B269-BF48277B2CA8}"/>
          </ac:grpSpMkLst>
        </pc:grpChg>
        <pc:grpChg chg="add mod">
          <ac:chgData name="Michaela Popelková" userId="4da947f916a43c95" providerId="LiveId" clId="{3A20F11D-3E46-41F5-8C93-D879AF404DFB}" dt="2023-02-02T04:17:30.339" v="180" actId="164"/>
          <ac:grpSpMkLst>
            <pc:docMk/>
            <pc:sldMk cId="1113295387" sldId="279"/>
            <ac:grpSpMk id="41" creationId="{E7C5BB78-BDAB-6BC4-CDD0-2AD7585D01B0}"/>
          </ac:grpSpMkLst>
        </pc:grpChg>
        <pc:picChg chg="mod topLvl">
          <ac:chgData name="Michaela Popelková" userId="4da947f916a43c95" providerId="LiveId" clId="{3A20F11D-3E46-41F5-8C93-D879AF404DFB}" dt="2023-02-02T04:17:30.339" v="180" actId="164"/>
          <ac:picMkLst>
            <pc:docMk/>
            <pc:sldMk cId="1113295387" sldId="279"/>
            <ac:picMk id="9" creationId="{5803AF50-4673-39DF-629D-7B04D67956E9}"/>
          </ac:picMkLst>
        </pc:picChg>
        <pc:picChg chg="mod">
          <ac:chgData name="Michaela Popelková" userId="4da947f916a43c95" providerId="LiveId" clId="{3A20F11D-3E46-41F5-8C93-D879AF404DFB}" dt="2023-02-02T04:17:25.634" v="179" actId="164"/>
          <ac:picMkLst>
            <pc:docMk/>
            <pc:sldMk cId="1113295387" sldId="279"/>
            <ac:picMk id="11" creationId="{80B838E0-38C2-C18B-4CFA-D1949EF09AB8}"/>
          </ac:picMkLst>
        </pc:picChg>
        <pc:picChg chg="mod">
          <ac:chgData name="Michaela Popelková" userId="4da947f916a43c95" providerId="LiveId" clId="{3A20F11D-3E46-41F5-8C93-D879AF404DFB}" dt="2023-02-02T04:17:25.634" v="179" actId="164"/>
          <ac:picMkLst>
            <pc:docMk/>
            <pc:sldMk cId="1113295387" sldId="279"/>
            <ac:picMk id="16" creationId="{CFA28BF9-9C17-A48A-4E10-373C9E8FB702}"/>
          </ac:picMkLst>
        </pc:picChg>
        <pc:picChg chg="mod">
          <ac:chgData name="Michaela Popelková" userId="4da947f916a43c95" providerId="LiveId" clId="{3A20F11D-3E46-41F5-8C93-D879AF404DFB}" dt="2023-02-01T15:05:59.231" v="116" actId="165"/>
          <ac:picMkLst>
            <pc:docMk/>
            <pc:sldMk cId="1113295387" sldId="279"/>
            <ac:picMk id="21" creationId="{C8E46478-65CC-AD9F-4726-7C5E6C0DDC19}"/>
          </ac:picMkLst>
        </pc:picChg>
        <pc:picChg chg="mod">
          <ac:chgData name="Michaela Popelková" userId="4da947f916a43c95" providerId="LiveId" clId="{3A20F11D-3E46-41F5-8C93-D879AF404DFB}" dt="2023-02-02T04:17:25.634" v="179" actId="164"/>
          <ac:picMkLst>
            <pc:docMk/>
            <pc:sldMk cId="1113295387" sldId="279"/>
            <ac:picMk id="22" creationId="{E0B29DBE-4391-DDB1-B95C-E62F69E63DF6}"/>
          </ac:picMkLst>
        </pc:picChg>
        <pc:picChg chg="mod">
          <ac:chgData name="Michaela Popelková" userId="4da947f916a43c95" providerId="LiveId" clId="{3A20F11D-3E46-41F5-8C93-D879AF404DFB}" dt="2023-02-01T15:05:59.231" v="116" actId="165"/>
          <ac:picMkLst>
            <pc:docMk/>
            <pc:sldMk cId="1113295387" sldId="279"/>
            <ac:picMk id="30" creationId="{8910557C-9AF3-999E-B43E-578C80EFB74D}"/>
          </ac:picMkLst>
        </pc:picChg>
        <pc:picChg chg="mod">
          <ac:chgData name="Michaela Popelková" userId="4da947f916a43c95" providerId="LiveId" clId="{3A20F11D-3E46-41F5-8C93-D879AF404DFB}" dt="2023-02-02T04:17:25.634" v="179" actId="164"/>
          <ac:picMkLst>
            <pc:docMk/>
            <pc:sldMk cId="1113295387" sldId="279"/>
            <ac:picMk id="33" creationId="{ADFC5DAD-836D-F784-1914-C4AB1720F9AD}"/>
          </ac:picMkLst>
        </pc:picChg>
        <pc:picChg chg="mod topLvl">
          <ac:chgData name="Michaela Popelková" userId="4da947f916a43c95" providerId="LiveId" clId="{3A20F11D-3E46-41F5-8C93-D879AF404DFB}" dt="2023-02-02T04:17:30.339" v="180" actId="164"/>
          <ac:picMkLst>
            <pc:docMk/>
            <pc:sldMk cId="1113295387" sldId="279"/>
            <ac:picMk id="73" creationId="{CDAECBF1-8265-1B88-B538-0643D07AE651}"/>
          </ac:picMkLst>
        </pc:picChg>
      </pc:sldChg>
      <pc:sldChg chg="addSp delSp modSp mod">
        <pc:chgData name="Michaela Popelková" userId="4da947f916a43c95" providerId="LiveId" clId="{3A20F11D-3E46-41F5-8C93-D879AF404DFB}" dt="2023-02-02T04:17:57.428" v="185" actId="164"/>
        <pc:sldMkLst>
          <pc:docMk/>
          <pc:sldMk cId="4186401560" sldId="280"/>
        </pc:sldMkLst>
        <pc:spChg chg="mod topLvl">
          <ac:chgData name="Michaela Popelková" userId="4da947f916a43c95" providerId="LiveId" clId="{3A20F11D-3E46-41F5-8C93-D879AF404DFB}" dt="2023-02-02T04:17:57.428" v="185" actId="164"/>
          <ac:spMkLst>
            <pc:docMk/>
            <pc:sldMk cId="4186401560" sldId="280"/>
            <ac:spMk id="2" creationId="{DE322BCE-0271-4C8E-9878-A7CF42C7A47B}"/>
          </ac:spMkLst>
        </pc:spChg>
        <pc:spChg chg="mod topLvl">
          <ac:chgData name="Michaela Popelková" userId="4da947f916a43c95" providerId="LiveId" clId="{3A20F11D-3E46-41F5-8C93-D879AF404DFB}" dt="2023-02-02T04:17:57.428" v="185" actId="164"/>
          <ac:spMkLst>
            <pc:docMk/>
            <pc:sldMk cId="4186401560" sldId="280"/>
            <ac:spMk id="4" creationId="{941005B8-86E4-E624-BFC2-DFAFA202C21A}"/>
          </ac:spMkLst>
        </pc:spChg>
        <pc:spChg chg="mod topLvl">
          <ac:chgData name="Michaela Popelková" userId="4da947f916a43c95" providerId="LiveId" clId="{3A20F11D-3E46-41F5-8C93-D879AF404DFB}" dt="2023-02-02T04:17:57.428" v="185" actId="164"/>
          <ac:spMkLst>
            <pc:docMk/>
            <pc:sldMk cId="4186401560" sldId="280"/>
            <ac:spMk id="5" creationId="{4556D23B-93B3-3A0A-1406-46DC7EBBB2F5}"/>
          </ac:spMkLst>
        </pc:spChg>
        <pc:spChg chg="mod">
          <ac:chgData name="Michaela Popelková" userId="4da947f916a43c95" providerId="LiveId" clId="{3A20F11D-3E46-41F5-8C93-D879AF404DFB}" dt="2023-02-01T15:04:15.472" v="93"/>
          <ac:spMkLst>
            <pc:docMk/>
            <pc:sldMk cId="4186401560" sldId="280"/>
            <ac:spMk id="9" creationId="{9A535470-03F5-FA55-56D0-86CD81DB6947}"/>
          </ac:spMkLst>
        </pc:spChg>
        <pc:spChg chg="mod">
          <ac:chgData name="Michaela Popelková" userId="4da947f916a43c95" providerId="LiveId" clId="{3A20F11D-3E46-41F5-8C93-D879AF404DFB}" dt="2023-02-01T15:04:15.472" v="93"/>
          <ac:spMkLst>
            <pc:docMk/>
            <pc:sldMk cId="4186401560" sldId="280"/>
            <ac:spMk id="12" creationId="{A02E22F0-8E0E-E0BB-E9F8-46E2D5D0A136}"/>
          </ac:spMkLst>
        </pc:spChg>
        <pc:spChg chg="mod">
          <ac:chgData name="Michaela Popelková" userId="4da947f916a43c95" providerId="LiveId" clId="{3A20F11D-3E46-41F5-8C93-D879AF404DFB}" dt="2023-02-01T15:04:15.472" v="93"/>
          <ac:spMkLst>
            <pc:docMk/>
            <pc:sldMk cId="4186401560" sldId="280"/>
            <ac:spMk id="16" creationId="{94A172C6-9A40-29EB-3527-C9E014EA6723}"/>
          </ac:spMkLst>
        </pc:spChg>
        <pc:spChg chg="mod">
          <ac:chgData name="Michaela Popelková" userId="4da947f916a43c95" providerId="LiveId" clId="{3A20F11D-3E46-41F5-8C93-D879AF404DFB}" dt="2023-02-01T15:04:15.472" v="93"/>
          <ac:spMkLst>
            <pc:docMk/>
            <pc:sldMk cId="4186401560" sldId="280"/>
            <ac:spMk id="17" creationId="{ADA07061-BCA5-EF38-2842-87BAC15655A8}"/>
          </ac:spMkLst>
        </pc:spChg>
        <pc:spChg chg="mod">
          <ac:chgData name="Michaela Popelková" userId="4da947f916a43c95" providerId="LiveId" clId="{3A20F11D-3E46-41F5-8C93-D879AF404DFB}" dt="2023-02-01T15:04:15.472" v="93"/>
          <ac:spMkLst>
            <pc:docMk/>
            <pc:sldMk cId="4186401560" sldId="280"/>
            <ac:spMk id="20" creationId="{24E6F818-0494-4377-CF2F-F9AD600B1FD8}"/>
          </ac:spMkLst>
        </pc:spChg>
        <pc:spChg chg="add mod">
          <ac:chgData name="Michaela Popelková" userId="4da947f916a43c95" providerId="LiveId" clId="{3A20F11D-3E46-41F5-8C93-D879AF404DFB}" dt="2023-02-02T04:17:57.428" v="185" actId="164"/>
          <ac:spMkLst>
            <pc:docMk/>
            <pc:sldMk cId="4186401560" sldId="280"/>
            <ac:spMk id="22" creationId="{65B73E15-E867-C816-6AD2-188CEB026126}"/>
          </ac:spMkLst>
        </pc:spChg>
        <pc:spChg chg="mod">
          <ac:chgData name="Michaela Popelková" userId="4da947f916a43c95" providerId="LiveId" clId="{3A20F11D-3E46-41F5-8C93-D879AF404DFB}" dt="2023-02-01T15:04:08.243" v="91" actId="165"/>
          <ac:spMkLst>
            <pc:docMk/>
            <pc:sldMk cId="4186401560" sldId="280"/>
            <ac:spMk id="23" creationId="{047BE93A-3226-70FC-41B2-4A5DD1EBC42C}"/>
          </ac:spMkLst>
        </pc:spChg>
        <pc:spChg chg="del">
          <ac:chgData name="Michaela Popelková" userId="4da947f916a43c95" providerId="LiveId" clId="{3A20F11D-3E46-41F5-8C93-D879AF404DFB}" dt="2023-02-01T15:04:03.795" v="90" actId="478"/>
          <ac:spMkLst>
            <pc:docMk/>
            <pc:sldMk cId="4186401560" sldId="280"/>
            <ac:spMk id="24" creationId="{BDD0A2E3-F089-8CA7-4C72-67A263AE276F}"/>
          </ac:spMkLst>
        </pc:spChg>
        <pc:spChg chg="mod topLvl">
          <ac:chgData name="Michaela Popelková" userId="4da947f916a43c95" providerId="LiveId" clId="{3A20F11D-3E46-41F5-8C93-D879AF404DFB}" dt="2023-02-02T04:17:57.428" v="185" actId="164"/>
          <ac:spMkLst>
            <pc:docMk/>
            <pc:sldMk cId="4186401560" sldId="280"/>
            <ac:spMk id="25" creationId="{1390292E-CF4A-4AAE-B8F3-6810A56F228D}"/>
          </ac:spMkLst>
        </pc:spChg>
        <pc:spChg chg="mod topLvl">
          <ac:chgData name="Michaela Popelková" userId="4da947f916a43c95" providerId="LiveId" clId="{3A20F11D-3E46-41F5-8C93-D879AF404DFB}" dt="2023-02-02T04:17:57.428" v="185" actId="164"/>
          <ac:spMkLst>
            <pc:docMk/>
            <pc:sldMk cId="4186401560" sldId="280"/>
            <ac:spMk id="30" creationId="{64DED63F-BEAD-3DFE-8D68-8EB7DBCE9DED}"/>
          </ac:spMkLst>
        </pc:spChg>
        <pc:spChg chg="del">
          <ac:chgData name="Michaela Popelková" userId="4da947f916a43c95" providerId="LiveId" clId="{3A20F11D-3E46-41F5-8C93-D879AF404DFB}" dt="2023-02-01T15:04:01.755" v="89" actId="478"/>
          <ac:spMkLst>
            <pc:docMk/>
            <pc:sldMk cId="4186401560" sldId="280"/>
            <ac:spMk id="31" creationId="{D9DE9EA6-C487-86BA-DE35-822356A013AF}"/>
          </ac:spMkLst>
        </pc:spChg>
        <pc:spChg chg="mod">
          <ac:chgData name="Michaela Popelková" userId="4da947f916a43c95" providerId="LiveId" clId="{3A20F11D-3E46-41F5-8C93-D879AF404DFB}" dt="2023-02-01T15:04:08.243" v="91" actId="165"/>
          <ac:spMkLst>
            <pc:docMk/>
            <pc:sldMk cId="4186401560" sldId="280"/>
            <ac:spMk id="40" creationId="{07880A4F-F3EA-3BF3-6E0C-73F0DDDF482E}"/>
          </ac:spMkLst>
        </pc:spChg>
        <pc:spChg chg="mod">
          <ac:chgData name="Michaela Popelková" userId="4da947f916a43c95" providerId="LiveId" clId="{3A20F11D-3E46-41F5-8C93-D879AF404DFB}" dt="2023-02-01T15:04:08.243" v="91" actId="165"/>
          <ac:spMkLst>
            <pc:docMk/>
            <pc:sldMk cId="4186401560" sldId="280"/>
            <ac:spMk id="41" creationId="{10F0AAA0-B827-92ED-FEBC-613DD2829AE8}"/>
          </ac:spMkLst>
        </pc:spChg>
        <pc:spChg chg="mod">
          <ac:chgData name="Michaela Popelková" userId="4da947f916a43c95" providerId="LiveId" clId="{3A20F11D-3E46-41F5-8C93-D879AF404DFB}" dt="2023-02-01T15:04:08.243" v="91" actId="165"/>
          <ac:spMkLst>
            <pc:docMk/>
            <pc:sldMk cId="4186401560" sldId="280"/>
            <ac:spMk id="43" creationId="{AFBBA696-362A-A5F4-FCF7-BAEDBDC131E2}"/>
          </ac:spMkLst>
        </pc:spChg>
        <pc:grpChg chg="add mod">
          <ac:chgData name="Michaela Popelková" userId="4da947f916a43c95" providerId="LiveId" clId="{3A20F11D-3E46-41F5-8C93-D879AF404DFB}" dt="2023-02-02T04:17:57.428" v="185" actId="164"/>
          <ac:grpSpMkLst>
            <pc:docMk/>
            <pc:sldMk cId="4186401560" sldId="280"/>
            <ac:grpSpMk id="3" creationId="{45FAE68E-43D7-709A-2167-F18AB84A31D7}"/>
          </ac:grpSpMkLst>
        </pc:grpChg>
        <pc:grpChg chg="del">
          <ac:chgData name="Michaela Popelková" userId="4da947f916a43c95" providerId="LiveId" clId="{3A20F11D-3E46-41F5-8C93-D879AF404DFB}" dt="2023-02-01T15:04:01.755" v="89" actId="478"/>
          <ac:grpSpMkLst>
            <pc:docMk/>
            <pc:sldMk cId="4186401560" sldId="280"/>
            <ac:grpSpMk id="6" creationId="{0ABF65D3-C598-C63B-5BFF-D11DC5AA98E2}"/>
          </ac:grpSpMkLst>
        </pc:grpChg>
        <pc:grpChg chg="mod topLvl">
          <ac:chgData name="Michaela Popelková" userId="4da947f916a43c95" providerId="LiveId" clId="{3A20F11D-3E46-41F5-8C93-D879AF404DFB}" dt="2023-02-02T04:17:57.428" v="185" actId="164"/>
          <ac:grpSpMkLst>
            <pc:docMk/>
            <pc:sldMk cId="4186401560" sldId="280"/>
            <ac:grpSpMk id="8" creationId="{F38241AD-413F-D542-7C2D-EA760AD8CD5C}"/>
          </ac:grpSpMkLst>
        </pc:grpChg>
        <pc:grpChg chg="add mod">
          <ac:chgData name="Michaela Popelková" userId="4da947f916a43c95" providerId="LiveId" clId="{3A20F11D-3E46-41F5-8C93-D879AF404DFB}" dt="2023-02-02T04:17:57.428" v="185" actId="164"/>
          <ac:grpSpMkLst>
            <pc:docMk/>
            <pc:sldMk cId="4186401560" sldId="280"/>
            <ac:grpSpMk id="14" creationId="{26FA5D0A-8754-CDA3-A4DA-CCD4DC7E5715}"/>
          </ac:grpSpMkLst>
        </pc:grpChg>
        <pc:grpChg chg="mod topLvl">
          <ac:chgData name="Michaela Popelková" userId="4da947f916a43c95" providerId="LiveId" clId="{3A20F11D-3E46-41F5-8C93-D879AF404DFB}" dt="2023-02-02T04:17:57.428" v="185" actId="164"/>
          <ac:grpSpMkLst>
            <pc:docMk/>
            <pc:sldMk cId="4186401560" sldId="280"/>
            <ac:grpSpMk id="15" creationId="{51ECE078-B670-0B3B-BC00-8A66FF089FAB}"/>
          </ac:grpSpMkLst>
        </pc:grpChg>
        <pc:grpChg chg="mod">
          <ac:chgData name="Michaela Popelková" userId="4da947f916a43c95" providerId="LiveId" clId="{3A20F11D-3E46-41F5-8C93-D879AF404DFB}" dt="2023-02-01T15:04:15.472" v="93"/>
          <ac:grpSpMkLst>
            <pc:docMk/>
            <pc:sldMk cId="4186401560" sldId="280"/>
            <ac:grpSpMk id="18" creationId="{30E83CDB-D7DE-B1B1-D5F2-A91170524EB9}"/>
          </ac:grpSpMkLst>
        </pc:grpChg>
        <pc:grpChg chg="add mod">
          <ac:chgData name="Michaela Popelková" userId="4da947f916a43c95" providerId="LiveId" clId="{3A20F11D-3E46-41F5-8C93-D879AF404DFB}" dt="2023-02-02T04:17:57.428" v="185" actId="164"/>
          <ac:grpSpMkLst>
            <pc:docMk/>
            <pc:sldMk cId="4186401560" sldId="280"/>
            <ac:grpSpMk id="26" creationId="{639D2A55-3AA5-AC70-6A04-8962423339BF}"/>
          </ac:grpSpMkLst>
        </pc:grpChg>
        <pc:grpChg chg="del mod topLvl">
          <ac:chgData name="Michaela Popelková" userId="4da947f916a43c95" providerId="LiveId" clId="{3A20F11D-3E46-41F5-8C93-D879AF404DFB}" dt="2023-02-01T15:04:14.504" v="92" actId="478"/>
          <ac:grpSpMkLst>
            <pc:docMk/>
            <pc:sldMk cId="4186401560" sldId="280"/>
            <ac:grpSpMk id="37" creationId="{3B8B6732-F567-00FC-4BC5-A7FD1DC8EDC0}"/>
          </ac:grpSpMkLst>
        </pc:grpChg>
        <pc:grpChg chg="mod">
          <ac:chgData name="Michaela Popelková" userId="4da947f916a43c95" providerId="LiveId" clId="{3A20F11D-3E46-41F5-8C93-D879AF404DFB}" dt="2023-02-01T15:04:08.243" v="91" actId="165"/>
          <ac:grpSpMkLst>
            <pc:docMk/>
            <pc:sldMk cId="4186401560" sldId="280"/>
            <ac:grpSpMk id="38" creationId="{24C258D9-2195-7DD2-BC4A-8EC3600144C1}"/>
          </ac:grpSpMkLst>
        </pc:grpChg>
        <pc:grpChg chg="mod">
          <ac:chgData name="Michaela Popelková" userId="4da947f916a43c95" providerId="LiveId" clId="{3A20F11D-3E46-41F5-8C93-D879AF404DFB}" dt="2023-02-01T15:04:08.243" v="91" actId="165"/>
          <ac:grpSpMkLst>
            <pc:docMk/>
            <pc:sldMk cId="4186401560" sldId="280"/>
            <ac:grpSpMk id="42" creationId="{00D56433-98A3-65EC-09D1-0C2668C11D02}"/>
          </ac:grpSpMkLst>
        </pc:grpChg>
        <pc:grpChg chg="del">
          <ac:chgData name="Michaela Popelková" userId="4da947f916a43c95" providerId="LiveId" clId="{3A20F11D-3E46-41F5-8C93-D879AF404DFB}" dt="2023-02-01T15:04:08.243" v="91" actId="165"/>
          <ac:grpSpMkLst>
            <pc:docMk/>
            <pc:sldMk cId="4186401560" sldId="280"/>
            <ac:grpSpMk id="45" creationId="{242941DD-08A5-2982-0036-0D9E6CB23A5C}"/>
          </ac:grpSpMkLst>
        </pc:grpChg>
        <pc:picChg chg="mod">
          <ac:chgData name="Michaela Popelková" userId="4da947f916a43c95" providerId="LiveId" clId="{3A20F11D-3E46-41F5-8C93-D879AF404DFB}" dt="2023-02-01T15:04:08.243" v="91" actId="165"/>
          <ac:picMkLst>
            <pc:docMk/>
            <pc:sldMk cId="4186401560" sldId="280"/>
            <ac:picMk id="7" creationId="{3AF75785-771E-9E56-5799-5A028078A6BB}"/>
          </ac:picMkLst>
        </pc:picChg>
        <pc:picChg chg="mod topLvl">
          <ac:chgData name="Michaela Popelková" userId="4da947f916a43c95" providerId="LiveId" clId="{3A20F11D-3E46-41F5-8C93-D879AF404DFB}" dt="2023-02-02T04:17:57.428" v="185" actId="164"/>
          <ac:picMkLst>
            <pc:docMk/>
            <pc:sldMk cId="4186401560" sldId="280"/>
            <ac:picMk id="10" creationId="{7610F069-E2EA-9E96-8DBE-018BE68F1321}"/>
          </ac:picMkLst>
        </pc:picChg>
        <pc:picChg chg="mod">
          <ac:chgData name="Michaela Popelková" userId="4da947f916a43c95" providerId="LiveId" clId="{3A20F11D-3E46-41F5-8C93-D879AF404DFB}" dt="2023-02-01T15:04:08.243" v="91" actId="165"/>
          <ac:picMkLst>
            <pc:docMk/>
            <pc:sldMk cId="4186401560" sldId="280"/>
            <ac:picMk id="11" creationId="{3B338401-92E3-3C27-67DB-862F16BEB311}"/>
          </ac:picMkLst>
        </pc:picChg>
        <pc:picChg chg="mod">
          <ac:chgData name="Michaela Popelková" userId="4da947f916a43c95" providerId="LiveId" clId="{3A20F11D-3E46-41F5-8C93-D879AF404DFB}" dt="2023-02-01T15:04:15.472" v="93"/>
          <ac:picMkLst>
            <pc:docMk/>
            <pc:sldMk cId="4186401560" sldId="280"/>
            <ac:picMk id="13" creationId="{739E4D3C-0917-BA44-6B87-64EEBD1A85B1}"/>
          </ac:picMkLst>
        </pc:picChg>
        <pc:picChg chg="mod">
          <ac:chgData name="Michaela Popelková" userId="4da947f916a43c95" providerId="LiveId" clId="{3A20F11D-3E46-41F5-8C93-D879AF404DFB}" dt="2023-02-01T15:04:15.472" v="93"/>
          <ac:picMkLst>
            <pc:docMk/>
            <pc:sldMk cId="4186401560" sldId="280"/>
            <ac:picMk id="19" creationId="{011E2DD9-DB17-BCC2-58DC-4E43F1B44D9E}"/>
          </ac:picMkLst>
        </pc:picChg>
        <pc:picChg chg="mod">
          <ac:chgData name="Michaela Popelková" userId="4da947f916a43c95" providerId="LiveId" clId="{3A20F11D-3E46-41F5-8C93-D879AF404DFB}" dt="2023-02-01T15:04:15.472" v="93"/>
          <ac:picMkLst>
            <pc:docMk/>
            <pc:sldMk cId="4186401560" sldId="280"/>
            <ac:picMk id="21" creationId="{7F4BF58B-3FF6-E667-B6FA-FE70A0E1E685}"/>
          </ac:picMkLst>
        </pc:picChg>
        <pc:picChg chg="mod">
          <ac:chgData name="Michaela Popelková" userId="4da947f916a43c95" providerId="LiveId" clId="{3A20F11D-3E46-41F5-8C93-D879AF404DFB}" dt="2023-02-01T15:04:08.243" v="91" actId="165"/>
          <ac:picMkLst>
            <pc:docMk/>
            <pc:sldMk cId="4186401560" sldId="280"/>
            <ac:picMk id="29" creationId="{F3F0D398-9FDE-7A5E-23EA-7CBCEF403D8F}"/>
          </ac:picMkLst>
        </pc:picChg>
        <pc:picChg chg="mod">
          <ac:chgData name="Michaela Popelková" userId="4da947f916a43c95" providerId="LiveId" clId="{3A20F11D-3E46-41F5-8C93-D879AF404DFB}" dt="2023-02-01T15:04:08.243" v="91" actId="165"/>
          <ac:picMkLst>
            <pc:docMk/>
            <pc:sldMk cId="4186401560" sldId="280"/>
            <ac:picMk id="39" creationId="{FF9E0C90-E79F-03B2-76C0-DD1DC7915256}"/>
          </ac:picMkLst>
        </pc:picChg>
        <pc:picChg chg="mod">
          <ac:chgData name="Michaela Popelková" userId="4da947f916a43c95" providerId="LiveId" clId="{3A20F11D-3E46-41F5-8C93-D879AF404DFB}" dt="2023-02-01T15:04:08.243" v="91" actId="165"/>
          <ac:picMkLst>
            <pc:docMk/>
            <pc:sldMk cId="4186401560" sldId="280"/>
            <ac:picMk id="44" creationId="{D941E502-6FFA-1FF5-27B5-2E3D6B3ADF47}"/>
          </ac:picMkLst>
        </pc:picChg>
      </pc:sldChg>
      <pc:sldChg chg="addSp delSp modSp mod">
        <pc:chgData name="Michaela Popelková" userId="4da947f916a43c95" providerId="LiveId" clId="{3A20F11D-3E46-41F5-8C93-D879AF404DFB}" dt="2023-02-02T04:17:42.204" v="182" actId="164"/>
        <pc:sldMkLst>
          <pc:docMk/>
          <pc:sldMk cId="2926952622" sldId="281"/>
        </pc:sldMkLst>
        <pc:spChg chg="mod topLvl">
          <ac:chgData name="Michaela Popelková" userId="4da947f916a43c95" providerId="LiveId" clId="{3A20F11D-3E46-41F5-8C93-D879AF404DFB}" dt="2023-02-02T04:17:42.204" v="182" actId="164"/>
          <ac:spMkLst>
            <pc:docMk/>
            <pc:sldMk cId="2926952622" sldId="281"/>
            <ac:spMk id="2" creationId="{DE322BCE-0271-4C8E-9878-A7CF42C7A47B}"/>
          </ac:spMkLst>
        </pc:spChg>
        <pc:spChg chg="mod topLvl">
          <ac:chgData name="Michaela Popelková" userId="4da947f916a43c95" providerId="LiveId" clId="{3A20F11D-3E46-41F5-8C93-D879AF404DFB}" dt="2023-02-02T04:17:42.204" v="182" actId="164"/>
          <ac:spMkLst>
            <pc:docMk/>
            <pc:sldMk cId="2926952622" sldId="281"/>
            <ac:spMk id="5" creationId="{53998901-EBA9-538A-F5FB-21BD06BED205}"/>
          </ac:spMkLst>
        </pc:spChg>
        <pc:spChg chg="mod topLvl">
          <ac:chgData name="Michaela Popelková" userId="4da947f916a43c95" providerId="LiveId" clId="{3A20F11D-3E46-41F5-8C93-D879AF404DFB}" dt="2023-02-02T04:17:42.204" v="182" actId="164"/>
          <ac:spMkLst>
            <pc:docMk/>
            <pc:sldMk cId="2926952622" sldId="281"/>
            <ac:spMk id="6" creationId="{CAD0F174-5BCC-75E0-DC71-BFE484D3C5DF}"/>
          </ac:spMkLst>
        </pc:spChg>
        <pc:spChg chg="mod">
          <ac:chgData name="Michaela Popelková" userId="4da947f916a43c95" providerId="LiveId" clId="{3A20F11D-3E46-41F5-8C93-D879AF404DFB}" dt="2023-02-01T15:05:00.387" v="103"/>
          <ac:spMkLst>
            <pc:docMk/>
            <pc:sldMk cId="2926952622" sldId="281"/>
            <ac:spMk id="9" creationId="{564D74A7-943E-1C69-30C4-F32FE20A294C}"/>
          </ac:spMkLst>
        </pc:spChg>
        <pc:spChg chg="mod">
          <ac:chgData name="Michaela Popelková" userId="4da947f916a43c95" providerId="LiveId" clId="{3A20F11D-3E46-41F5-8C93-D879AF404DFB}" dt="2023-02-01T15:05:00.387" v="103"/>
          <ac:spMkLst>
            <pc:docMk/>
            <pc:sldMk cId="2926952622" sldId="281"/>
            <ac:spMk id="11" creationId="{90695B3D-4713-E05A-9FA0-E2626E65CE5C}"/>
          </ac:spMkLst>
        </pc:spChg>
        <pc:spChg chg="mod">
          <ac:chgData name="Michaela Popelková" userId="4da947f916a43c95" providerId="LiveId" clId="{3A20F11D-3E46-41F5-8C93-D879AF404DFB}" dt="2023-02-01T15:05:00.387" v="103"/>
          <ac:spMkLst>
            <pc:docMk/>
            <pc:sldMk cId="2926952622" sldId="281"/>
            <ac:spMk id="14" creationId="{252B500E-8DEA-CC0C-140E-42DF55403BD1}"/>
          </ac:spMkLst>
        </pc:spChg>
        <pc:spChg chg="mod">
          <ac:chgData name="Michaela Popelková" userId="4da947f916a43c95" providerId="LiveId" clId="{3A20F11D-3E46-41F5-8C93-D879AF404DFB}" dt="2023-02-01T15:05:00.387" v="103"/>
          <ac:spMkLst>
            <pc:docMk/>
            <pc:sldMk cId="2926952622" sldId="281"/>
            <ac:spMk id="15" creationId="{43B7E97B-7A07-3E70-2D64-79BC7E33BCB7}"/>
          </ac:spMkLst>
        </pc:spChg>
        <pc:spChg chg="mod">
          <ac:chgData name="Michaela Popelková" userId="4da947f916a43c95" providerId="LiveId" clId="{3A20F11D-3E46-41F5-8C93-D879AF404DFB}" dt="2023-02-01T15:04:56.149" v="101" actId="165"/>
          <ac:spMkLst>
            <pc:docMk/>
            <pc:sldMk cId="2926952622" sldId="281"/>
            <ac:spMk id="18" creationId="{2E4740BA-7E7B-C2C1-6207-E6E879B3C5D5}"/>
          </ac:spMkLst>
        </pc:spChg>
        <pc:spChg chg="del">
          <ac:chgData name="Michaela Popelková" userId="4da947f916a43c95" providerId="LiveId" clId="{3A20F11D-3E46-41F5-8C93-D879AF404DFB}" dt="2023-02-01T15:04:51.094" v="100" actId="478"/>
          <ac:spMkLst>
            <pc:docMk/>
            <pc:sldMk cId="2926952622" sldId="281"/>
            <ac:spMk id="22" creationId="{9CD9F117-A71F-15C5-14B7-D88B56C77F0D}"/>
          </ac:spMkLst>
        </pc:spChg>
        <pc:spChg chg="mod topLvl">
          <ac:chgData name="Michaela Popelková" userId="4da947f916a43c95" providerId="LiveId" clId="{3A20F11D-3E46-41F5-8C93-D879AF404DFB}" dt="2023-02-02T04:17:42.204" v="182" actId="164"/>
          <ac:spMkLst>
            <pc:docMk/>
            <pc:sldMk cId="2926952622" sldId="281"/>
            <ac:spMk id="24" creationId="{6D8C8E85-BA86-EDBF-EA95-D6F89D6170E2}"/>
          </ac:spMkLst>
        </pc:spChg>
        <pc:spChg chg="mod topLvl">
          <ac:chgData name="Michaela Popelková" userId="4da947f916a43c95" providerId="LiveId" clId="{3A20F11D-3E46-41F5-8C93-D879AF404DFB}" dt="2023-02-02T04:17:42.204" v="182" actId="164"/>
          <ac:spMkLst>
            <pc:docMk/>
            <pc:sldMk cId="2926952622" sldId="281"/>
            <ac:spMk id="25" creationId="{1390292E-CF4A-4AAE-B8F3-6810A56F228D}"/>
          </ac:spMkLst>
        </pc:spChg>
        <pc:spChg chg="mod">
          <ac:chgData name="Michaela Popelková" userId="4da947f916a43c95" providerId="LiveId" clId="{3A20F11D-3E46-41F5-8C93-D879AF404DFB}" dt="2023-02-01T15:04:56.149" v="101" actId="165"/>
          <ac:spMkLst>
            <pc:docMk/>
            <pc:sldMk cId="2926952622" sldId="281"/>
            <ac:spMk id="26" creationId="{F69B11E1-7F6C-65DF-525A-DC80654180E2}"/>
          </ac:spMkLst>
        </pc:spChg>
        <pc:spChg chg="mod">
          <ac:chgData name="Michaela Popelková" userId="4da947f916a43c95" providerId="LiveId" clId="{3A20F11D-3E46-41F5-8C93-D879AF404DFB}" dt="2023-02-01T15:04:56.149" v="101" actId="165"/>
          <ac:spMkLst>
            <pc:docMk/>
            <pc:sldMk cId="2926952622" sldId="281"/>
            <ac:spMk id="27" creationId="{4AEF4F02-E4E3-8B48-4175-E46BCA792732}"/>
          </ac:spMkLst>
        </pc:spChg>
        <pc:spChg chg="del">
          <ac:chgData name="Michaela Popelková" userId="4da947f916a43c95" providerId="LiveId" clId="{3A20F11D-3E46-41F5-8C93-D879AF404DFB}" dt="2023-02-01T15:04:47.176" v="99" actId="478"/>
          <ac:spMkLst>
            <pc:docMk/>
            <pc:sldMk cId="2926952622" sldId="281"/>
            <ac:spMk id="29" creationId="{1B7CA4C4-2537-C097-3B0A-E778755AAC03}"/>
          </ac:spMkLst>
        </pc:spChg>
        <pc:spChg chg="mod">
          <ac:chgData name="Michaela Popelková" userId="4da947f916a43c95" providerId="LiveId" clId="{3A20F11D-3E46-41F5-8C93-D879AF404DFB}" dt="2023-02-01T15:04:56.149" v="101" actId="165"/>
          <ac:spMkLst>
            <pc:docMk/>
            <pc:sldMk cId="2926952622" sldId="281"/>
            <ac:spMk id="30" creationId="{23827D29-0D78-5812-589C-DA49DF4E347C}"/>
          </ac:spMkLst>
        </pc:spChg>
        <pc:spChg chg="mod">
          <ac:chgData name="Michaela Popelková" userId="4da947f916a43c95" providerId="LiveId" clId="{3A20F11D-3E46-41F5-8C93-D879AF404DFB}" dt="2023-02-01T15:05:00.387" v="103"/>
          <ac:spMkLst>
            <pc:docMk/>
            <pc:sldMk cId="2926952622" sldId="281"/>
            <ac:spMk id="33" creationId="{689AD092-1ABD-56A7-163D-33833C477447}"/>
          </ac:spMkLst>
        </pc:spChg>
        <pc:spChg chg="add mod">
          <ac:chgData name="Michaela Popelková" userId="4da947f916a43c95" providerId="LiveId" clId="{3A20F11D-3E46-41F5-8C93-D879AF404DFB}" dt="2023-02-02T04:17:42.204" v="182" actId="164"/>
          <ac:spMkLst>
            <pc:docMk/>
            <pc:sldMk cId="2926952622" sldId="281"/>
            <ac:spMk id="35" creationId="{27387D2C-2795-7985-6113-5F6FC5EDBFE2}"/>
          </ac:spMkLst>
        </pc:spChg>
        <pc:grpChg chg="add mod">
          <ac:chgData name="Michaela Popelková" userId="4da947f916a43c95" providerId="LiveId" clId="{3A20F11D-3E46-41F5-8C93-D879AF404DFB}" dt="2023-02-02T04:17:42.204" v="182" actId="164"/>
          <ac:grpSpMkLst>
            <pc:docMk/>
            <pc:sldMk cId="2926952622" sldId="281"/>
            <ac:grpSpMk id="3" creationId="{BD5830E5-17E4-3D63-BFC0-AFF083CF6F3C}"/>
          </ac:grpSpMkLst>
        </pc:grpChg>
        <pc:grpChg chg="del">
          <ac:chgData name="Michaela Popelková" userId="4da947f916a43c95" providerId="LiveId" clId="{3A20F11D-3E46-41F5-8C93-D879AF404DFB}" dt="2023-02-01T15:04:47.176" v="99" actId="478"/>
          <ac:grpSpMkLst>
            <pc:docMk/>
            <pc:sldMk cId="2926952622" sldId="281"/>
            <ac:grpSpMk id="7" creationId="{30AD339C-3027-02E6-C020-0E17C8A46AF7}"/>
          </ac:grpSpMkLst>
        </pc:grpChg>
        <pc:grpChg chg="mod topLvl">
          <ac:chgData name="Michaela Popelková" userId="4da947f916a43c95" providerId="LiveId" clId="{3A20F11D-3E46-41F5-8C93-D879AF404DFB}" dt="2023-02-02T04:17:42.204" v="182" actId="164"/>
          <ac:grpSpMkLst>
            <pc:docMk/>
            <pc:sldMk cId="2926952622" sldId="281"/>
            <ac:grpSpMk id="8" creationId="{0E4BF1FF-B8C9-BC32-8B94-2E2ED3420BEC}"/>
          </ac:grpSpMkLst>
        </pc:grpChg>
        <pc:grpChg chg="add mod">
          <ac:chgData name="Michaela Popelková" userId="4da947f916a43c95" providerId="LiveId" clId="{3A20F11D-3E46-41F5-8C93-D879AF404DFB}" dt="2023-02-02T04:17:42.204" v="182" actId="164"/>
          <ac:grpSpMkLst>
            <pc:docMk/>
            <pc:sldMk cId="2926952622" sldId="281"/>
            <ac:grpSpMk id="13" creationId="{39370F21-B0D6-FE1E-5166-14E1717D1A72}"/>
          </ac:grpSpMkLst>
        </pc:grpChg>
        <pc:grpChg chg="mod">
          <ac:chgData name="Michaela Popelková" userId="4da947f916a43c95" providerId="LiveId" clId="{3A20F11D-3E46-41F5-8C93-D879AF404DFB}" dt="2023-02-01T15:05:00.387" v="103"/>
          <ac:grpSpMkLst>
            <pc:docMk/>
            <pc:sldMk cId="2926952622" sldId="281"/>
            <ac:grpSpMk id="16" creationId="{D185CD36-8DB7-3A0E-9B70-82DDDA243F32}"/>
          </ac:grpSpMkLst>
        </pc:grpChg>
        <pc:grpChg chg="del mod topLvl">
          <ac:chgData name="Michaela Popelková" userId="4da947f916a43c95" providerId="LiveId" clId="{3A20F11D-3E46-41F5-8C93-D879AF404DFB}" dt="2023-02-01T15:04:59.345" v="102" actId="478"/>
          <ac:grpSpMkLst>
            <pc:docMk/>
            <pc:sldMk cId="2926952622" sldId="281"/>
            <ac:grpSpMk id="19" creationId="{41873CED-204C-7460-8C52-E3F968A11489}"/>
          </ac:grpSpMkLst>
        </pc:grpChg>
        <pc:grpChg chg="mod">
          <ac:chgData name="Michaela Popelková" userId="4da947f916a43c95" providerId="LiveId" clId="{3A20F11D-3E46-41F5-8C93-D879AF404DFB}" dt="2023-02-01T15:04:56.149" v="101" actId="165"/>
          <ac:grpSpMkLst>
            <pc:docMk/>
            <pc:sldMk cId="2926952622" sldId="281"/>
            <ac:grpSpMk id="20" creationId="{B824859A-0EA4-5E52-B46D-2A33B8B43D4C}"/>
          </ac:grpSpMkLst>
        </pc:grpChg>
        <pc:grpChg chg="mod">
          <ac:chgData name="Michaela Popelková" userId="4da947f916a43c95" providerId="LiveId" clId="{3A20F11D-3E46-41F5-8C93-D879AF404DFB}" dt="2023-02-01T15:04:56.149" v="101" actId="165"/>
          <ac:grpSpMkLst>
            <pc:docMk/>
            <pc:sldMk cId="2926952622" sldId="281"/>
            <ac:grpSpMk id="28" creationId="{807E054E-5D84-B374-18FF-643024B07CD8}"/>
          </ac:grpSpMkLst>
        </pc:grpChg>
        <pc:grpChg chg="del">
          <ac:chgData name="Michaela Popelková" userId="4da947f916a43c95" providerId="LiveId" clId="{3A20F11D-3E46-41F5-8C93-D879AF404DFB}" dt="2023-02-01T15:04:56.149" v="101" actId="165"/>
          <ac:grpSpMkLst>
            <pc:docMk/>
            <pc:sldMk cId="2926952622" sldId="281"/>
            <ac:grpSpMk id="32" creationId="{25AF0874-7567-0E29-0C8E-88BE2737F34A}"/>
          </ac:grpSpMkLst>
        </pc:grpChg>
        <pc:grpChg chg="add mod">
          <ac:chgData name="Michaela Popelková" userId="4da947f916a43c95" providerId="LiveId" clId="{3A20F11D-3E46-41F5-8C93-D879AF404DFB}" dt="2023-02-02T04:17:42.204" v="182" actId="164"/>
          <ac:grpSpMkLst>
            <pc:docMk/>
            <pc:sldMk cId="2926952622" sldId="281"/>
            <ac:grpSpMk id="36" creationId="{D0A3AFDF-4091-F42D-E551-3D3A9AA958B0}"/>
          </ac:grpSpMkLst>
        </pc:grpChg>
        <pc:picChg chg="mod topLvl">
          <ac:chgData name="Michaela Popelková" userId="4da947f916a43c95" providerId="LiveId" clId="{3A20F11D-3E46-41F5-8C93-D879AF404DFB}" dt="2023-02-02T04:17:42.204" v="182" actId="164"/>
          <ac:picMkLst>
            <pc:docMk/>
            <pc:sldMk cId="2926952622" sldId="281"/>
            <ac:picMk id="4" creationId="{3650E90E-3B1B-E5EF-5023-B68501694268}"/>
          </ac:picMkLst>
        </pc:picChg>
        <pc:picChg chg="mod topLvl">
          <ac:chgData name="Michaela Popelková" userId="4da947f916a43c95" providerId="LiveId" clId="{3A20F11D-3E46-41F5-8C93-D879AF404DFB}" dt="2023-02-02T04:17:42.204" v="182" actId="164"/>
          <ac:picMkLst>
            <pc:docMk/>
            <pc:sldMk cId="2926952622" sldId="281"/>
            <ac:picMk id="10" creationId="{8F2C31B3-5416-C9CC-AD5E-8E80A48EB098}"/>
          </ac:picMkLst>
        </pc:picChg>
        <pc:picChg chg="mod">
          <ac:chgData name="Michaela Popelková" userId="4da947f916a43c95" providerId="LiveId" clId="{3A20F11D-3E46-41F5-8C93-D879AF404DFB}" dt="2023-02-01T15:05:00.387" v="103"/>
          <ac:picMkLst>
            <pc:docMk/>
            <pc:sldMk cId="2926952622" sldId="281"/>
            <ac:picMk id="12" creationId="{907A0E97-2FEB-9D3F-0BA3-BFE24AE860C3}"/>
          </ac:picMkLst>
        </pc:picChg>
        <pc:picChg chg="mod">
          <ac:chgData name="Michaela Popelková" userId="4da947f916a43c95" providerId="LiveId" clId="{3A20F11D-3E46-41F5-8C93-D879AF404DFB}" dt="2023-02-01T15:05:00.387" v="103"/>
          <ac:picMkLst>
            <pc:docMk/>
            <pc:sldMk cId="2926952622" sldId="281"/>
            <ac:picMk id="17" creationId="{918E9A53-B5F5-23DE-275E-1AC26FB12927}"/>
          </ac:picMkLst>
        </pc:picChg>
        <pc:picChg chg="mod">
          <ac:chgData name="Michaela Popelková" userId="4da947f916a43c95" providerId="LiveId" clId="{3A20F11D-3E46-41F5-8C93-D879AF404DFB}" dt="2023-02-01T15:04:56.149" v="101" actId="165"/>
          <ac:picMkLst>
            <pc:docMk/>
            <pc:sldMk cId="2926952622" sldId="281"/>
            <ac:picMk id="21" creationId="{30EB1A0E-6A28-5A5B-2929-4EE5C4CBA9C4}"/>
          </ac:picMkLst>
        </pc:picChg>
        <pc:picChg chg="mod">
          <ac:chgData name="Michaela Popelková" userId="4da947f916a43c95" providerId="LiveId" clId="{3A20F11D-3E46-41F5-8C93-D879AF404DFB}" dt="2023-02-01T15:04:56.149" v="101" actId="165"/>
          <ac:picMkLst>
            <pc:docMk/>
            <pc:sldMk cId="2926952622" sldId="281"/>
            <ac:picMk id="23" creationId="{4DE1B05D-FACB-C99F-9B81-6D9F829266CE}"/>
          </ac:picMkLst>
        </pc:picChg>
        <pc:picChg chg="mod">
          <ac:chgData name="Michaela Popelková" userId="4da947f916a43c95" providerId="LiveId" clId="{3A20F11D-3E46-41F5-8C93-D879AF404DFB}" dt="2023-02-01T15:04:56.149" v="101" actId="165"/>
          <ac:picMkLst>
            <pc:docMk/>
            <pc:sldMk cId="2926952622" sldId="281"/>
            <ac:picMk id="31" creationId="{60FE897C-C797-FC77-DCA5-214CAFC53D93}"/>
          </ac:picMkLst>
        </pc:picChg>
        <pc:picChg chg="mod">
          <ac:chgData name="Michaela Popelková" userId="4da947f916a43c95" providerId="LiveId" clId="{3A20F11D-3E46-41F5-8C93-D879AF404DFB}" dt="2023-02-01T15:05:00.387" v="103"/>
          <ac:picMkLst>
            <pc:docMk/>
            <pc:sldMk cId="2926952622" sldId="281"/>
            <ac:picMk id="34" creationId="{3F7C223C-01CA-B70C-3121-BAB98A4D91FC}"/>
          </ac:picMkLst>
        </pc:picChg>
      </pc:sldChg>
      <pc:sldChg chg="addSp delSp modSp mod">
        <pc:chgData name="Michaela Popelková" userId="4da947f916a43c95" providerId="LiveId" clId="{3A20F11D-3E46-41F5-8C93-D879AF404DFB}" dt="2023-02-02T04:17:36.798" v="181" actId="164"/>
        <pc:sldMkLst>
          <pc:docMk/>
          <pc:sldMk cId="49387073" sldId="284"/>
        </pc:sldMkLst>
        <pc:spChg chg="mod topLvl">
          <ac:chgData name="Michaela Popelková" userId="4da947f916a43c95" providerId="LiveId" clId="{3A20F11D-3E46-41F5-8C93-D879AF404DFB}" dt="2023-02-02T04:17:36.798" v="181" actId="164"/>
          <ac:spMkLst>
            <pc:docMk/>
            <pc:sldMk cId="49387073" sldId="284"/>
            <ac:spMk id="2" creationId="{DE322BCE-0271-4C8E-9878-A7CF42C7A47B}"/>
          </ac:spMkLst>
        </pc:spChg>
        <pc:spChg chg="mod topLvl">
          <ac:chgData name="Michaela Popelková" userId="4da947f916a43c95" providerId="LiveId" clId="{3A20F11D-3E46-41F5-8C93-D879AF404DFB}" dt="2023-02-02T04:17:36.798" v="181" actId="164"/>
          <ac:spMkLst>
            <pc:docMk/>
            <pc:sldMk cId="49387073" sldId="284"/>
            <ac:spMk id="4" creationId="{A3822E06-0913-D58C-A8D8-E3F22E19C9CD}"/>
          </ac:spMkLst>
        </pc:spChg>
        <pc:spChg chg="mod topLvl">
          <ac:chgData name="Michaela Popelková" userId="4da947f916a43c95" providerId="LiveId" clId="{3A20F11D-3E46-41F5-8C93-D879AF404DFB}" dt="2023-02-02T04:17:36.798" v="181" actId="164"/>
          <ac:spMkLst>
            <pc:docMk/>
            <pc:sldMk cId="49387073" sldId="284"/>
            <ac:spMk id="5" creationId="{1E447D13-7421-5424-FF4B-3A8A79FC1F4D}"/>
          </ac:spMkLst>
        </pc:spChg>
        <pc:spChg chg="mod">
          <ac:chgData name="Michaela Popelková" userId="4da947f916a43c95" providerId="LiveId" clId="{3A20F11D-3E46-41F5-8C93-D879AF404DFB}" dt="2023-02-01T15:05:19.925" v="108"/>
          <ac:spMkLst>
            <pc:docMk/>
            <pc:sldMk cId="49387073" sldId="284"/>
            <ac:spMk id="9" creationId="{09F2369A-EE50-8CCD-0235-D546028678D6}"/>
          </ac:spMkLst>
        </pc:spChg>
        <pc:spChg chg="mod">
          <ac:chgData name="Michaela Popelková" userId="4da947f916a43c95" providerId="LiveId" clId="{3A20F11D-3E46-41F5-8C93-D879AF404DFB}" dt="2023-02-01T15:05:19.925" v="108"/>
          <ac:spMkLst>
            <pc:docMk/>
            <pc:sldMk cId="49387073" sldId="284"/>
            <ac:spMk id="11" creationId="{AF8AC6E9-0A64-96C9-FCE4-5FFF82721069}"/>
          </ac:spMkLst>
        </pc:spChg>
        <pc:spChg chg="mod">
          <ac:chgData name="Michaela Popelková" userId="4da947f916a43c95" providerId="LiveId" clId="{3A20F11D-3E46-41F5-8C93-D879AF404DFB}" dt="2023-02-01T15:05:19.925" v="108"/>
          <ac:spMkLst>
            <pc:docMk/>
            <pc:sldMk cId="49387073" sldId="284"/>
            <ac:spMk id="14" creationId="{43E68BA5-44B7-8E6F-C8B9-988DAA1A7A18}"/>
          </ac:spMkLst>
        </pc:spChg>
        <pc:spChg chg="mod">
          <ac:chgData name="Michaela Popelková" userId="4da947f916a43c95" providerId="LiveId" clId="{3A20F11D-3E46-41F5-8C93-D879AF404DFB}" dt="2023-02-01T15:05:19.925" v="108"/>
          <ac:spMkLst>
            <pc:docMk/>
            <pc:sldMk cId="49387073" sldId="284"/>
            <ac:spMk id="15" creationId="{6551057F-A936-7474-BC54-0DC0D153CE0B}"/>
          </ac:spMkLst>
        </pc:spChg>
        <pc:spChg chg="mod">
          <ac:chgData name="Michaela Popelková" userId="4da947f916a43c95" providerId="LiveId" clId="{3A20F11D-3E46-41F5-8C93-D879AF404DFB}" dt="2023-02-01T15:05:16.655" v="106" actId="165"/>
          <ac:spMkLst>
            <pc:docMk/>
            <pc:sldMk cId="49387073" sldId="284"/>
            <ac:spMk id="18" creationId="{DD62BCBE-11B7-F564-7903-DA48CA6CE868}"/>
          </ac:spMkLst>
        </pc:spChg>
        <pc:spChg chg="del">
          <ac:chgData name="Michaela Popelková" userId="4da947f916a43c95" providerId="LiveId" clId="{3A20F11D-3E46-41F5-8C93-D879AF404DFB}" dt="2023-02-01T15:05:11.695" v="105" actId="478"/>
          <ac:spMkLst>
            <pc:docMk/>
            <pc:sldMk cId="49387073" sldId="284"/>
            <ac:spMk id="22" creationId="{3B8ED2D0-2F2F-AC06-FDA2-9B107D8A2ABF}"/>
          </ac:spMkLst>
        </pc:spChg>
        <pc:spChg chg="mod topLvl">
          <ac:chgData name="Michaela Popelková" userId="4da947f916a43c95" providerId="LiveId" clId="{3A20F11D-3E46-41F5-8C93-D879AF404DFB}" dt="2023-02-02T04:17:36.798" v="181" actId="164"/>
          <ac:spMkLst>
            <pc:docMk/>
            <pc:sldMk cId="49387073" sldId="284"/>
            <ac:spMk id="24" creationId="{C35AE51C-1468-AF93-FBE7-2ED53CBB6710}"/>
          </ac:spMkLst>
        </pc:spChg>
        <pc:spChg chg="mod topLvl">
          <ac:chgData name="Michaela Popelková" userId="4da947f916a43c95" providerId="LiveId" clId="{3A20F11D-3E46-41F5-8C93-D879AF404DFB}" dt="2023-02-02T04:17:36.798" v="181" actId="164"/>
          <ac:spMkLst>
            <pc:docMk/>
            <pc:sldMk cId="49387073" sldId="284"/>
            <ac:spMk id="25" creationId="{1390292E-CF4A-4AAE-B8F3-6810A56F228D}"/>
          </ac:spMkLst>
        </pc:spChg>
        <pc:spChg chg="mod">
          <ac:chgData name="Michaela Popelková" userId="4da947f916a43c95" providerId="LiveId" clId="{3A20F11D-3E46-41F5-8C93-D879AF404DFB}" dt="2023-02-01T15:05:16.655" v="106" actId="165"/>
          <ac:spMkLst>
            <pc:docMk/>
            <pc:sldMk cId="49387073" sldId="284"/>
            <ac:spMk id="26" creationId="{1EF0A85C-04D3-2D4C-9D6E-75D187D22355}"/>
          </ac:spMkLst>
        </pc:spChg>
        <pc:spChg chg="mod">
          <ac:chgData name="Michaela Popelková" userId="4da947f916a43c95" providerId="LiveId" clId="{3A20F11D-3E46-41F5-8C93-D879AF404DFB}" dt="2023-02-01T15:05:16.655" v="106" actId="165"/>
          <ac:spMkLst>
            <pc:docMk/>
            <pc:sldMk cId="49387073" sldId="284"/>
            <ac:spMk id="27" creationId="{2CB47A1B-542C-49C6-B101-28AC30E9E281}"/>
          </ac:spMkLst>
        </pc:spChg>
        <pc:spChg chg="mod">
          <ac:chgData name="Michaela Popelková" userId="4da947f916a43c95" providerId="LiveId" clId="{3A20F11D-3E46-41F5-8C93-D879AF404DFB}" dt="2023-02-01T15:05:16.655" v="106" actId="165"/>
          <ac:spMkLst>
            <pc:docMk/>
            <pc:sldMk cId="49387073" sldId="284"/>
            <ac:spMk id="29" creationId="{7535C173-EB46-BCB4-6305-961862836640}"/>
          </ac:spMkLst>
        </pc:spChg>
        <pc:spChg chg="del">
          <ac:chgData name="Michaela Popelková" userId="4da947f916a43c95" providerId="LiveId" clId="{3A20F11D-3E46-41F5-8C93-D879AF404DFB}" dt="2023-02-01T15:05:08.606" v="104" actId="478"/>
          <ac:spMkLst>
            <pc:docMk/>
            <pc:sldMk cId="49387073" sldId="284"/>
            <ac:spMk id="32" creationId="{FACCFCC9-2BE7-E6BC-74F7-3F3A3A69CE1B}"/>
          </ac:spMkLst>
        </pc:spChg>
        <pc:spChg chg="mod">
          <ac:chgData name="Michaela Popelková" userId="4da947f916a43c95" providerId="LiveId" clId="{3A20F11D-3E46-41F5-8C93-D879AF404DFB}" dt="2023-02-01T15:05:19.925" v="108"/>
          <ac:spMkLst>
            <pc:docMk/>
            <pc:sldMk cId="49387073" sldId="284"/>
            <ac:spMk id="33" creationId="{B9B3C204-EF67-C2BF-4F63-EDE66494CC43}"/>
          </ac:spMkLst>
        </pc:spChg>
        <pc:spChg chg="add mod">
          <ac:chgData name="Michaela Popelková" userId="4da947f916a43c95" providerId="LiveId" clId="{3A20F11D-3E46-41F5-8C93-D879AF404DFB}" dt="2023-02-02T04:17:36.798" v="181" actId="164"/>
          <ac:spMkLst>
            <pc:docMk/>
            <pc:sldMk cId="49387073" sldId="284"/>
            <ac:spMk id="35" creationId="{7FA6B7BA-DF93-8C98-9BBD-A16471AB308B}"/>
          </ac:spMkLst>
        </pc:spChg>
        <pc:grpChg chg="add mod">
          <ac:chgData name="Michaela Popelková" userId="4da947f916a43c95" providerId="LiveId" clId="{3A20F11D-3E46-41F5-8C93-D879AF404DFB}" dt="2023-02-02T04:17:36.798" v="181" actId="164"/>
          <ac:grpSpMkLst>
            <pc:docMk/>
            <pc:sldMk cId="49387073" sldId="284"/>
            <ac:grpSpMk id="3" creationId="{124A540F-CF1A-F213-5683-953AEECA8019}"/>
          </ac:grpSpMkLst>
        </pc:grpChg>
        <pc:grpChg chg="del">
          <ac:chgData name="Michaela Popelková" userId="4da947f916a43c95" providerId="LiveId" clId="{3A20F11D-3E46-41F5-8C93-D879AF404DFB}" dt="2023-02-01T15:05:08.606" v="104" actId="478"/>
          <ac:grpSpMkLst>
            <pc:docMk/>
            <pc:sldMk cId="49387073" sldId="284"/>
            <ac:grpSpMk id="6" creationId="{8F739B99-8D9B-5260-6FB9-DF4B5EBAB797}"/>
          </ac:grpSpMkLst>
        </pc:grpChg>
        <pc:grpChg chg="mod topLvl">
          <ac:chgData name="Michaela Popelková" userId="4da947f916a43c95" providerId="LiveId" clId="{3A20F11D-3E46-41F5-8C93-D879AF404DFB}" dt="2023-02-02T04:17:36.798" v="181" actId="164"/>
          <ac:grpSpMkLst>
            <pc:docMk/>
            <pc:sldMk cId="49387073" sldId="284"/>
            <ac:grpSpMk id="8" creationId="{E0153AA2-A6C2-56FE-9E13-7132158D54C2}"/>
          </ac:grpSpMkLst>
        </pc:grpChg>
        <pc:grpChg chg="add mod">
          <ac:chgData name="Michaela Popelková" userId="4da947f916a43c95" providerId="LiveId" clId="{3A20F11D-3E46-41F5-8C93-D879AF404DFB}" dt="2023-02-02T04:17:36.798" v="181" actId="164"/>
          <ac:grpSpMkLst>
            <pc:docMk/>
            <pc:sldMk cId="49387073" sldId="284"/>
            <ac:grpSpMk id="13" creationId="{AFE233C5-E3B5-406E-D515-FF41052C844D}"/>
          </ac:grpSpMkLst>
        </pc:grpChg>
        <pc:grpChg chg="mod">
          <ac:chgData name="Michaela Popelková" userId="4da947f916a43c95" providerId="LiveId" clId="{3A20F11D-3E46-41F5-8C93-D879AF404DFB}" dt="2023-02-01T15:05:19.925" v="108"/>
          <ac:grpSpMkLst>
            <pc:docMk/>
            <pc:sldMk cId="49387073" sldId="284"/>
            <ac:grpSpMk id="16" creationId="{F67421A4-7470-A6EB-7EF9-DA97AC401E74}"/>
          </ac:grpSpMkLst>
        </pc:grpChg>
        <pc:grpChg chg="del mod topLvl">
          <ac:chgData name="Michaela Popelková" userId="4da947f916a43c95" providerId="LiveId" clId="{3A20F11D-3E46-41F5-8C93-D879AF404DFB}" dt="2023-02-01T15:05:18.835" v="107" actId="478"/>
          <ac:grpSpMkLst>
            <pc:docMk/>
            <pc:sldMk cId="49387073" sldId="284"/>
            <ac:grpSpMk id="19" creationId="{0290ED98-78F5-8ED5-CBE0-36553B82C91A}"/>
          </ac:grpSpMkLst>
        </pc:grpChg>
        <pc:grpChg chg="mod">
          <ac:chgData name="Michaela Popelková" userId="4da947f916a43c95" providerId="LiveId" clId="{3A20F11D-3E46-41F5-8C93-D879AF404DFB}" dt="2023-02-01T15:05:16.655" v="106" actId="165"/>
          <ac:grpSpMkLst>
            <pc:docMk/>
            <pc:sldMk cId="49387073" sldId="284"/>
            <ac:grpSpMk id="20" creationId="{45C3ED1B-886D-301A-547B-C6390B9E450F}"/>
          </ac:grpSpMkLst>
        </pc:grpChg>
        <pc:grpChg chg="mod">
          <ac:chgData name="Michaela Popelková" userId="4da947f916a43c95" providerId="LiveId" clId="{3A20F11D-3E46-41F5-8C93-D879AF404DFB}" dt="2023-02-01T15:05:16.655" v="106" actId="165"/>
          <ac:grpSpMkLst>
            <pc:docMk/>
            <pc:sldMk cId="49387073" sldId="284"/>
            <ac:grpSpMk id="28" creationId="{985AA4B1-C6A7-1867-AE3E-0720A7F68AE4}"/>
          </ac:grpSpMkLst>
        </pc:grpChg>
        <pc:grpChg chg="del">
          <ac:chgData name="Michaela Popelková" userId="4da947f916a43c95" providerId="LiveId" clId="{3A20F11D-3E46-41F5-8C93-D879AF404DFB}" dt="2023-02-01T15:05:16.655" v="106" actId="165"/>
          <ac:grpSpMkLst>
            <pc:docMk/>
            <pc:sldMk cId="49387073" sldId="284"/>
            <ac:grpSpMk id="31" creationId="{25238C12-2B49-E80A-69B1-1AFED45BE6F9}"/>
          </ac:grpSpMkLst>
        </pc:grpChg>
        <pc:grpChg chg="add mod">
          <ac:chgData name="Michaela Popelková" userId="4da947f916a43c95" providerId="LiveId" clId="{3A20F11D-3E46-41F5-8C93-D879AF404DFB}" dt="2023-02-02T04:17:36.798" v="181" actId="164"/>
          <ac:grpSpMkLst>
            <pc:docMk/>
            <pc:sldMk cId="49387073" sldId="284"/>
            <ac:grpSpMk id="36" creationId="{EEE82FC8-94FE-4EDB-04E0-7415EE7330D0}"/>
          </ac:grpSpMkLst>
        </pc:grpChg>
        <pc:picChg chg="mod topLvl">
          <ac:chgData name="Michaela Popelková" userId="4da947f916a43c95" providerId="LiveId" clId="{3A20F11D-3E46-41F5-8C93-D879AF404DFB}" dt="2023-02-02T04:17:36.798" v="181" actId="164"/>
          <ac:picMkLst>
            <pc:docMk/>
            <pc:sldMk cId="49387073" sldId="284"/>
            <ac:picMk id="7" creationId="{4AB19935-82AE-E520-15FE-E616A0698C86}"/>
          </ac:picMkLst>
        </pc:picChg>
        <pc:picChg chg="mod topLvl">
          <ac:chgData name="Michaela Popelková" userId="4da947f916a43c95" providerId="LiveId" clId="{3A20F11D-3E46-41F5-8C93-D879AF404DFB}" dt="2023-02-02T04:17:36.798" v="181" actId="164"/>
          <ac:picMkLst>
            <pc:docMk/>
            <pc:sldMk cId="49387073" sldId="284"/>
            <ac:picMk id="10" creationId="{DA880217-2A13-EABB-A7F4-36A916FBE066}"/>
          </ac:picMkLst>
        </pc:picChg>
        <pc:picChg chg="mod">
          <ac:chgData name="Michaela Popelková" userId="4da947f916a43c95" providerId="LiveId" clId="{3A20F11D-3E46-41F5-8C93-D879AF404DFB}" dt="2023-02-01T15:05:19.925" v="108"/>
          <ac:picMkLst>
            <pc:docMk/>
            <pc:sldMk cId="49387073" sldId="284"/>
            <ac:picMk id="12" creationId="{B5D64AA4-0E79-9C2E-8DE7-A736D20893AF}"/>
          </ac:picMkLst>
        </pc:picChg>
        <pc:picChg chg="mod">
          <ac:chgData name="Michaela Popelková" userId="4da947f916a43c95" providerId="LiveId" clId="{3A20F11D-3E46-41F5-8C93-D879AF404DFB}" dt="2023-02-01T15:05:19.925" v="108"/>
          <ac:picMkLst>
            <pc:docMk/>
            <pc:sldMk cId="49387073" sldId="284"/>
            <ac:picMk id="17" creationId="{A3B41107-73BE-BE85-6C09-9EEC38E41E93}"/>
          </ac:picMkLst>
        </pc:picChg>
        <pc:picChg chg="mod">
          <ac:chgData name="Michaela Popelková" userId="4da947f916a43c95" providerId="LiveId" clId="{3A20F11D-3E46-41F5-8C93-D879AF404DFB}" dt="2023-02-01T15:05:16.655" v="106" actId="165"/>
          <ac:picMkLst>
            <pc:docMk/>
            <pc:sldMk cId="49387073" sldId="284"/>
            <ac:picMk id="21" creationId="{5B4D9273-FAB8-47BB-F876-389D4A264C90}"/>
          </ac:picMkLst>
        </pc:picChg>
        <pc:picChg chg="mod">
          <ac:chgData name="Michaela Popelková" userId="4da947f916a43c95" providerId="LiveId" clId="{3A20F11D-3E46-41F5-8C93-D879AF404DFB}" dt="2023-02-01T15:05:16.655" v="106" actId="165"/>
          <ac:picMkLst>
            <pc:docMk/>
            <pc:sldMk cId="49387073" sldId="284"/>
            <ac:picMk id="23" creationId="{E91FE94F-D930-BCF6-4EBF-5818C7CA94B3}"/>
          </ac:picMkLst>
        </pc:picChg>
        <pc:picChg chg="mod">
          <ac:chgData name="Michaela Popelková" userId="4da947f916a43c95" providerId="LiveId" clId="{3A20F11D-3E46-41F5-8C93-D879AF404DFB}" dt="2023-02-01T15:05:16.655" v="106" actId="165"/>
          <ac:picMkLst>
            <pc:docMk/>
            <pc:sldMk cId="49387073" sldId="284"/>
            <ac:picMk id="30" creationId="{259F6713-482F-AA0E-3FB1-57C0DFBC66AB}"/>
          </ac:picMkLst>
        </pc:picChg>
        <pc:picChg chg="mod">
          <ac:chgData name="Michaela Popelková" userId="4da947f916a43c95" providerId="LiveId" clId="{3A20F11D-3E46-41F5-8C93-D879AF404DFB}" dt="2023-02-01T15:05:19.925" v="108"/>
          <ac:picMkLst>
            <pc:docMk/>
            <pc:sldMk cId="49387073" sldId="284"/>
            <ac:picMk id="34" creationId="{DDE47D93-C48D-8E5F-21F2-73308F4BCE2B}"/>
          </ac:picMkLst>
        </pc:picChg>
      </pc:sldChg>
      <pc:sldChg chg="addSp delSp modSp mod">
        <pc:chgData name="Michaela Popelková" userId="4da947f916a43c95" providerId="LiveId" clId="{3A20F11D-3E46-41F5-8C93-D879AF404DFB}" dt="2023-02-02T04:18:25.135" v="189" actId="164"/>
        <pc:sldMkLst>
          <pc:docMk/>
          <pc:sldMk cId="3479976610" sldId="286"/>
        </pc:sldMkLst>
        <pc:spChg chg="mod">
          <ac:chgData name="Michaela Popelková" userId="4da947f916a43c95" providerId="LiveId" clId="{3A20F11D-3E46-41F5-8C93-D879AF404DFB}" dt="2023-02-01T15:01:38.508" v="63" actId="165"/>
          <ac:spMkLst>
            <pc:docMk/>
            <pc:sldMk cId="3479976610" sldId="286"/>
            <ac:spMk id="7" creationId="{FC32E502-88C7-D334-F63C-3F16EC09E6E1}"/>
          </ac:spMkLst>
        </pc:spChg>
        <pc:spChg chg="mod">
          <ac:chgData name="Michaela Popelková" userId="4da947f916a43c95" providerId="LiveId" clId="{3A20F11D-3E46-41F5-8C93-D879AF404DFB}" dt="2023-02-01T15:01:38.508" v="63" actId="165"/>
          <ac:spMkLst>
            <pc:docMk/>
            <pc:sldMk cId="3479976610" sldId="286"/>
            <ac:spMk id="8" creationId="{17E2E7E5-BEEE-74C9-C93F-27F9E0DAD1F9}"/>
          </ac:spMkLst>
        </pc:spChg>
        <pc:spChg chg="mod">
          <ac:chgData name="Michaela Popelková" userId="4da947f916a43c95" providerId="LiveId" clId="{3A20F11D-3E46-41F5-8C93-D879AF404DFB}" dt="2023-02-01T15:01:38.508" v="63" actId="165"/>
          <ac:spMkLst>
            <pc:docMk/>
            <pc:sldMk cId="3479976610" sldId="286"/>
            <ac:spMk id="10" creationId="{D26E9B05-45E7-C008-AA2A-A195900F363B}"/>
          </ac:spMkLst>
        </pc:spChg>
        <pc:spChg chg="add mod">
          <ac:chgData name="Michaela Popelková" userId="4da947f916a43c95" providerId="LiveId" clId="{3A20F11D-3E46-41F5-8C93-D879AF404DFB}" dt="2023-02-02T04:18:25.135" v="189" actId="164"/>
          <ac:spMkLst>
            <pc:docMk/>
            <pc:sldMk cId="3479976610" sldId="286"/>
            <ac:spMk id="14" creationId="{FFDF2E70-085A-3E6B-0F3C-3B87F5D92C96}"/>
          </ac:spMkLst>
        </pc:spChg>
        <pc:spChg chg="mod">
          <ac:chgData name="Michaela Popelková" userId="4da947f916a43c95" providerId="LiveId" clId="{3A20F11D-3E46-41F5-8C93-D879AF404DFB}" dt="2023-02-01T15:01:49.200" v="66" actId="207"/>
          <ac:spMkLst>
            <pc:docMk/>
            <pc:sldMk cId="3479976610" sldId="286"/>
            <ac:spMk id="16" creationId="{80A99D5A-92EE-6D03-FB4D-7963259C55BB}"/>
          </ac:spMkLst>
        </pc:spChg>
        <pc:spChg chg="mod">
          <ac:chgData name="Michaela Popelková" userId="4da947f916a43c95" providerId="LiveId" clId="{3A20F11D-3E46-41F5-8C93-D879AF404DFB}" dt="2023-02-01T15:01:49.200" v="66" actId="207"/>
          <ac:spMkLst>
            <pc:docMk/>
            <pc:sldMk cId="3479976610" sldId="286"/>
            <ac:spMk id="17" creationId="{019A4FDE-91CD-EA5B-FC16-EAEFCC4211E6}"/>
          </ac:spMkLst>
        </pc:spChg>
        <pc:spChg chg="mod topLvl">
          <ac:chgData name="Michaela Popelková" userId="4da947f916a43c95" providerId="LiveId" clId="{3A20F11D-3E46-41F5-8C93-D879AF404DFB}" dt="2023-02-02T04:18:25.135" v="189" actId="164"/>
          <ac:spMkLst>
            <pc:docMk/>
            <pc:sldMk cId="3479976610" sldId="286"/>
            <ac:spMk id="19" creationId="{BF8E8331-1907-4253-9301-20ED1144744E}"/>
          </ac:spMkLst>
        </pc:spChg>
        <pc:spChg chg="mod topLvl">
          <ac:chgData name="Michaela Popelková" userId="4da947f916a43c95" providerId="LiveId" clId="{3A20F11D-3E46-41F5-8C93-D879AF404DFB}" dt="2023-02-02T04:18:25.135" v="189" actId="164"/>
          <ac:spMkLst>
            <pc:docMk/>
            <pc:sldMk cId="3479976610" sldId="286"/>
            <ac:spMk id="20" creationId="{37D52375-E0D3-47D4-B1A5-F8E64AD30DE8}"/>
          </ac:spMkLst>
        </pc:spChg>
        <pc:spChg chg="mod">
          <ac:chgData name="Michaela Popelková" userId="4da947f916a43c95" providerId="LiveId" clId="{3A20F11D-3E46-41F5-8C93-D879AF404DFB}" dt="2023-02-01T15:01:49.200" v="66" actId="207"/>
          <ac:spMkLst>
            <pc:docMk/>
            <pc:sldMk cId="3479976610" sldId="286"/>
            <ac:spMk id="22" creationId="{EFF116BE-F58D-FFD7-8279-C5FC9751A23E}"/>
          </ac:spMkLst>
        </pc:spChg>
        <pc:spChg chg="mod">
          <ac:chgData name="Michaela Popelková" userId="4da947f916a43c95" providerId="LiveId" clId="{3A20F11D-3E46-41F5-8C93-D879AF404DFB}" dt="2023-02-01T15:01:38.508" v="63" actId="165"/>
          <ac:spMkLst>
            <pc:docMk/>
            <pc:sldMk cId="3479976610" sldId="286"/>
            <ac:spMk id="37" creationId="{8A2DE224-974B-3F12-8DDB-319001774B99}"/>
          </ac:spMkLst>
        </pc:spChg>
        <pc:spChg chg="mod">
          <ac:chgData name="Michaela Popelková" userId="4da947f916a43c95" providerId="LiveId" clId="{3A20F11D-3E46-41F5-8C93-D879AF404DFB}" dt="2023-02-01T15:01:38.508" v="63" actId="165"/>
          <ac:spMkLst>
            <pc:docMk/>
            <pc:sldMk cId="3479976610" sldId="286"/>
            <ac:spMk id="47" creationId="{EF7D55F8-CA01-8329-6C5D-A4F715D55717}"/>
          </ac:spMkLst>
        </pc:spChg>
        <pc:spChg chg="mod">
          <ac:chgData name="Michaela Popelková" userId="4da947f916a43c95" providerId="LiveId" clId="{3A20F11D-3E46-41F5-8C93-D879AF404DFB}" dt="2023-02-01T15:01:38.508" v="63" actId="165"/>
          <ac:spMkLst>
            <pc:docMk/>
            <pc:sldMk cId="3479976610" sldId="286"/>
            <ac:spMk id="48" creationId="{3B7972DD-22E5-CF6D-95D3-5F29FFC17193}"/>
          </ac:spMkLst>
        </pc:spChg>
        <pc:spChg chg="mod topLvl">
          <ac:chgData name="Michaela Popelková" userId="4da947f916a43c95" providerId="LiveId" clId="{3A20F11D-3E46-41F5-8C93-D879AF404DFB}" dt="2023-02-02T04:18:25.135" v="189" actId="164"/>
          <ac:spMkLst>
            <pc:docMk/>
            <pc:sldMk cId="3479976610" sldId="286"/>
            <ac:spMk id="57" creationId="{8E8A3043-603E-6CED-2B04-9EE75E5226DD}"/>
          </ac:spMkLst>
        </pc:spChg>
        <pc:spChg chg="del">
          <ac:chgData name="Michaela Popelková" userId="4da947f916a43c95" providerId="LiveId" clId="{3A20F11D-3E46-41F5-8C93-D879AF404DFB}" dt="2023-02-01T15:01:16.771" v="60" actId="478"/>
          <ac:spMkLst>
            <pc:docMk/>
            <pc:sldMk cId="3479976610" sldId="286"/>
            <ac:spMk id="58" creationId="{F0DF9685-ED49-FC94-420B-5FAD5741CB34}"/>
          </ac:spMkLst>
        </pc:spChg>
        <pc:spChg chg="mod topLvl">
          <ac:chgData name="Michaela Popelková" userId="4da947f916a43c95" providerId="LiveId" clId="{3A20F11D-3E46-41F5-8C93-D879AF404DFB}" dt="2023-02-02T04:18:25.135" v="189" actId="164"/>
          <ac:spMkLst>
            <pc:docMk/>
            <pc:sldMk cId="3479976610" sldId="286"/>
            <ac:spMk id="59" creationId="{8F7ECA4E-66A6-A4C7-99EF-195DB43D667A}"/>
          </ac:spMkLst>
        </pc:spChg>
        <pc:grpChg chg="del mod topLvl">
          <ac:chgData name="Michaela Popelková" userId="4da947f916a43c95" providerId="LiveId" clId="{3A20F11D-3E46-41F5-8C93-D879AF404DFB}" dt="2023-02-01T15:01:44.312" v="64" actId="478"/>
          <ac:grpSpMkLst>
            <pc:docMk/>
            <pc:sldMk cId="3479976610" sldId="286"/>
            <ac:grpSpMk id="2" creationId="{B205FD9D-1651-BC57-153E-C7CD14E5F3BC}"/>
          </ac:grpSpMkLst>
        </pc:grpChg>
        <pc:grpChg chg="mod topLvl">
          <ac:chgData name="Michaela Popelková" userId="4da947f916a43c95" providerId="LiveId" clId="{3A20F11D-3E46-41F5-8C93-D879AF404DFB}" dt="2023-02-02T04:18:25.135" v="189" actId="164"/>
          <ac:grpSpMkLst>
            <pc:docMk/>
            <pc:sldMk cId="3479976610" sldId="286"/>
            <ac:grpSpMk id="4" creationId="{D42C28B6-D7AE-BFAE-5407-4375B603301A}"/>
          </ac:grpSpMkLst>
        </pc:grpChg>
        <pc:grpChg chg="mod">
          <ac:chgData name="Michaela Popelková" userId="4da947f916a43c95" providerId="LiveId" clId="{3A20F11D-3E46-41F5-8C93-D879AF404DFB}" dt="2023-02-01T15:01:38.508" v="63" actId="165"/>
          <ac:grpSpMkLst>
            <pc:docMk/>
            <pc:sldMk cId="3479976610" sldId="286"/>
            <ac:grpSpMk id="5" creationId="{A9836A35-FAAF-61AD-86C9-B5A3698916A1}"/>
          </ac:grpSpMkLst>
        </pc:grpChg>
        <pc:grpChg chg="mod">
          <ac:chgData name="Michaela Popelková" userId="4da947f916a43c95" providerId="LiveId" clId="{3A20F11D-3E46-41F5-8C93-D879AF404DFB}" dt="2023-02-01T15:01:38.508" v="63" actId="165"/>
          <ac:grpSpMkLst>
            <pc:docMk/>
            <pc:sldMk cId="3479976610" sldId="286"/>
            <ac:grpSpMk id="9" creationId="{E1205606-D88C-FECE-289C-6CCF1DDE36F2}"/>
          </ac:grpSpMkLst>
        </pc:grpChg>
        <pc:grpChg chg="del">
          <ac:chgData name="Michaela Popelková" userId="4da947f916a43c95" providerId="LiveId" clId="{3A20F11D-3E46-41F5-8C93-D879AF404DFB}" dt="2023-02-01T15:01:38.508" v="63" actId="165"/>
          <ac:grpSpMkLst>
            <pc:docMk/>
            <pc:sldMk cId="3479976610" sldId="286"/>
            <ac:grpSpMk id="13" creationId="{9B51DDB9-4037-FD6C-BF26-44AF22488760}"/>
          </ac:grpSpMkLst>
        </pc:grpChg>
        <pc:grpChg chg="add mod">
          <ac:chgData name="Michaela Popelková" userId="4da947f916a43c95" providerId="LiveId" clId="{3A20F11D-3E46-41F5-8C93-D879AF404DFB}" dt="2023-02-02T04:18:25.135" v="189" actId="164"/>
          <ac:grpSpMkLst>
            <pc:docMk/>
            <pc:sldMk cId="3479976610" sldId="286"/>
            <ac:grpSpMk id="15" creationId="{72194FF2-728E-BC78-DDDA-59529F253A26}"/>
          </ac:grpSpMkLst>
        </pc:grpChg>
        <pc:grpChg chg="mod">
          <ac:chgData name="Michaela Popelková" userId="4da947f916a43c95" providerId="LiveId" clId="{3A20F11D-3E46-41F5-8C93-D879AF404DFB}" dt="2023-02-01T15:01:45.191" v="65"/>
          <ac:grpSpMkLst>
            <pc:docMk/>
            <pc:sldMk cId="3479976610" sldId="286"/>
            <ac:grpSpMk id="18" creationId="{D601ED17-D2F8-77FD-5323-C6BB34DDB762}"/>
          </ac:grpSpMkLst>
        </pc:grpChg>
        <pc:grpChg chg="add mod">
          <ac:chgData name="Michaela Popelková" userId="4da947f916a43c95" providerId="LiveId" clId="{3A20F11D-3E46-41F5-8C93-D879AF404DFB}" dt="2023-02-02T04:18:25.135" v="189" actId="164"/>
          <ac:grpSpMkLst>
            <pc:docMk/>
            <pc:sldMk cId="3479976610" sldId="286"/>
            <ac:grpSpMk id="24" creationId="{EF9A00B4-7F9B-1480-42A8-430C3086BCFD}"/>
          </ac:grpSpMkLst>
        </pc:grpChg>
        <pc:grpChg chg="mod topLvl">
          <ac:chgData name="Michaela Popelková" userId="4da947f916a43c95" providerId="LiveId" clId="{3A20F11D-3E46-41F5-8C93-D879AF404DFB}" dt="2023-02-02T04:18:25.135" v="189" actId="164"/>
          <ac:grpSpMkLst>
            <pc:docMk/>
            <pc:sldMk cId="3479976610" sldId="286"/>
            <ac:grpSpMk id="36" creationId="{A5FEF6DD-585F-1199-0FC2-AD256E4C8A71}"/>
          </ac:grpSpMkLst>
        </pc:grpChg>
        <pc:grpChg chg="del">
          <ac:chgData name="Michaela Popelková" userId="4da947f916a43c95" providerId="LiveId" clId="{3A20F11D-3E46-41F5-8C93-D879AF404DFB}" dt="2023-02-01T15:01:16.771" v="60" actId="478"/>
          <ac:grpSpMkLst>
            <pc:docMk/>
            <pc:sldMk cId="3479976610" sldId="286"/>
            <ac:grpSpMk id="56" creationId="{43E38A4E-4419-A506-008E-3E252AB12E56}"/>
          </ac:grpSpMkLst>
        </pc:grpChg>
        <pc:picChg chg="mod">
          <ac:chgData name="Michaela Popelková" userId="4da947f916a43c95" providerId="LiveId" clId="{3A20F11D-3E46-41F5-8C93-D879AF404DFB}" dt="2023-02-01T15:01:38.508" v="63" actId="165"/>
          <ac:picMkLst>
            <pc:docMk/>
            <pc:sldMk cId="3479976610" sldId="286"/>
            <ac:picMk id="3" creationId="{B0385C58-211B-D92E-E422-8A47B4946127}"/>
          </ac:picMkLst>
        </pc:picChg>
        <pc:picChg chg="mod">
          <ac:chgData name="Michaela Popelková" userId="4da947f916a43c95" providerId="LiveId" clId="{3A20F11D-3E46-41F5-8C93-D879AF404DFB}" dt="2023-02-01T15:01:38.508" v="63" actId="165"/>
          <ac:picMkLst>
            <pc:docMk/>
            <pc:sldMk cId="3479976610" sldId="286"/>
            <ac:picMk id="6" creationId="{3D75C3E6-484E-517D-3C8F-548A66DD0AAB}"/>
          </ac:picMkLst>
        </pc:picChg>
        <pc:picChg chg="mod">
          <ac:chgData name="Michaela Popelková" userId="4da947f916a43c95" providerId="LiveId" clId="{3A20F11D-3E46-41F5-8C93-D879AF404DFB}" dt="2023-02-01T15:01:38.508" v="63" actId="165"/>
          <ac:picMkLst>
            <pc:docMk/>
            <pc:sldMk cId="3479976610" sldId="286"/>
            <ac:picMk id="11" creationId="{70FDF865-FA48-7749-F907-F73200203D88}"/>
          </ac:picMkLst>
        </pc:picChg>
        <pc:picChg chg="mod topLvl">
          <ac:chgData name="Michaela Popelková" userId="4da947f916a43c95" providerId="LiveId" clId="{3A20F11D-3E46-41F5-8C93-D879AF404DFB}" dt="2023-02-02T04:18:25.135" v="189" actId="164"/>
          <ac:picMkLst>
            <pc:docMk/>
            <pc:sldMk cId="3479976610" sldId="286"/>
            <ac:picMk id="12" creationId="{CA93C6C2-631B-EDCF-29A0-8F971D19AF5A}"/>
          </ac:picMkLst>
        </pc:picChg>
        <pc:picChg chg="mod">
          <ac:chgData name="Michaela Popelková" userId="4da947f916a43c95" providerId="LiveId" clId="{3A20F11D-3E46-41F5-8C93-D879AF404DFB}" dt="2023-02-01T15:01:45.191" v="65"/>
          <ac:picMkLst>
            <pc:docMk/>
            <pc:sldMk cId="3479976610" sldId="286"/>
            <ac:picMk id="21" creationId="{E43C3A4F-96DD-D9EE-A42F-1620BEB98953}"/>
          </ac:picMkLst>
        </pc:picChg>
        <pc:picChg chg="mod">
          <ac:chgData name="Michaela Popelková" userId="4da947f916a43c95" providerId="LiveId" clId="{3A20F11D-3E46-41F5-8C93-D879AF404DFB}" dt="2023-02-01T15:01:45.191" v="65"/>
          <ac:picMkLst>
            <pc:docMk/>
            <pc:sldMk cId="3479976610" sldId="286"/>
            <ac:picMk id="23" creationId="{62E1D4E3-03D2-E01D-DFE2-74D265B47D80}"/>
          </ac:picMkLst>
        </pc:picChg>
        <pc:picChg chg="mod">
          <ac:chgData name="Michaela Popelková" userId="4da947f916a43c95" providerId="LiveId" clId="{3A20F11D-3E46-41F5-8C93-D879AF404DFB}" dt="2023-02-01T15:01:38.508" v="63" actId="165"/>
          <ac:picMkLst>
            <pc:docMk/>
            <pc:sldMk cId="3479976610" sldId="286"/>
            <ac:picMk id="38" creationId="{B506322B-FFFB-E0D9-77DF-A394480ACE44}"/>
          </ac:picMkLst>
        </pc:picChg>
      </pc:sldChg>
      <pc:sldChg chg="addSp delSp modSp mod">
        <pc:chgData name="Michaela Popelková" userId="4da947f916a43c95" providerId="LiveId" clId="{3A20F11D-3E46-41F5-8C93-D879AF404DFB}" dt="2023-02-02T04:17:46.901" v="183" actId="164"/>
        <pc:sldMkLst>
          <pc:docMk/>
          <pc:sldMk cId="2515640667" sldId="287"/>
        </pc:sldMkLst>
        <pc:spChg chg="mod topLvl">
          <ac:chgData name="Michaela Popelková" userId="4da947f916a43c95" providerId="LiveId" clId="{3A20F11D-3E46-41F5-8C93-D879AF404DFB}" dt="2023-02-02T04:17:46.901" v="183" actId="164"/>
          <ac:spMkLst>
            <pc:docMk/>
            <pc:sldMk cId="2515640667" sldId="287"/>
            <ac:spMk id="2" creationId="{969F11C5-396C-C911-AFC8-4FBD7F324E87}"/>
          </ac:spMkLst>
        </pc:spChg>
        <pc:spChg chg="mod topLvl">
          <ac:chgData name="Michaela Popelková" userId="4da947f916a43c95" providerId="LiveId" clId="{3A20F11D-3E46-41F5-8C93-D879AF404DFB}" dt="2023-02-02T04:17:46.901" v="183" actId="164"/>
          <ac:spMkLst>
            <pc:docMk/>
            <pc:sldMk cId="2515640667" sldId="287"/>
            <ac:spMk id="3" creationId="{35C46984-97CD-817E-0C74-9AA8655F5B57}"/>
          </ac:spMkLst>
        </pc:spChg>
        <pc:spChg chg="mod">
          <ac:chgData name="Michaela Popelková" userId="4da947f916a43c95" providerId="LiveId" clId="{3A20F11D-3E46-41F5-8C93-D879AF404DFB}" dt="2023-02-01T15:02:13.927" v="68" actId="165"/>
          <ac:spMkLst>
            <pc:docMk/>
            <pc:sldMk cId="2515640667" sldId="287"/>
            <ac:spMk id="5" creationId="{B0D13AE8-C628-7973-441F-CAD384997AD1}"/>
          </ac:spMkLst>
        </pc:spChg>
        <pc:spChg chg="mod">
          <ac:chgData name="Michaela Popelková" userId="4da947f916a43c95" providerId="LiveId" clId="{3A20F11D-3E46-41F5-8C93-D879AF404DFB}" dt="2023-02-01T15:02:13.927" v="68" actId="165"/>
          <ac:spMkLst>
            <pc:docMk/>
            <pc:sldMk cId="2515640667" sldId="287"/>
            <ac:spMk id="8" creationId="{6A33CE7D-ADC3-A9DE-52AB-98EC173487E7}"/>
          </ac:spMkLst>
        </pc:spChg>
        <pc:spChg chg="del">
          <ac:chgData name="Michaela Popelková" userId="4da947f916a43c95" providerId="LiveId" clId="{3A20F11D-3E46-41F5-8C93-D879AF404DFB}" dt="2023-02-01T15:02:09.662" v="67" actId="478"/>
          <ac:spMkLst>
            <pc:docMk/>
            <pc:sldMk cId="2515640667" sldId="287"/>
            <ac:spMk id="9" creationId="{36AEC50C-712F-FEF2-80EF-0C08C05A826A}"/>
          </ac:spMkLst>
        </pc:spChg>
        <pc:spChg chg="mod">
          <ac:chgData name="Michaela Popelková" userId="4da947f916a43c95" providerId="LiveId" clId="{3A20F11D-3E46-41F5-8C93-D879AF404DFB}" dt="2023-02-01T15:02:18.164" v="70"/>
          <ac:spMkLst>
            <pc:docMk/>
            <pc:sldMk cId="2515640667" sldId="287"/>
            <ac:spMk id="13" creationId="{2B11851A-CEDB-4F85-21E1-1CAD17F5935C}"/>
          </ac:spMkLst>
        </pc:spChg>
        <pc:spChg chg="mod">
          <ac:chgData name="Michaela Popelková" userId="4da947f916a43c95" providerId="LiveId" clId="{3A20F11D-3E46-41F5-8C93-D879AF404DFB}" dt="2023-02-01T15:02:18.164" v="70"/>
          <ac:spMkLst>
            <pc:docMk/>
            <pc:sldMk cId="2515640667" sldId="287"/>
            <ac:spMk id="14" creationId="{4D0A63D9-4FBD-A8B9-4241-E476FE8BDD97}"/>
          </ac:spMkLst>
        </pc:spChg>
        <pc:spChg chg="mod">
          <ac:chgData name="Michaela Popelková" userId="4da947f916a43c95" providerId="LiveId" clId="{3A20F11D-3E46-41F5-8C93-D879AF404DFB}" dt="2023-02-01T15:02:18.164" v="70"/>
          <ac:spMkLst>
            <pc:docMk/>
            <pc:sldMk cId="2515640667" sldId="287"/>
            <ac:spMk id="17" creationId="{EB334ADA-157E-55F6-850C-57A94393878E}"/>
          </ac:spMkLst>
        </pc:spChg>
        <pc:spChg chg="mod">
          <ac:chgData name="Michaela Popelková" userId="4da947f916a43c95" providerId="LiveId" clId="{3A20F11D-3E46-41F5-8C93-D879AF404DFB}" dt="2023-02-01T15:02:18.164" v="70"/>
          <ac:spMkLst>
            <pc:docMk/>
            <pc:sldMk cId="2515640667" sldId="287"/>
            <ac:spMk id="18" creationId="{5B7D8E8F-D2CC-73AC-F66B-6A2EF378B145}"/>
          </ac:spMkLst>
        </pc:spChg>
        <pc:spChg chg="mod">
          <ac:chgData name="Michaela Popelková" userId="4da947f916a43c95" providerId="LiveId" clId="{3A20F11D-3E46-41F5-8C93-D879AF404DFB}" dt="2023-02-01T15:02:13.927" v="68" actId="165"/>
          <ac:spMkLst>
            <pc:docMk/>
            <pc:sldMk cId="2515640667" sldId="287"/>
            <ac:spMk id="23" creationId="{16B144FF-231D-9595-5E25-47F8D87C09D4}"/>
          </ac:spMkLst>
        </pc:spChg>
        <pc:spChg chg="mod">
          <ac:chgData name="Michaela Popelková" userId="4da947f916a43c95" providerId="LiveId" clId="{3A20F11D-3E46-41F5-8C93-D879AF404DFB}" dt="2023-02-01T15:02:13.927" v="68" actId="165"/>
          <ac:spMkLst>
            <pc:docMk/>
            <pc:sldMk cId="2515640667" sldId="287"/>
            <ac:spMk id="24" creationId="{10D5E242-DA06-20DA-E7BF-BA5DBA80CB2C}"/>
          </ac:spMkLst>
        </pc:spChg>
        <pc:spChg chg="mod">
          <ac:chgData name="Michaela Popelková" userId="4da947f916a43c95" providerId="LiveId" clId="{3A20F11D-3E46-41F5-8C93-D879AF404DFB}" dt="2023-02-01T15:02:13.927" v="68" actId="165"/>
          <ac:spMkLst>
            <pc:docMk/>
            <pc:sldMk cId="2515640667" sldId="287"/>
            <ac:spMk id="26" creationId="{374D0C66-51DC-C349-D24B-9220A946379B}"/>
          </ac:spMkLst>
        </pc:spChg>
        <pc:spChg chg="mod">
          <ac:chgData name="Michaela Popelková" userId="4da947f916a43c95" providerId="LiveId" clId="{3A20F11D-3E46-41F5-8C93-D879AF404DFB}" dt="2023-02-01T15:02:18.164" v="70"/>
          <ac:spMkLst>
            <pc:docMk/>
            <pc:sldMk cId="2515640667" sldId="287"/>
            <ac:spMk id="30" creationId="{2163AF30-C1AA-D83C-8E48-93743EAF1BA1}"/>
          </ac:spMkLst>
        </pc:spChg>
        <pc:spChg chg="add mod">
          <ac:chgData name="Michaela Popelková" userId="4da947f916a43c95" providerId="LiveId" clId="{3A20F11D-3E46-41F5-8C93-D879AF404DFB}" dt="2023-02-02T04:17:46.901" v="183" actId="164"/>
          <ac:spMkLst>
            <pc:docMk/>
            <pc:sldMk cId="2515640667" sldId="287"/>
            <ac:spMk id="32" creationId="{ACDAE515-0865-F56A-84F9-3F9659587D77}"/>
          </ac:spMkLst>
        </pc:spChg>
        <pc:spChg chg="mod topLvl">
          <ac:chgData name="Michaela Popelková" userId="4da947f916a43c95" providerId="LiveId" clId="{3A20F11D-3E46-41F5-8C93-D879AF404DFB}" dt="2023-02-02T04:17:46.901" v="183" actId="164"/>
          <ac:spMkLst>
            <pc:docMk/>
            <pc:sldMk cId="2515640667" sldId="287"/>
            <ac:spMk id="48" creationId="{494B86EF-B186-4B6B-88ED-83589B6946DC}"/>
          </ac:spMkLst>
        </pc:spChg>
        <pc:spChg chg="mod topLvl">
          <ac:chgData name="Michaela Popelková" userId="4da947f916a43c95" providerId="LiveId" clId="{3A20F11D-3E46-41F5-8C93-D879AF404DFB}" dt="2023-02-02T04:17:46.901" v="183" actId="164"/>
          <ac:spMkLst>
            <pc:docMk/>
            <pc:sldMk cId="2515640667" sldId="287"/>
            <ac:spMk id="57" creationId="{8E8A3043-603E-6CED-2B04-9EE75E5226DD}"/>
          </ac:spMkLst>
        </pc:spChg>
        <pc:spChg chg="del mod topLvl">
          <ac:chgData name="Michaela Popelková" userId="4da947f916a43c95" providerId="LiveId" clId="{3A20F11D-3E46-41F5-8C93-D879AF404DFB}" dt="2023-02-01T15:02:22.223" v="71" actId="478"/>
          <ac:spMkLst>
            <pc:docMk/>
            <pc:sldMk cId="2515640667" sldId="287"/>
            <ac:spMk id="58" creationId="{F0DF9685-ED49-FC94-420B-5FAD5741CB34}"/>
          </ac:spMkLst>
        </pc:spChg>
        <pc:grpChg chg="mod topLvl">
          <ac:chgData name="Michaela Popelková" userId="4da947f916a43c95" providerId="LiveId" clId="{3A20F11D-3E46-41F5-8C93-D879AF404DFB}" dt="2023-02-02T04:17:46.901" v="183" actId="164"/>
          <ac:grpSpMkLst>
            <pc:docMk/>
            <pc:sldMk cId="2515640667" sldId="287"/>
            <ac:grpSpMk id="4" creationId="{9FD8040F-5907-7B0E-16B3-FB2487ACE535}"/>
          </ac:grpSpMkLst>
        </pc:grpChg>
        <pc:grpChg chg="mod topLvl">
          <ac:chgData name="Michaela Popelková" userId="4da947f916a43c95" providerId="LiveId" clId="{3A20F11D-3E46-41F5-8C93-D879AF404DFB}" dt="2023-02-02T04:17:46.901" v="183" actId="164"/>
          <ac:grpSpMkLst>
            <pc:docMk/>
            <pc:sldMk cId="2515640667" sldId="287"/>
            <ac:grpSpMk id="7" creationId="{F854A00E-4E09-1693-6006-6ED9307F54AF}"/>
          </ac:grpSpMkLst>
        </pc:grpChg>
        <pc:grpChg chg="add mod">
          <ac:chgData name="Michaela Popelková" userId="4da947f916a43c95" providerId="LiveId" clId="{3A20F11D-3E46-41F5-8C93-D879AF404DFB}" dt="2023-02-02T04:17:46.901" v="183" actId="164"/>
          <ac:grpSpMkLst>
            <pc:docMk/>
            <pc:sldMk cId="2515640667" sldId="287"/>
            <ac:grpSpMk id="12" creationId="{106142F5-9598-82EE-8D4E-1A6668B78B7F}"/>
          </ac:grpSpMkLst>
        </pc:grpChg>
        <pc:grpChg chg="add mod">
          <ac:chgData name="Michaela Popelková" userId="4da947f916a43c95" providerId="LiveId" clId="{3A20F11D-3E46-41F5-8C93-D879AF404DFB}" dt="2023-02-02T04:17:46.901" v="183" actId="164"/>
          <ac:grpSpMkLst>
            <pc:docMk/>
            <pc:sldMk cId="2515640667" sldId="287"/>
            <ac:grpSpMk id="16" creationId="{D83CAFA4-7992-7E86-4E07-9CCFE0670F09}"/>
          </ac:grpSpMkLst>
        </pc:grpChg>
        <pc:grpChg chg="del mod topLvl">
          <ac:chgData name="Michaela Popelková" userId="4da947f916a43c95" providerId="LiveId" clId="{3A20F11D-3E46-41F5-8C93-D879AF404DFB}" dt="2023-02-01T15:02:16.942" v="69" actId="478"/>
          <ac:grpSpMkLst>
            <pc:docMk/>
            <pc:sldMk cId="2515640667" sldId="287"/>
            <ac:grpSpMk id="19" creationId="{F1FB993E-24D6-12C3-1355-7A6EA640C307}"/>
          </ac:grpSpMkLst>
        </pc:grpChg>
        <pc:grpChg chg="mod">
          <ac:chgData name="Michaela Popelková" userId="4da947f916a43c95" providerId="LiveId" clId="{3A20F11D-3E46-41F5-8C93-D879AF404DFB}" dt="2023-02-01T15:02:13.927" v="68" actId="165"/>
          <ac:grpSpMkLst>
            <pc:docMk/>
            <pc:sldMk cId="2515640667" sldId="287"/>
            <ac:grpSpMk id="20" creationId="{D1670FB4-F5B2-1595-134C-79F5AAF11257}"/>
          </ac:grpSpMkLst>
        </pc:grpChg>
        <pc:grpChg chg="mod">
          <ac:chgData name="Michaela Popelková" userId="4da947f916a43c95" providerId="LiveId" clId="{3A20F11D-3E46-41F5-8C93-D879AF404DFB}" dt="2023-02-01T15:02:18.164" v="70"/>
          <ac:grpSpMkLst>
            <pc:docMk/>
            <pc:sldMk cId="2515640667" sldId="287"/>
            <ac:grpSpMk id="22" creationId="{3291C01D-0438-20B7-4EEC-67113F4DD16A}"/>
          </ac:grpSpMkLst>
        </pc:grpChg>
        <pc:grpChg chg="mod">
          <ac:chgData name="Michaela Popelková" userId="4da947f916a43c95" providerId="LiveId" clId="{3A20F11D-3E46-41F5-8C93-D879AF404DFB}" dt="2023-02-01T15:02:13.927" v="68" actId="165"/>
          <ac:grpSpMkLst>
            <pc:docMk/>
            <pc:sldMk cId="2515640667" sldId="287"/>
            <ac:grpSpMk id="25" creationId="{D751EA65-D5D1-B55A-8A0F-FDD6F066B542}"/>
          </ac:grpSpMkLst>
        </pc:grpChg>
        <pc:grpChg chg="del">
          <ac:chgData name="Michaela Popelková" userId="4da947f916a43c95" providerId="LiveId" clId="{3A20F11D-3E46-41F5-8C93-D879AF404DFB}" dt="2023-02-01T15:02:13.927" v="68" actId="165"/>
          <ac:grpSpMkLst>
            <pc:docMk/>
            <pc:sldMk cId="2515640667" sldId="287"/>
            <ac:grpSpMk id="28" creationId="{E88140A5-AF0A-2ABD-E763-76E6F7747B6C}"/>
          </ac:grpSpMkLst>
        </pc:grpChg>
        <pc:grpChg chg="add mod">
          <ac:chgData name="Michaela Popelková" userId="4da947f916a43c95" providerId="LiveId" clId="{3A20F11D-3E46-41F5-8C93-D879AF404DFB}" dt="2023-02-02T04:17:46.901" v="183" actId="164"/>
          <ac:grpSpMkLst>
            <pc:docMk/>
            <pc:sldMk cId="2515640667" sldId="287"/>
            <ac:grpSpMk id="33" creationId="{7DE2119D-7872-D31C-D0D4-706A67B09E73}"/>
          </ac:grpSpMkLst>
        </pc:grpChg>
        <pc:grpChg chg="del mod topLvl">
          <ac:chgData name="Michaela Popelková" userId="4da947f916a43c95" providerId="LiveId" clId="{3A20F11D-3E46-41F5-8C93-D879AF404DFB}" dt="2023-02-01T15:02:22.223" v="71" actId="478"/>
          <ac:grpSpMkLst>
            <pc:docMk/>
            <pc:sldMk cId="2515640667" sldId="287"/>
            <ac:grpSpMk id="56" creationId="{43E38A4E-4419-A506-008E-3E252AB12E56}"/>
          </ac:grpSpMkLst>
        </pc:grpChg>
        <pc:picChg chg="mod">
          <ac:chgData name="Michaela Popelková" userId="4da947f916a43c95" providerId="LiveId" clId="{3A20F11D-3E46-41F5-8C93-D879AF404DFB}" dt="2023-02-01T15:02:13.927" v="68" actId="165"/>
          <ac:picMkLst>
            <pc:docMk/>
            <pc:sldMk cId="2515640667" sldId="287"/>
            <ac:picMk id="6" creationId="{84FE2ED2-5480-09BB-943B-B7CAF50316FF}"/>
          </ac:picMkLst>
        </pc:picChg>
        <pc:picChg chg="mod">
          <ac:chgData name="Michaela Popelková" userId="4da947f916a43c95" providerId="LiveId" clId="{3A20F11D-3E46-41F5-8C93-D879AF404DFB}" dt="2023-02-01T15:02:13.927" v="68" actId="165"/>
          <ac:picMkLst>
            <pc:docMk/>
            <pc:sldMk cId="2515640667" sldId="287"/>
            <ac:picMk id="10" creationId="{25F45A23-433C-FCDE-B5C4-C0B80B0018C6}"/>
          </ac:picMkLst>
        </pc:picChg>
        <pc:picChg chg="mod topLvl">
          <ac:chgData name="Michaela Popelková" userId="4da947f916a43c95" providerId="LiveId" clId="{3A20F11D-3E46-41F5-8C93-D879AF404DFB}" dt="2023-02-02T04:17:46.901" v="183" actId="164"/>
          <ac:picMkLst>
            <pc:docMk/>
            <pc:sldMk cId="2515640667" sldId="287"/>
            <ac:picMk id="11" creationId="{EAFDFE7D-6D64-1385-97BE-DF7263DA2F44}"/>
          </ac:picMkLst>
        </pc:picChg>
        <pc:picChg chg="mod">
          <ac:chgData name="Michaela Popelková" userId="4da947f916a43c95" providerId="LiveId" clId="{3A20F11D-3E46-41F5-8C93-D879AF404DFB}" dt="2023-02-01T15:02:18.164" v="70"/>
          <ac:picMkLst>
            <pc:docMk/>
            <pc:sldMk cId="2515640667" sldId="287"/>
            <ac:picMk id="15" creationId="{C755BB97-94EB-1B95-A6AD-7821F8BE4767}"/>
          </ac:picMkLst>
        </pc:picChg>
        <pc:picChg chg="mod">
          <ac:chgData name="Michaela Popelková" userId="4da947f916a43c95" providerId="LiveId" clId="{3A20F11D-3E46-41F5-8C93-D879AF404DFB}" dt="2023-02-01T15:02:13.927" v="68" actId="165"/>
          <ac:picMkLst>
            <pc:docMk/>
            <pc:sldMk cId="2515640667" sldId="287"/>
            <ac:picMk id="21" creationId="{70EE890B-AF09-BDE6-DA51-10DCB5822A8F}"/>
          </ac:picMkLst>
        </pc:picChg>
        <pc:picChg chg="mod">
          <ac:chgData name="Michaela Popelková" userId="4da947f916a43c95" providerId="LiveId" clId="{3A20F11D-3E46-41F5-8C93-D879AF404DFB}" dt="2023-02-01T15:02:13.927" v="68" actId="165"/>
          <ac:picMkLst>
            <pc:docMk/>
            <pc:sldMk cId="2515640667" sldId="287"/>
            <ac:picMk id="27" creationId="{E056C55A-6E85-BBAB-BF5D-9169E3D9A539}"/>
          </ac:picMkLst>
        </pc:picChg>
        <pc:picChg chg="mod">
          <ac:chgData name="Michaela Popelková" userId="4da947f916a43c95" providerId="LiveId" clId="{3A20F11D-3E46-41F5-8C93-D879AF404DFB}" dt="2023-02-01T15:02:18.164" v="70"/>
          <ac:picMkLst>
            <pc:docMk/>
            <pc:sldMk cId="2515640667" sldId="287"/>
            <ac:picMk id="29" creationId="{462B78B0-CFA6-40C4-B1FE-40CF6069E5B3}"/>
          </ac:picMkLst>
        </pc:picChg>
        <pc:picChg chg="mod">
          <ac:chgData name="Michaela Popelková" userId="4da947f916a43c95" providerId="LiveId" clId="{3A20F11D-3E46-41F5-8C93-D879AF404DFB}" dt="2023-02-01T15:02:18.164" v="70"/>
          <ac:picMkLst>
            <pc:docMk/>
            <pc:sldMk cId="2515640667" sldId="287"/>
            <ac:picMk id="31" creationId="{E8351A9E-E2E4-0040-6DCF-625BFD53DB12}"/>
          </ac:picMkLst>
        </pc:picChg>
      </pc:sldChg>
      <pc:sldChg chg="addSp delSp modSp mod">
        <pc:chgData name="Michaela Popelková" userId="4da947f916a43c95" providerId="LiveId" clId="{3A20F11D-3E46-41F5-8C93-D879AF404DFB}" dt="2023-02-02T04:17:51.506" v="184" actId="164"/>
        <pc:sldMkLst>
          <pc:docMk/>
          <pc:sldMk cId="1272606788" sldId="288"/>
        </pc:sldMkLst>
        <pc:spChg chg="mod topLvl">
          <ac:chgData name="Michaela Popelková" userId="4da947f916a43c95" providerId="LiveId" clId="{3A20F11D-3E46-41F5-8C93-D879AF404DFB}" dt="2023-02-02T04:17:51.506" v="184" actId="164"/>
          <ac:spMkLst>
            <pc:docMk/>
            <pc:sldMk cId="1272606788" sldId="288"/>
            <ac:spMk id="2" creationId="{DE322BCE-0271-4C8E-9878-A7CF42C7A47B}"/>
          </ac:spMkLst>
        </pc:spChg>
        <pc:spChg chg="mod topLvl">
          <ac:chgData name="Michaela Popelková" userId="4da947f916a43c95" providerId="LiveId" clId="{3A20F11D-3E46-41F5-8C93-D879AF404DFB}" dt="2023-02-02T04:17:51.506" v="184" actId="164"/>
          <ac:spMkLst>
            <pc:docMk/>
            <pc:sldMk cId="1272606788" sldId="288"/>
            <ac:spMk id="4" creationId="{4C78A10C-BE35-04C4-11B2-58672D52EEF1}"/>
          </ac:spMkLst>
        </pc:spChg>
        <pc:spChg chg="mod topLvl">
          <ac:chgData name="Michaela Popelková" userId="4da947f916a43c95" providerId="LiveId" clId="{3A20F11D-3E46-41F5-8C93-D879AF404DFB}" dt="2023-02-02T04:17:51.506" v="184" actId="164"/>
          <ac:spMkLst>
            <pc:docMk/>
            <pc:sldMk cId="1272606788" sldId="288"/>
            <ac:spMk id="6" creationId="{2A9BE3D0-1213-62B0-A011-6E4A62F810D2}"/>
          </ac:spMkLst>
        </pc:spChg>
        <pc:spChg chg="mod">
          <ac:chgData name="Michaela Popelková" userId="4da947f916a43c95" providerId="LiveId" clId="{3A20F11D-3E46-41F5-8C93-D879AF404DFB}" dt="2023-02-01T15:04:32.362" v="98"/>
          <ac:spMkLst>
            <pc:docMk/>
            <pc:sldMk cId="1272606788" sldId="288"/>
            <ac:spMk id="9" creationId="{08BB73AC-5787-9D74-5282-92446CC95270}"/>
          </ac:spMkLst>
        </pc:spChg>
        <pc:spChg chg="mod">
          <ac:chgData name="Michaela Popelková" userId="4da947f916a43c95" providerId="LiveId" clId="{3A20F11D-3E46-41F5-8C93-D879AF404DFB}" dt="2023-02-01T15:04:32.362" v="98"/>
          <ac:spMkLst>
            <pc:docMk/>
            <pc:sldMk cId="1272606788" sldId="288"/>
            <ac:spMk id="11" creationId="{508039C9-7181-6B4A-359F-4B847A2128FE}"/>
          </ac:spMkLst>
        </pc:spChg>
        <pc:spChg chg="mod">
          <ac:chgData name="Michaela Popelková" userId="4da947f916a43c95" providerId="LiveId" clId="{3A20F11D-3E46-41F5-8C93-D879AF404DFB}" dt="2023-02-01T15:04:32.362" v="98"/>
          <ac:spMkLst>
            <pc:docMk/>
            <pc:sldMk cId="1272606788" sldId="288"/>
            <ac:spMk id="14" creationId="{456AB912-B080-D6B6-2C22-664A0CED5A3B}"/>
          </ac:spMkLst>
        </pc:spChg>
        <pc:spChg chg="mod">
          <ac:chgData name="Michaela Popelková" userId="4da947f916a43c95" providerId="LiveId" clId="{3A20F11D-3E46-41F5-8C93-D879AF404DFB}" dt="2023-02-01T15:04:32.362" v="98"/>
          <ac:spMkLst>
            <pc:docMk/>
            <pc:sldMk cId="1272606788" sldId="288"/>
            <ac:spMk id="15" creationId="{7A029513-48A4-9C7D-72F1-1ED5C963AE70}"/>
          </ac:spMkLst>
        </pc:spChg>
        <pc:spChg chg="mod">
          <ac:chgData name="Michaela Popelková" userId="4da947f916a43c95" providerId="LiveId" clId="{3A20F11D-3E46-41F5-8C93-D879AF404DFB}" dt="2023-02-01T15:04:28.806" v="96" actId="165"/>
          <ac:spMkLst>
            <pc:docMk/>
            <pc:sldMk cId="1272606788" sldId="288"/>
            <ac:spMk id="18" creationId="{4963385C-21D4-B497-F077-285D169D50B4}"/>
          </ac:spMkLst>
        </pc:spChg>
        <pc:spChg chg="mod">
          <ac:chgData name="Michaela Popelková" userId="4da947f916a43c95" providerId="LiveId" clId="{3A20F11D-3E46-41F5-8C93-D879AF404DFB}" dt="2023-02-01T15:04:32.362" v="98"/>
          <ac:spMkLst>
            <pc:docMk/>
            <pc:sldMk cId="1272606788" sldId="288"/>
            <ac:spMk id="19" creationId="{B1F63507-8F88-CF35-A85A-9A541E4B5D9B}"/>
          </ac:spMkLst>
        </pc:spChg>
        <pc:spChg chg="del">
          <ac:chgData name="Michaela Popelková" userId="4da947f916a43c95" providerId="LiveId" clId="{3A20F11D-3E46-41F5-8C93-D879AF404DFB}" dt="2023-02-01T15:04:22.685" v="95" actId="478"/>
          <ac:spMkLst>
            <pc:docMk/>
            <pc:sldMk cId="1272606788" sldId="288"/>
            <ac:spMk id="22" creationId="{3B64645A-3B7F-C044-A676-F39A70FDDCE2}"/>
          </ac:spMkLst>
        </pc:spChg>
        <pc:spChg chg="mod topLvl">
          <ac:chgData name="Michaela Popelková" userId="4da947f916a43c95" providerId="LiveId" clId="{3A20F11D-3E46-41F5-8C93-D879AF404DFB}" dt="2023-02-02T04:17:51.506" v="184" actId="164"/>
          <ac:spMkLst>
            <pc:docMk/>
            <pc:sldMk cId="1272606788" sldId="288"/>
            <ac:spMk id="24" creationId="{B74ABDC9-CC76-A0BD-DCAD-6A0613A4FB34}"/>
          </ac:spMkLst>
        </pc:spChg>
        <pc:spChg chg="mod topLvl">
          <ac:chgData name="Michaela Popelková" userId="4da947f916a43c95" providerId="LiveId" clId="{3A20F11D-3E46-41F5-8C93-D879AF404DFB}" dt="2023-02-02T04:17:51.506" v="184" actId="164"/>
          <ac:spMkLst>
            <pc:docMk/>
            <pc:sldMk cId="1272606788" sldId="288"/>
            <ac:spMk id="25" creationId="{1390292E-CF4A-4AAE-B8F3-6810A56F228D}"/>
          </ac:spMkLst>
        </pc:spChg>
        <pc:spChg chg="mod">
          <ac:chgData name="Michaela Popelková" userId="4da947f916a43c95" providerId="LiveId" clId="{3A20F11D-3E46-41F5-8C93-D879AF404DFB}" dt="2023-02-01T15:04:28.806" v="96" actId="165"/>
          <ac:spMkLst>
            <pc:docMk/>
            <pc:sldMk cId="1272606788" sldId="288"/>
            <ac:spMk id="27" creationId="{9928C391-1119-863B-DC16-950B855597E9}"/>
          </ac:spMkLst>
        </pc:spChg>
        <pc:spChg chg="mod">
          <ac:chgData name="Michaela Popelková" userId="4da947f916a43c95" providerId="LiveId" clId="{3A20F11D-3E46-41F5-8C93-D879AF404DFB}" dt="2023-02-01T15:04:28.806" v="96" actId="165"/>
          <ac:spMkLst>
            <pc:docMk/>
            <pc:sldMk cId="1272606788" sldId="288"/>
            <ac:spMk id="28" creationId="{B51D46EB-ABFA-D339-14A6-57B1E8310405}"/>
          </ac:spMkLst>
        </pc:spChg>
        <pc:spChg chg="del">
          <ac:chgData name="Michaela Popelková" userId="4da947f916a43c95" providerId="LiveId" clId="{3A20F11D-3E46-41F5-8C93-D879AF404DFB}" dt="2023-02-01T15:04:20.795" v="94" actId="478"/>
          <ac:spMkLst>
            <pc:docMk/>
            <pc:sldMk cId="1272606788" sldId="288"/>
            <ac:spMk id="29" creationId="{1E7802E1-3672-E6BD-108C-D733C7272359}"/>
          </ac:spMkLst>
        </pc:spChg>
        <pc:spChg chg="mod">
          <ac:chgData name="Michaela Popelková" userId="4da947f916a43c95" providerId="LiveId" clId="{3A20F11D-3E46-41F5-8C93-D879AF404DFB}" dt="2023-02-01T15:04:28.806" v="96" actId="165"/>
          <ac:spMkLst>
            <pc:docMk/>
            <pc:sldMk cId="1272606788" sldId="288"/>
            <ac:spMk id="31" creationId="{D79222B2-46F8-FD2F-53F6-9115229F9545}"/>
          </ac:spMkLst>
        </pc:spChg>
        <pc:spChg chg="add mod">
          <ac:chgData name="Michaela Popelková" userId="4da947f916a43c95" providerId="LiveId" clId="{3A20F11D-3E46-41F5-8C93-D879AF404DFB}" dt="2023-02-02T04:17:51.506" v="184" actId="164"/>
          <ac:spMkLst>
            <pc:docMk/>
            <pc:sldMk cId="1272606788" sldId="288"/>
            <ac:spMk id="35" creationId="{03A07E59-AD3B-48A8-8C6D-FA701D5AFC9D}"/>
          </ac:spMkLst>
        </pc:spChg>
        <pc:grpChg chg="add mod">
          <ac:chgData name="Michaela Popelková" userId="4da947f916a43c95" providerId="LiveId" clId="{3A20F11D-3E46-41F5-8C93-D879AF404DFB}" dt="2023-02-02T04:17:51.506" v="184" actId="164"/>
          <ac:grpSpMkLst>
            <pc:docMk/>
            <pc:sldMk cId="1272606788" sldId="288"/>
            <ac:grpSpMk id="3" creationId="{3156C45D-D32F-C058-1FCA-1045428294FC}"/>
          </ac:grpSpMkLst>
        </pc:grpChg>
        <pc:grpChg chg="del">
          <ac:chgData name="Michaela Popelková" userId="4da947f916a43c95" providerId="LiveId" clId="{3A20F11D-3E46-41F5-8C93-D879AF404DFB}" dt="2023-02-01T15:04:20.795" v="94" actId="478"/>
          <ac:grpSpMkLst>
            <pc:docMk/>
            <pc:sldMk cId="1272606788" sldId="288"/>
            <ac:grpSpMk id="7" creationId="{C6C6BF84-44ED-E64E-5E35-009EDE9A5906}"/>
          </ac:grpSpMkLst>
        </pc:grpChg>
        <pc:grpChg chg="mod topLvl">
          <ac:chgData name="Michaela Popelková" userId="4da947f916a43c95" providerId="LiveId" clId="{3A20F11D-3E46-41F5-8C93-D879AF404DFB}" dt="2023-02-02T04:17:51.506" v="184" actId="164"/>
          <ac:grpSpMkLst>
            <pc:docMk/>
            <pc:sldMk cId="1272606788" sldId="288"/>
            <ac:grpSpMk id="8" creationId="{C5B84A62-17B2-ABB9-117C-53EFBAC93405}"/>
          </ac:grpSpMkLst>
        </pc:grpChg>
        <pc:grpChg chg="add mod">
          <ac:chgData name="Michaela Popelková" userId="4da947f916a43c95" providerId="LiveId" clId="{3A20F11D-3E46-41F5-8C93-D879AF404DFB}" dt="2023-02-02T04:17:51.506" v="184" actId="164"/>
          <ac:grpSpMkLst>
            <pc:docMk/>
            <pc:sldMk cId="1272606788" sldId="288"/>
            <ac:grpSpMk id="13" creationId="{3078D124-94EC-F50F-3D5A-89F9CEF09745}"/>
          </ac:grpSpMkLst>
        </pc:grpChg>
        <pc:grpChg chg="mod">
          <ac:chgData name="Michaela Popelková" userId="4da947f916a43c95" providerId="LiveId" clId="{3A20F11D-3E46-41F5-8C93-D879AF404DFB}" dt="2023-02-01T15:04:32.362" v="98"/>
          <ac:grpSpMkLst>
            <pc:docMk/>
            <pc:sldMk cId="1272606788" sldId="288"/>
            <ac:grpSpMk id="16" creationId="{26385AC9-1A78-C424-32C8-2B8F3E97D2FD}"/>
          </ac:grpSpMkLst>
        </pc:grpChg>
        <pc:grpChg chg="del mod topLvl">
          <ac:chgData name="Michaela Popelková" userId="4da947f916a43c95" providerId="LiveId" clId="{3A20F11D-3E46-41F5-8C93-D879AF404DFB}" dt="2023-02-01T15:04:31.444" v="97" actId="478"/>
          <ac:grpSpMkLst>
            <pc:docMk/>
            <pc:sldMk cId="1272606788" sldId="288"/>
            <ac:grpSpMk id="20" creationId="{C48F7C6A-9A6E-DBBD-510C-EC4103B51094}"/>
          </ac:grpSpMkLst>
        </pc:grpChg>
        <pc:grpChg chg="mod">
          <ac:chgData name="Michaela Popelková" userId="4da947f916a43c95" providerId="LiveId" clId="{3A20F11D-3E46-41F5-8C93-D879AF404DFB}" dt="2023-02-01T15:04:28.806" v="96" actId="165"/>
          <ac:grpSpMkLst>
            <pc:docMk/>
            <pc:sldMk cId="1272606788" sldId="288"/>
            <ac:grpSpMk id="21" creationId="{74E6D399-8219-D7B8-48FE-E7DE971B9904}"/>
          </ac:grpSpMkLst>
        </pc:grpChg>
        <pc:grpChg chg="mod">
          <ac:chgData name="Michaela Popelková" userId="4da947f916a43c95" providerId="LiveId" clId="{3A20F11D-3E46-41F5-8C93-D879AF404DFB}" dt="2023-02-01T15:04:28.806" v="96" actId="165"/>
          <ac:grpSpMkLst>
            <pc:docMk/>
            <pc:sldMk cId="1272606788" sldId="288"/>
            <ac:grpSpMk id="30" creationId="{BBC92AD6-33F4-631E-E35D-0B3801AB9B59}"/>
          </ac:grpSpMkLst>
        </pc:grpChg>
        <pc:grpChg chg="del">
          <ac:chgData name="Michaela Popelková" userId="4da947f916a43c95" providerId="LiveId" clId="{3A20F11D-3E46-41F5-8C93-D879AF404DFB}" dt="2023-02-01T15:04:28.806" v="96" actId="165"/>
          <ac:grpSpMkLst>
            <pc:docMk/>
            <pc:sldMk cId="1272606788" sldId="288"/>
            <ac:grpSpMk id="33" creationId="{58FD208C-7FC7-853D-2F43-2A0F7ADC1C4A}"/>
          </ac:grpSpMkLst>
        </pc:grpChg>
        <pc:grpChg chg="add mod">
          <ac:chgData name="Michaela Popelková" userId="4da947f916a43c95" providerId="LiveId" clId="{3A20F11D-3E46-41F5-8C93-D879AF404DFB}" dt="2023-02-02T04:17:51.506" v="184" actId="164"/>
          <ac:grpSpMkLst>
            <pc:docMk/>
            <pc:sldMk cId="1272606788" sldId="288"/>
            <ac:grpSpMk id="36" creationId="{76E50C94-95FE-14D9-47BD-51BB2CCD7D25}"/>
          </ac:grpSpMkLst>
        </pc:grpChg>
        <pc:picChg chg="mod topLvl">
          <ac:chgData name="Michaela Popelková" userId="4da947f916a43c95" providerId="LiveId" clId="{3A20F11D-3E46-41F5-8C93-D879AF404DFB}" dt="2023-02-02T04:17:51.506" v="184" actId="164"/>
          <ac:picMkLst>
            <pc:docMk/>
            <pc:sldMk cId="1272606788" sldId="288"/>
            <ac:picMk id="5" creationId="{AD6353F1-B152-6FC4-7E36-4140EA543D4E}"/>
          </ac:picMkLst>
        </pc:picChg>
        <pc:picChg chg="mod topLvl">
          <ac:chgData name="Michaela Popelková" userId="4da947f916a43c95" providerId="LiveId" clId="{3A20F11D-3E46-41F5-8C93-D879AF404DFB}" dt="2023-02-02T04:17:51.506" v="184" actId="164"/>
          <ac:picMkLst>
            <pc:docMk/>
            <pc:sldMk cId="1272606788" sldId="288"/>
            <ac:picMk id="10" creationId="{2FBB9561-6856-A8F9-89F8-B35F6EF952E3}"/>
          </ac:picMkLst>
        </pc:picChg>
        <pc:picChg chg="mod">
          <ac:chgData name="Michaela Popelková" userId="4da947f916a43c95" providerId="LiveId" clId="{3A20F11D-3E46-41F5-8C93-D879AF404DFB}" dt="2023-02-01T15:04:32.362" v="98"/>
          <ac:picMkLst>
            <pc:docMk/>
            <pc:sldMk cId="1272606788" sldId="288"/>
            <ac:picMk id="12" creationId="{C1160522-334C-D529-C1D4-B2DEFE5F9602}"/>
          </ac:picMkLst>
        </pc:picChg>
        <pc:picChg chg="mod">
          <ac:chgData name="Michaela Popelková" userId="4da947f916a43c95" providerId="LiveId" clId="{3A20F11D-3E46-41F5-8C93-D879AF404DFB}" dt="2023-02-01T15:04:32.362" v="98"/>
          <ac:picMkLst>
            <pc:docMk/>
            <pc:sldMk cId="1272606788" sldId="288"/>
            <ac:picMk id="17" creationId="{500F3DAF-40FC-245F-BF82-6771D695B34C}"/>
          </ac:picMkLst>
        </pc:picChg>
        <pc:picChg chg="mod">
          <ac:chgData name="Michaela Popelková" userId="4da947f916a43c95" providerId="LiveId" clId="{3A20F11D-3E46-41F5-8C93-D879AF404DFB}" dt="2023-02-01T15:04:28.806" v="96" actId="165"/>
          <ac:picMkLst>
            <pc:docMk/>
            <pc:sldMk cId="1272606788" sldId="288"/>
            <ac:picMk id="23" creationId="{33B6751E-2A03-DD7F-0178-5859681FD45D}"/>
          </ac:picMkLst>
        </pc:picChg>
        <pc:picChg chg="mod">
          <ac:chgData name="Michaela Popelková" userId="4da947f916a43c95" providerId="LiveId" clId="{3A20F11D-3E46-41F5-8C93-D879AF404DFB}" dt="2023-02-01T15:04:28.806" v="96" actId="165"/>
          <ac:picMkLst>
            <pc:docMk/>
            <pc:sldMk cId="1272606788" sldId="288"/>
            <ac:picMk id="26" creationId="{F31F75E6-9712-12DC-F720-B4F0BEB72A75}"/>
          </ac:picMkLst>
        </pc:picChg>
        <pc:picChg chg="mod">
          <ac:chgData name="Michaela Popelková" userId="4da947f916a43c95" providerId="LiveId" clId="{3A20F11D-3E46-41F5-8C93-D879AF404DFB}" dt="2023-02-01T15:04:28.806" v="96" actId="165"/>
          <ac:picMkLst>
            <pc:docMk/>
            <pc:sldMk cId="1272606788" sldId="288"/>
            <ac:picMk id="32" creationId="{F998359C-7D76-A98E-E517-7F37FD152F90}"/>
          </ac:picMkLst>
        </pc:picChg>
        <pc:picChg chg="mod">
          <ac:chgData name="Michaela Popelková" userId="4da947f916a43c95" providerId="LiveId" clId="{3A20F11D-3E46-41F5-8C93-D879AF404DFB}" dt="2023-02-01T15:04:32.362" v="98"/>
          <ac:picMkLst>
            <pc:docMk/>
            <pc:sldMk cId="1272606788" sldId="288"/>
            <ac:picMk id="34" creationId="{8A2FB44E-8BA9-4A57-6FD7-5B636F92C3D6}"/>
          </ac:picMkLst>
        </pc:picChg>
      </pc:sldChg>
      <pc:sldChg chg="addSp delSp modSp mod">
        <pc:chgData name="Michaela Popelková" userId="4da947f916a43c95" providerId="LiveId" clId="{3A20F11D-3E46-41F5-8C93-D879AF404DFB}" dt="2023-02-02T04:18:03.592" v="186" actId="164"/>
        <pc:sldMkLst>
          <pc:docMk/>
          <pc:sldMk cId="1860668214" sldId="291"/>
        </pc:sldMkLst>
        <pc:spChg chg="mod topLvl">
          <ac:chgData name="Michaela Popelková" userId="4da947f916a43c95" providerId="LiveId" clId="{3A20F11D-3E46-41F5-8C93-D879AF404DFB}" dt="2023-02-02T04:18:03.592" v="186" actId="164"/>
          <ac:spMkLst>
            <pc:docMk/>
            <pc:sldMk cId="1860668214" sldId="291"/>
            <ac:spMk id="2" creationId="{DE322BCE-0271-4C8E-9878-A7CF42C7A47B}"/>
          </ac:spMkLst>
        </pc:spChg>
        <pc:spChg chg="mod topLvl">
          <ac:chgData name="Michaela Popelková" userId="4da947f916a43c95" providerId="LiveId" clId="{3A20F11D-3E46-41F5-8C93-D879AF404DFB}" dt="2023-02-02T04:18:03.592" v="186" actId="164"/>
          <ac:spMkLst>
            <pc:docMk/>
            <pc:sldMk cId="1860668214" sldId="291"/>
            <ac:spMk id="5" creationId="{E579DCE4-6DC1-63CA-EAE2-3A3096D8E950}"/>
          </ac:spMkLst>
        </pc:spChg>
        <pc:spChg chg="mod topLvl">
          <ac:chgData name="Michaela Popelková" userId="4da947f916a43c95" providerId="LiveId" clId="{3A20F11D-3E46-41F5-8C93-D879AF404DFB}" dt="2023-02-02T04:18:03.592" v="186" actId="164"/>
          <ac:spMkLst>
            <pc:docMk/>
            <pc:sldMk cId="1860668214" sldId="291"/>
            <ac:spMk id="6" creationId="{3F20CB2C-AB15-F155-04BA-0CE69EE7A059}"/>
          </ac:spMkLst>
        </pc:spChg>
        <pc:spChg chg="mod">
          <ac:chgData name="Michaela Popelková" userId="4da947f916a43c95" providerId="LiveId" clId="{3A20F11D-3E46-41F5-8C93-D879AF404DFB}" dt="2023-02-01T15:03:55.345" v="88"/>
          <ac:spMkLst>
            <pc:docMk/>
            <pc:sldMk cId="1860668214" sldId="291"/>
            <ac:spMk id="9" creationId="{820280A6-2215-8CF0-FAEE-5EC3D8F2B809}"/>
          </ac:spMkLst>
        </pc:spChg>
        <pc:spChg chg="mod">
          <ac:chgData name="Michaela Popelková" userId="4da947f916a43c95" providerId="LiveId" clId="{3A20F11D-3E46-41F5-8C93-D879AF404DFB}" dt="2023-02-01T15:03:55.345" v="88"/>
          <ac:spMkLst>
            <pc:docMk/>
            <pc:sldMk cId="1860668214" sldId="291"/>
            <ac:spMk id="11" creationId="{856702C7-BE1A-D813-7CB9-74FB4E600426}"/>
          </ac:spMkLst>
        </pc:spChg>
        <pc:spChg chg="mod">
          <ac:chgData name="Michaela Popelková" userId="4da947f916a43c95" providerId="LiveId" clId="{3A20F11D-3E46-41F5-8C93-D879AF404DFB}" dt="2023-02-01T15:03:55.345" v="88"/>
          <ac:spMkLst>
            <pc:docMk/>
            <pc:sldMk cId="1860668214" sldId="291"/>
            <ac:spMk id="14" creationId="{23B77EDE-4708-D012-03C0-CCA53127E6DF}"/>
          </ac:spMkLst>
        </pc:spChg>
        <pc:spChg chg="mod">
          <ac:chgData name="Michaela Popelková" userId="4da947f916a43c95" providerId="LiveId" clId="{3A20F11D-3E46-41F5-8C93-D879AF404DFB}" dt="2023-02-01T15:03:55.345" v="88"/>
          <ac:spMkLst>
            <pc:docMk/>
            <pc:sldMk cId="1860668214" sldId="291"/>
            <ac:spMk id="15" creationId="{A4F38BD5-5283-56B2-2756-944164D38D58}"/>
          </ac:spMkLst>
        </pc:spChg>
        <pc:spChg chg="mod">
          <ac:chgData name="Michaela Popelková" userId="4da947f916a43c95" providerId="LiveId" clId="{3A20F11D-3E46-41F5-8C93-D879AF404DFB}" dt="2023-02-01T15:03:51.472" v="86" actId="165"/>
          <ac:spMkLst>
            <pc:docMk/>
            <pc:sldMk cId="1860668214" sldId="291"/>
            <ac:spMk id="18" creationId="{66988BAD-D05C-44FC-52D5-9B1834F46822}"/>
          </ac:spMkLst>
        </pc:spChg>
        <pc:spChg chg="del">
          <ac:chgData name="Michaela Popelková" userId="4da947f916a43c95" providerId="LiveId" clId="{3A20F11D-3E46-41F5-8C93-D879AF404DFB}" dt="2023-02-01T15:03:45.603" v="85" actId="478"/>
          <ac:spMkLst>
            <pc:docMk/>
            <pc:sldMk cId="1860668214" sldId="291"/>
            <ac:spMk id="22" creationId="{DE340C8A-3101-F57D-0D5E-307F23894EE9}"/>
          </ac:spMkLst>
        </pc:spChg>
        <pc:spChg chg="mod topLvl">
          <ac:chgData name="Michaela Popelková" userId="4da947f916a43c95" providerId="LiveId" clId="{3A20F11D-3E46-41F5-8C93-D879AF404DFB}" dt="2023-02-02T04:18:03.592" v="186" actId="164"/>
          <ac:spMkLst>
            <pc:docMk/>
            <pc:sldMk cId="1860668214" sldId="291"/>
            <ac:spMk id="24" creationId="{4BF7A467-576E-2A7D-F047-13D594A1166D}"/>
          </ac:spMkLst>
        </pc:spChg>
        <pc:spChg chg="mod topLvl">
          <ac:chgData name="Michaela Popelková" userId="4da947f916a43c95" providerId="LiveId" clId="{3A20F11D-3E46-41F5-8C93-D879AF404DFB}" dt="2023-02-02T04:18:03.592" v="186" actId="164"/>
          <ac:spMkLst>
            <pc:docMk/>
            <pc:sldMk cId="1860668214" sldId="291"/>
            <ac:spMk id="25" creationId="{1390292E-CF4A-4AAE-B8F3-6810A56F228D}"/>
          </ac:spMkLst>
        </pc:spChg>
        <pc:spChg chg="del">
          <ac:chgData name="Michaela Popelková" userId="4da947f916a43c95" providerId="LiveId" clId="{3A20F11D-3E46-41F5-8C93-D879AF404DFB}" dt="2023-02-01T15:03:43.094" v="84" actId="478"/>
          <ac:spMkLst>
            <pc:docMk/>
            <pc:sldMk cId="1860668214" sldId="291"/>
            <ac:spMk id="26" creationId="{003827CB-A4D1-6EE4-4C07-A13FD1936F22}"/>
          </ac:spMkLst>
        </pc:spChg>
        <pc:spChg chg="mod">
          <ac:chgData name="Michaela Popelková" userId="4da947f916a43c95" providerId="LiveId" clId="{3A20F11D-3E46-41F5-8C93-D879AF404DFB}" dt="2023-02-01T15:03:51.472" v="86" actId="165"/>
          <ac:spMkLst>
            <pc:docMk/>
            <pc:sldMk cId="1860668214" sldId="291"/>
            <ac:spMk id="27" creationId="{E20469B3-E1CE-1C3D-CBD5-5ECF7AC9207D}"/>
          </ac:spMkLst>
        </pc:spChg>
        <pc:spChg chg="mod">
          <ac:chgData name="Michaela Popelková" userId="4da947f916a43c95" providerId="LiveId" clId="{3A20F11D-3E46-41F5-8C93-D879AF404DFB}" dt="2023-02-01T15:03:51.472" v="86" actId="165"/>
          <ac:spMkLst>
            <pc:docMk/>
            <pc:sldMk cId="1860668214" sldId="291"/>
            <ac:spMk id="28" creationId="{A3C2E7E8-93DA-7E2E-100C-B061DE74F64E}"/>
          </ac:spMkLst>
        </pc:spChg>
        <pc:spChg chg="mod">
          <ac:chgData name="Michaela Popelková" userId="4da947f916a43c95" providerId="LiveId" clId="{3A20F11D-3E46-41F5-8C93-D879AF404DFB}" dt="2023-02-01T15:03:51.472" v="86" actId="165"/>
          <ac:spMkLst>
            <pc:docMk/>
            <pc:sldMk cId="1860668214" sldId="291"/>
            <ac:spMk id="30" creationId="{B8363A24-CAB4-165E-8190-61345BB426EC}"/>
          </ac:spMkLst>
        </pc:spChg>
        <pc:spChg chg="mod">
          <ac:chgData name="Michaela Popelková" userId="4da947f916a43c95" providerId="LiveId" clId="{3A20F11D-3E46-41F5-8C93-D879AF404DFB}" dt="2023-02-01T15:03:55.345" v="88"/>
          <ac:spMkLst>
            <pc:docMk/>
            <pc:sldMk cId="1860668214" sldId="291"/>
            <ac:spMk id="33" creationId="{365830B9-B09D-0844-2A21-89EBB4C6F166}"/>
          </ac:spMkLst>
        </pc:spChg>
        <pc:spChg chg="add mod">
          <ac:chgData name="Michaela Popelková" userId="4da947f916a43c95" providerId="LiveId" clId="{3A20F11D-3E46-41F5-8C93-D879AF404DFB}" dt="2023-02-02T04:18:03.592" v="186" actId="164"/>
          <ac:spMkLst>
            <pc:docMk/>
            <pc:sldMk cId="1860668214" sldId="291"/>
            <ac:spMk id="35" creationId="{F36A0DA9-5F46-AD94-8275-1086083FE93D}"/>
          </ac:spMkLst>
        </pc:spChg>
        <pc:grpChg chg="add mod">
          <ac:chgData name="Michaela Popelková" userId="4da947f916a43c95" providerId="LiveId" clId="{3A20F11D-3E46-41F5-8C93-D879AF404DFB}" dt="2023-02-02T04:18:03.592" v="186" actId="164"/>
          <ac:grpSpMkLst>
            <pc:docMk/>
            <pc:sldMk cId="1860668214" sldId="291"/>
            <ac:grpSpMk id="3" creationId="{95D2BC8E-A3FF-EFA7-1A7E-762EB140A818}"/>
          </ac:grpSpMkLst>
        </pc:grpChg>
        <pc:grpChg chg="del">
          <ac:chgData name="Michaela Popelková" userId="4da947f916a43c95" providerId="LiveId" clId="{3A20F11D-3E46-41F5-8C93-D879AF404DFB}" dt="2023-02-01T15:03:43.094" v="84" actId="478"/>
          <ac:grpSpMkLst>
            <pc:docMk/>
            <pc:sldMk cId="1860668214" sldId="291"/>
            <ac:grpSpMk id="7" creationId="{2BC5154B-85F4-B2FD-9667-DCC1F3743D0A}"/>
          </ac:grpSpMkLst>
        </pc:grpChg>
        <pc:grpChg chg="mod topLvl">
          <ac:chgData name="Michaela Popelková" userId="4da947f916a43c95" providerId="LiveId" clId="{3A20F11D-3E46-41F5-8C93-D879AF404DFB}" dt="2023-02-02T04:18:03.592" v="186" actId="164"/>
          <ac:grpSpMkLst>
            <pc:docMk/>
            <pc:sldMk cId="1860668214" sldId="291"/>
            <ac:grpSpMk id="8" creationId="{BC8150F4-A629-D71A-A24A-C2CF54268FEE}"/>
          </ac:grpSpMkLst>
        </pc:grpChg>
        <pc:grpChg chg="add mod">
          <ac:chgData name="Michaela Popelková" userId="4da947f916a43c95" providerId="LiveId" clId="{3A20F11D-3E46-41F5-8C93-D879AF404DFB}" dt="2023-02-02T04:18:03.592" v="186" actId="164"/>
          <ac:grpSpMkLst>
            <pc:docMk/>
            <pc:sldMk cId="1860668214" sldId="291"/>
            <ac:grpSpMk id="13" creationId="{54EFD2EF-1508-CBFF-C956-35FDBC08FD87}"/>
          </ac:grpSpMkLst>
        </pc:grpChg>
        <pc:grpChg chg="mod">
          <ac:chgData name="Michaela Popelková" userId="4da947f916a43c95" providerId="LiveId" clId="{3A20F11D-3E46-41F5-8C93-D879AF404DFB}" dt="2023-02-01T15:03:55.345" v="88"/>
          <ac:grpSpMkLst>
            <pc:docMk/>
            <pc:sldMk cId="1860668214" sldId="291"/>
            <ac:grpSpMk id="16" creationId="{BF6B32BB-C45B-2697-2C07-AF0DE5E320F6}"/>
          </ac:grpSpMkLst>
        </pc:grpChg>
        <pc:grpChg chg="del mod topLvl">
          <ac:chgData name="Michaela Popelková" userId="4da947f916a43c95" providerId="LiveId" clId="{3A20F11D-3E46-41F5-8C93-D879AF404DFB}" dt="2023-02-01T15:03:54.353" v="87" actId="478"/>
          <ac:grpSpMkLst>
            <pc:docMk/>
            <pc:sldMk cId="1860668214" sldId="291"/>
            <ac:grpSpMk id="19" creationId="{3351FC09-EC5F-9E5E-2820-0928BDDF9B67}"/>
          </ac:grpSpMkLst>
        </pc:grpChg>
        <pc:grpChg chg="mod">
          <ac:chgData name="Michaela Popelková" userId="4da947f916a43c95" providerId="LiveId" clId="{3A20F11D-3E46-41F5-8C93-D879AF404DFB}" dt="2023-02-01T15:03:51.472" v="86" actId="165"/>
          <ac:grpSpMkLst>
            <pc:docMk/>
            <pc:sldMk cId="1860668214" sldId="291"/>
            <ac:grpSpMk id="20" creationId="{5E2AFAD7-6946-E822-5A83-07ED69D60639}"/>
          </ac:grpSpMkLst>
        </pc:grpChg>
        <pc:grpChg chg="mod">
          <ac:chgData name="Michaela Popelková" userId="4da947f916a43c95" providerId="LiveId" clId="{3A20F11D-3E46-41F5-8C93-D879AF404DFB}" dt="2023-02-01T15:03:51.472" v="86" actId="165"/>
          <ac:grpSpMkLst>
            <pc:docMk/>
            <pc:sldMk cId="1860668214" sldId="291"/>
            <ac:grpSpMk id="29" creationId="{081B2162-C5F4-C421-0AFC-E5FDFD0975DC}"/>
          </ac:grpSpMkLst>
        </pc:grpChg>
        <pc:grpChg chg="del">
          <ac:chgData name="Michaela Popelková" userId="4da947f916a43c95" providerId="LiveId" clId="{3A20F11D-3E46-41F5-8C93-D879AF404DFB}" dt="2023-02-01T15:03:51.472" v="86" actId="165"/>
          <ac:grpSpMkLst>
            <pc:docMk/>
            <pc:sldMk cId="1860668214" sldId="291"/>
            <ac:grpSpMk id="32" creationId="{02912DC3-1298-3958-20B0-2D6B36633E6A}"/>
          </ac:grpSpMkLst>
        </pc:grpChg>
        <pc:grpChg chg="add mod">
          <ac:chgData name="Michaela Popelková" userId="4da947f916a43c95" providerId="LiveId" clId="{3A20F11D-3E46-41F5-8C93-D879AF404DFB}" dt="2023-02-02T04:18:03.592" v="186" actId="164"/>
          <ac:grpSpMkLst>
            <pc:docMk/>
            <pc:sldMk cId="1860668214" sldId="291"/>
            <ac:grpSpMk id="36" creationId="{8F9DA176-6C69-8028-7116-6156C5F20259}"/>
          </ac:grpSpMkLst>
        </pc:grpChg>
        <pc:picChg chg="mod topLvl">
          <ac:chgData name="Michaela Popelková" userId="4da947f916a43c95" providerId="LiveId" clId="{3A20F11D-3E46-41F5-8C93-D879AF404DFB}" dt="2023-02-02T04:18:03.592" v="186" actId="164"/>
          <ac:picMkLst>
            <pc:docMk/>
            <pc:sldMk cId="1860668214" sldId="291"/>
            <ac:picMk id="4" creationId="{40F52DF6-A752-DDA5-1414-8EA47FB58EC7}"/>
          </ac:picMkLst>
        </pc:picChg>
        <pc:picChg chg="mod topLvl">
          <ac:chgData name="Michaela Popelková" userId="4da947f916a43c95" providerId="LiveId" clId="{3A20F11D-3E46-41F5-8C93-D879AF404DFB}" dt="2023-02-02T04:18:03.592" v="186" actId="164"/>
          <ac:picMkLst>
            <pc:docMk/>
            <pc:sldMk cId="1860668214" sldId="291"/>
            <ac:picMk id="10" creationId="{3A4B8CA6-B06A-D51A-CCFF-86B704460EDD}"/>
          </ac:picMkLst>
        </pc:picChg>
        <pc:picChg chg="mod">
          <ac:chgData name="Michaela Popelková" userId="4da947f916a43c95" providerId="LiveId" clId="{3A20F11D-3E46-41F5-8C93-D879AF404DFB}" dt="2023-02-01T15:03:55.345" v="88"/>
          <ac:picMkLst>
            <pc:docMk/>
            <pc:sldMk cId="1860668214" sldId="291"/>
            <ac:picMk id="12" creationId="{2EA82E75-AAA8-769E-3148-936CFFCEECD3}"/>
          </ac:picMkLst>
        </pc:picChg>
        <pc:picChg chg="mod">
          <ac:chgData name="Michaela Popelková" userId="4da947f916a43c95" providerId="LiveId" clId="{3A20F11D-3E46-41F5-8C93-D879AF404DFB}" dt="2023-02-01T15:03:55.345" v="88"/>
          <ac:picMkLst>
            <pc:docMk/>
            <pc:sldMk cId="1860668214" sldId="291"/>
            <ac:picMk id="17" creationId="{7F9B8CEB-EF39-A1BF-8ABC-40E0F99EC48B}"/>
          </ac:picMkLst>
        </pc:picChg>
        <pc:picChg chg="mod">
          <ac:chgData name="Michaela Popelková" userId="4da947f916a43c95" providerId="LiveId" clId="{3A20F11D-3E46-41F5-8C93-D879AF404DFB}" dt="2023-02-01T15:03:51.472" v="86" actId="165"/>
          <ac:picMkLst>
            <pc:docMk/>
            <pc:sldMk cId="1860668214" sldId="291"/>
            <ac:picMk id="21" creationId="{2FC7D366-333D-CB0E-7748-F0D133F67393}"/>
          </ac:picMkLst>
        </pc:picChg>
        <pc:picChg chg="mod">
          <ac:chgData name="Michaela Popelková" userId="4da947f916a43c95" providerId="LiveId" clId="{3A20F11D-3E46-41F5-8C93-D879AF404DFB}" dt="2023-02-01T15:03:51.472" v="86" actId="165"/>
          <ac:picMkLst>
            <pc:docMk/>
            <pc:sldMk cId="1860668214" sldId="291"/>
            <ac:picMk id="23" creationId="{BD57C314-D388-0CCF-51E3-D1B2D2B8DC28}"/>
          </ac:picMkLst>
        </pc:picChg>
        <pc:picChg chg="mod">
          <ac:chgData name="Michaela Popelková" userId="4da947f916a43c95" providerId="LiveId" clId="{3A20F11D-3E46-41F5-8C93-D879AF404DFB}" dt="2023-02-01T15:03:51.472" v="86" actId="165"/>
          <ac:picMkLst>
            <pc:docMk/>
            <pc:sldMk cId="1860668214" sldId="291"/>
            <ac:picMk id="31" creationId="{E5500E8F-689A-A60E-A507-6CD9D12F5E56}"/>
          </ac:picMkLst>
        </pc:picChg>
        <pc:picChg chg="mod">
          <ac:chgData name="Michaela Popelková" userId="4da947f916a43c95" providerId="LiveId" clId="{3A20F11D-3E46-41F5-8C93-D879AF404DFB}" dt="2023-02-01T15:03:55.345" v="88"/>
          <ac:picMkLst>
            <pc:docMk/>
            <pc:sldMk cId="1860668214" sldId="291"/>
            <ac:picMk id="34" creationId="{9D03E5EB-076C-BE90-F85D-052282695FA4}"/>
          </ac:picMkLst>
        </pc:picChg>
      </pc:sldChg>
      <pc:sldChg chg="addSp delSp modSp mod">
        <pc:chgData name="Michaela Popelková" userId="4da947f916a43c95" providerId="LiveId" clId="{3A20F11D-3E46-41F5-8C93-D879AF404DFB}" dt="2023-02-02T04:16:35.652" v="176" actId="1076"/>
        <pc:sldMkLst>
          <pc:docMk/>
          <pc:sldMk cId="1787566185" sldId="294"/>
        </pc:sldMkLst>
        <pc:spChg chg="mod topLvl">
          <ac:chgData name="Michaela Popelková" userId="4da947f916a43c95" providerId="LiveId" clId="{3A20F11D-3E46-41F5-8C93-D879AF404DFB}" dt="2023-02-01T15:05:42.639" v="111" actId="165"/>
          <ac:spMkLst>
            <pc:docMk/>
            <pc:sldMk cId="1787566185" sldId="294"/>
            <ac:spMk id="2" creationId="{DE322BCE-0271-4C8E-9878-A7CF42C7A47B}"/>
          </ac:spMkLst>
        </pc:spChg>
        <pc:spChg chg="mod">
          <ac:chgData name="Michaela Popelková" userId="4da947f916a43c95" providerId="LiveId" clId="{3A20F11D-3E46-41F5-8C93-D879AF404DFB}" dt="2023-02-01T15:05:46.695" v="113"/>
          <ac:spMkLst>
            <pc:docMk/>
            <pc:sldMk cId="1787566185" sldId="294"/>
            <ac:spMk id="4" creationId="{2B1869CA-CA20-5019-5A41-3459813A9BE5}"/>
          </ac:spMkLst>
        </pc:spChg>
        <pc:spChg chg="mod topLvl">
          <ac:chgData name="Michaela Popelková" userId="4da947f916a43c95" providerId="LiveId" clId="{3A20F11D-3E46-41F5-8C93-D879AF404DFB}" dt="2023-02-01T15:05:42.639" v="111" actId="165"/>
          <ac:spMkLst>
            <pc:docMk/>
            <pc:sldMk cId="1787566185" sldId="294"/>
            <ac:spMk id="6" creationId="{E5773F6E-E6A2-64D3-729F-D2AE6EB296C8}"/>
          </ac:spMkLst>
        </pc:spChg>
        <pc:spChg chg="mod topLvl">
          <ac:chgData name="Michaela Popelková" userId="4da947f916a43c95" providerId="LiveId" clId="{3A20F11D-3E46-41F5-8C93-D879AF404DFB}" dt="2023-02-01T15:05:42.639" v="111" actId="165"/>
          <ac:spMkLst>
            <pc:docMk/>
            <pc:sldMk cId="1787566185" sldId="294"/>
            <ac:spMk id="7" creationId="{729F0A86-E3C7-458C-7989-4D78456FD655}"/>
          </ac:spMkLst>
        </pc:spChg>
        <pc:spChg chg="mod">
          <ac:chgData name="Michaela Popelková" userId="4da947f916a43c95" providerId="LiveId" clId="{3A20F11D-3E46-41F5-8C93-D879AF404DFB}" dt="2023-02-01T15:05:46.695" v="113"/>
          <ac:spMkLst>
            <pc:docMk/>
            <pc:sldMk cId="1787566185" sldId="294"/>
            <ac:spMk id="10" creationId="{4B90DE37-259E-5A45-A988-EBC6BD44F917}"/>
          </ac:spMkLst>
        </pc:spChg>
        <pc:spChg chg="mod">
          <ac:chgData name="Michaela Popelková" userId="4da947f916a43c95" providerId="LiveId" clId="{3A20F11D-3E46-41F5-8C93-D879AF404DFB}" dt="2023-02-01T15:05:46.695" v="113"/>
          <ac:spMkLst>
            <pc:docMk/>
            <pc:sldMk cId="1787566185" sldId="294"/>
            <ac:spMk id="14" creationId="{944B19B2-6BB1-3ECE-5C1F-847AD4E34D70}"/>
          </ac:spMkLst>
        </pc:spChg>
        <pc:spChg chg="mod">
          <ac:chgData name="Michaela Popelková" userId="4da947f916a43c95" providerId="LiveId" clId="{3A20F11D-3E46-41F5-8C93-D879AF404DFB}" dt="2023-02-01T15:05:46.695" v="113"/>
          <ac:spMkLst>
            <pc:docMk/>
            <pc:sldMk cId="1787566185" sldId="294"/>
            <ac:spMk id="15" creationId="{06749B19-C76B-B932-EE03-F8C7CF29A314}"/>
          </ac:spMkLst>
        </pc:spChg>
        <pc:spChg chg="mod">
          <ac:chgData name="Michaela Popelková" userId="4da947f916a43c95" providerId="LiveId" clId="{3A20F11D-3E46-41F5-8C93-D879AF404DFB}" dt="2023-02-01T15:05:46.695" v="113"/>
          <ac:spMkLst>
            <pc:docMk/>
            <pc:sldMk cId="1787566185" sldId="294"/>
            <ac:spMk id="18" creationId="{5DE5BC9F-9A7B-40AB-91FA-8FC7D2222691}"/>
          </ac:spMkLst>
        </pc:spChg>
        <pc:spChg chg="add mod">
          <ac:chgData name="Michaela Popelková" userId="4da947f916a43c95" providerId="LiveId" clId="{3A20F11D-3E46-41F5-8C93-D879AF404DFB}" dt="2023-02-01T15:05:46.695" v="113"/>
          <ac:spMkLst>
            <pc:docMk/>
            <pc:sldMk cId="1787566185" sldId="294"/>
            <ac:spMk id="20" creationId="{B0AB1BD1-A67C-49B9-469D-6D33512F762E}"/>
          </ac:spMkLst>
        </pc:spChg>
        <pc:spChg chg="mod">
          <ac:chgData name="Michaela Popelková" userId="4da947f916a43c95" providerId="LiveId" clId="{3A20F11D-3E46-41F5-8C93-D879AF404DFB}" dt="2023-02-01T15:05:42.639" v="111" actId="165"/>
          <ac:spMkLst>
            <pc:docMk/>
            <pc:sldMk cId="1787566185" sldId="294"/>
            <ac:spMk id="22" creationId="{98E5F15E-18BC-FB4D-D221-DDD3B4410E9E}"/>
          </ac:spMkLst>
        </pc:spChg>
        <pc:spChg chg="del">
          <ac:chgData name="Michaela Popelková" userId="4da947f916a43c95" providerId="LiveId" clId="{3A20F11D-3E46-41F5-8C93-D879AF404DFB}" dt="2023-02-01T15:05:37.686" v="110" actId="478"/>
          <ac:spMkLst>
            <pc:docMk/>
            <pc:sldMk cId="1787566185" sldId="294"/>
            <ac:spMk id="23" creationId="{C08B9ED2-8992-2BB4-C012-B6E7DE223F44}"/>
          </ac:spMkLst>
        </pc:spChg>
        <pc:spChg chg="mod topLvl">
          <ac:chgData name="Michaela Popelková" userId="4da947f916a43c95" providerId="LiveId" clId="{3A20F11D-3E46-41F5-8C93-D879AF404DFB}" dt="2023-02-02T04:16:35.652" v="176" actId="1076"/>
          <ac:spMkLst>
            <pc:docMk/>
            <pc:sldMk cId="1787566185" sldId="294"/>
            <ac:spMk id="25" creationId="{1390292E-CF4A-4AAE-B8F3-6810A56F228D}"/>
          </ac:spMkLst>
        </pc:spChg>
        <pc:spChg chg="mod topLvl">
          <ac:chgData name="Michaela Popelková" userId="4da947f916a43c95" providerId="LiveId" clId="{3A20F11D-3E46-41F5-8C93-D879AF404DFB}" dt="2023-02-01T15:05:42.639" v="111" actId="165"/>
          <ac:spMkLst>
            <pc:docMk/>
            <pc:sldMk cId="1787566185" sldId="294"/>
            <ac:spMk id="29" creationId="{4486FD7B-9165-4E97-21C8-D800FE244891}"/>
          </ac:spMkLst>
        </pc:spChg>
        <pc:spChg chg="del">
          <ac:chgData name="Michaela Popelková" userId="4da947f916a43c95" providerId="LiveId" clId="{3A20F11D-3E46-41F5-8C93-D879AF404DFB}" dt="2023-02-01T15:05:32.816" v="109" actId="478"/>
          <ac:spMkLst>
            <pc:docMk/>
            <pc:sldMk cId="1787566185" sldId="294"/>
            <ac:spMk id="30" creationId="{9054740D-94A5-E5A6-0202-AB3C2EF266C3}"/>
          </ac:spMkLst>
        </pc:spChg>
        <pc:spChg chg="mod">
          <ac:chgData name="Michaela Popelková" userId="4da947f916a43c95" providerId="LiveId" clId="{3A20F11D-3E46-41F5-8C93-D879AF404DFB}" dt="2023-02-01T15:05:42.639" v="111" actId="165"/>
          <ac:spMkLst>
            <pc:docMk/>
            <pc:sldMk cId="1787566185" sldId="294"/>
            <ac:spMk id="38" creationId="{C26CE912-1F7F-4795-97D0-B7AAA26063C3}"/>
          </ac:spMkLst>
        </pc:spChg>
        <pc:spChg chg="mod">
          <ac:chgData name="Michaela Popelková" userId="4da947f916a43c95" providerId="LiveId" clId="{3A20F11D-3E46-41F5-8C93-D879AF404DFB}" dt="2023-02-01T15:05:42.639" v="111" actId="165"/>
          <ac:spMkLst>
            <pc:docMk/>
            <pc:sldMk cId="1787566185" sldId="294"/>
            <ac:spMk id="39" creationId="{C421172A-70E9-8016-CCF7-7A8BDB924EF5}"/>
          </ac:spMkLst>
        </pc:spChg>
        <pc:spChg chg="mod">
          <ac:chgData name="Michaela Popelková" userId="4da947f916a43c95" providerId="LiveId" clId="{3A20F11D-3E46-41F5-8C93-D879AF404DFB}" dt="2023-02-01T15:05:42.639" v="111" actId="165"/>
          <ac:spMkLst>
            <pc:docMk/>
            <pc:sldMk cId="1787566185" sldId="294"/>
            <ac:spMk id="41" creationId="{7101203C-2259-158A-679E-13CAEB2C90A5}"/>
          </ac:spMkLst>
        </pc:spChg>
        <pc:grpChg chg="add mod">
          <ac:chgData name="Michaela Popelková" userId="4da947f916a43c95" providerId="LiveId" clId="{3A20F11D-3E46-41F5-8C93-D879AF404DFB}" dt="2023-02-01T15:05:46.695" v="113"/>
          <ac:grpSpMkLst>
            <pc:docMk/>
            <pc:sldMk cId="1787566185" sldId="294"/>
            <ac:grpSpMk id="3" creationId="{B9E14905-EEE5-DA42-3BF4-1387A282A7C3}"/>
          </ac:grpSpMkLst>
        </pc:grpChg>
        <pc:grpChg chg="del">
          <ac:chgData name="Michaela Popelková" userId="4da947f916a43c95" providerId="LiveId" clId="{3A20F11D-3E46-41F5-8C93-D879AF404DFB}" dt="2023-02-01T15:05:32.816" v="109" actId="478"/>
          <ac:grpSpMkLst>
            <pc:docMk/>
            <pc:sldMk cId="1787566185" sldId="294"/>
            <ac:grpSpMk id="8" creationId="{CBD3DCF2-7AD1-5792-2132-7973A34E41B0}"/>
          </ac:grpSpMkLst>
        </pc:grpChg>
        <pc:grpChg chg="mod topLvl">
          <ac:chgData name="Michaela Popelková" userId="4da947f916a43c95" providerId="LiveId" clId="{3A20F11D-3E46-41F5-8C93-D879AF404DFB}" dt="2023-02-01T15:05:42.639" v="111" actId="165"/>
          <ac:grpSpMkLst>
            <pc:docMk/>
            <pc:sldMk cId="1787566185" sldId="294"/>
            <ac:grpSpMk id="9" creationId="{49637A07-81DB-DA73-0F19-627692D4AAD5}"/>
          </ac:grpSpMkLst>
        </pc:grpChg>
        <pc:grpChg chg="add mod">
          <ac:chgData name="Michaela Popelková" userId="4da947f916a43c95" providerId="LiveId" clId="{3A20F11D-3E46-41F5-8C93-D879AF404DFB}" dt="2023-02-01T15:05:46.695" v="113"/>
          <ac:grpSpMkLst>
            <pc:docMk/>
            <pc:sldMk cId="1787566185" sldId="294"/>
            <ac:grpSpMk id="13" creationId="{911B959C-DAE2-11E9-0E85-C6C9734A4AFE}"/>
          </ac:grpSpMkLst>
        </pc:grpChg>
        <pc:grpChg chg="mod">
          <ac:chgData name="Michaela Popelková" userId="4da947f916a43c95" providerId="LiveId" clId="{3A20F11D-3E46-41F5-8C93-D879AF404DFB}" dt="2023-02-01T15:05:46.695" v="113"/>
          <ac:grpSpMkLst>
            <pc:docMk/>
            <pc:sldMk cId="1787566185" sldId="294"/>
            <ac:grpSpMk id="16" creationId="{0A7F4BB8-27B6-2ECD-145E-82C6B3B5150C}"/>
          </ac:grpSpMkLst>
        </pc:grpChg>
        <pc:grpChg chg="del mod topLvl">
          <ac:chgData name="Michaela Popelková" userId="4da947f916a43c95" providerId="LiveId" clId="{3A20F11D-3E46-41F5-8C93-D879AF404DFB}" dt="2023-02-01T15:05:45.716" v="112" actId="478"/>
          <ac:grpSpMkLst>
            <pc:docMk/>
            <pc:sldMk cId="1787566185" sldId="294"/>
            <ac:grpSpMk id="34" creationId="{30AF6ACD-7824-7332-C3B4-A573DB93AA82}"/>
          </ac:grpSpMkLst>
        </pc:grpChg>
        <pc:grpChg chg="mod">
          <ac:chgData name="Michaela Popelková" userId="4da947f916a43c95" providerId="LiveId" clId="{3A20F11D-3E46-41F5-8C93-D879AF404DFB}" dt="2023-02-01T15:05:42.639" v="111" actId="165"/>
          <ac:grpSpMkLst>
            <pc:docMk/>
            <pc:sldMk cId="1787566185" sldId="294"/>
            <ac:grpSpMk id="35" creationId="{1AB812F7-95B9-FF48-CCB6-7CA68A0A4BDE}"/>
          </ac:grpSpMkLst>
        </pc:grpChg>
        <pc:grpChg chg="mod">
          <ac:chgData name="Michaela Popelková" userId="4da947f916a43c95" providerId="LiveId" clId="{3A20F11D-3E46-41F5-8C93-D879AF404DFB}" dt="2023-02-01T15:05:42.639" v="111" actId="165"/>
          <ac:grpSpMkLst>
            <pc:docMk/>
            <pc:sldMk cId="1787566185" sldId="294"/>
            <ac:grpSpMk id="40" creationId="{7CF88DF8-53B7-ADBE-2935-AFF1F95DF7B2}"/>
          </ac:grpSpMkLst>
        </pc:grpChg>
        <pc:grpChg chg="del">
          <ac:chgData name="Michaela Popelková" userId="4da947f916a43c95" providerId="LiveId" clId="{3A20F11D-3E46-41F5-8C93-D879AF404DFB}" dt="2023-02-01T15:05:42.639" v="111" actId="165"/>
          <ac:grpSpMkLst>
            <pc:docMk/>
            <pc:sldMk cId="1787566185" sldId="294"/>
            <ac:grpSpMk id="43" creationId="{D0267DC0-C535-B24D-A05E-96D26C91AD18}"/>
          </ac:grpSpMkLst>
        </pc:grpChg>
        <pc:picChg chg="mod topLvl">
          <ac:chgData name="Michaela Popelková" userId="4da947f916a43c95" providerId="LiveId" clId="{3A20F11D-3E46-41F5-8C93-D879AF404DFB}" dt="2023-02-01T15:05:42.639" v="111" actId="165"/>
          <ac:picMkLst>
            <pc:docMk/>
            <pc:sldMk cId="1787566185" sldId="294"/>
            <ac:picMk id="5" creationId="{5F050A8A-326E-D4CD-3371-251DDCCC4D06}"/>
          </ac:picMkLst>
        </pc:picChg>
        <pc:picChg chg="mod topLvl">
          <ac:chgData name="Michaela Popelková" userId="4da947f916a43c95" providerId="LiveId" clId="{3A20F11D-3E46-41F5-8C93-D879AF404DFB}" dt="2023-02-01T15:05:42.639" v="111" actId="165"/>
          <ac:picMkLst>
            <pc:docMk/>
            <pc:sldMk cId="1787566185" sldId="294"/>
            <ac:picMk id="11" creationId="{8A690FFC-0D18-1EF4-2257-7739307B6027}"/>
          </ac:picMkLst>
        </pc:picChg>
        <pc:picChg chg="mod">
          <ac:chgData name="Michaela Popelková" userId="4da947f916a43c95" providerId="LiveId" clId="{3A20F11D-3E46-41F5-8C93-D879AF404DFB}" dt="2023-02-01T15:05:46.695" v="113"/>
          <ac:picMkLst>
            <pc:docMk/>
            <pc:sldMk cId="1787566185" sldId="294"/>
            <ac:picMk id="12" creationId="{B3BDB9CD-3591-DDB9-E359-AE5C0C905966}"/>
          </ac:picMkLst>
        </pc:picChg>
        <pc:picChg chg="mod">
          <ac:chgData name="Michaela Popelková" userId="4da947f916a43c95" providerId="LiveId" clId="{3A20F11D-3E46-41F5-8C93-D879AF404DFB}" dt="2023-02-01T15:05:46.695" v="113"/>
          <ac:picMkLst>
            <pc:docMk/>
            <pc:sldMk cId="1787566185" sldId="294"/>
            <ac:picMk id="17" creationId="{B5733266-FD4A-A7BC-E66A-60EA76590FC5}"/>
          </ac:picMkLst>
        </pc:picChg>
        <pc:picChg chg="mod">
          <ac:chgData name="Michaela Popelková" userId="4da947f916a43c95" providerId="LiveId" clId="{3A20F11D-3E46-41F5-8C93-D879AF404DFB}" dt="2023-02-01T15:05:46.695" v="113"/>
          <ac:picMkLst>
            <pc:docMk/>
            <pc:sldMk cId="1787566185" sldId="294"/>
            <ac:picMk id="19" creationId="{53028C1B-0EB5-7725-A762-A7A4DCC0AD4C}"/>
          </ac:picMkLst>
        </pc:picChg>
        <pc:picChg chg="mod">
          <ac:chgData name="Michaela Popelková" userId="4da947f916a43c95" providerId="LiveId" clId="{3A20F11D-3E46-41F5-8C93-D879AF404DFB}" dt="2023-02-01T15:05:42.639" v="111" actId="165"/>
          <ac:picMkLst>
            <pc:docMk/>
            <pc:sldMk cId="1787566185" sldId="294"/>
            <ac:picMk id="24" creationId="{E7ECB256-19CD-8F15-4A82-4A856C187411}"/>
          </ac:picMkLst>
        </pc:picChg>
        <pc:picChg chg="mod topLvl">
          <ac:chgData name="Michaela Popelková" userId="4da947f916a43c95" providerId="LiveId" clId="{3A20F11D-3E46-41F5-8C93-D879AF404DFB}" dt="2023-02-01T15:05:42.639" v="111" actId="165"/>
          <ac:picMkLst>
            <pc:docMk/>
            <pc:sldMk cId="1787566185" sldId="294"/>
            <ac:picMk id="36" creationId="{FB29AFB2-721B-6484-3CB9-08B4D5E9C070}"/>
          </ac:picMkLst>
        </pc:picChg>
        <pc:picChg chg="mod">
          <ac:chgData name="Michaela Popelková" userId="4da947f916a43c95" providerId="LiveId" clId="{3A20F11D-3E46-41F5-8C93-D879AF404DFB}" dt="2023-02-01T15:05:42.639" v="111" actId="165"/>
          <ac:picMkLst>
            <pc:docMk/>
            <pc:sldMk cId="1787566185" sldId="294"/>
            <ac:picMk id="37" creationId="{800CDB3C-49CB-951D-2688-7DC4E2A7CA9D}"/>
          </ac:picMkLst>
        </pc:picChg>
        <pc:picChg chg="mod">
          <ac:chgData name="Michaela Popelková" userId="4da947f916a43c95" providerId="LiveId" clId="{3A20F11D-3E46-41F5-8C93-D879AF404DFB}" dt="2023-02-01T15:05:42.639" v="111" actId="165"/>
          <ac:picMkLst>
            <pc:docMk/>
            <pc:sldMk cId="1787566185" sldId="294"/>
            <ac:picMk id="42" creationId="{E26CC454-A226-4C37-DE70-E9C6C56B8C57}"/>
          </ac:picMkLst>
        </pc:picChg>
      </pc:sldChg>
      <pc:sldChg chg="addSp delSp modSp mod">
        <pc:chgData name="Michaela Popelková" userId="4da947f916a43c95" providerId="LiveId" clId="{3A20F11D-3E46-41F5-8C93-D879AF404DFB}" dt="2023-02-02T04:18:10.681" v="187" actId="164"/>
        <pc:sldMkLst>
          <pc:docMk/>
          <pc:sldMk cId="2370978212" sldId="295"/>
        </pc:sldMkLst>
        <pc:spChg chg="mod topLvl">
          <ac:chgData name="Michaela Popelková" userId="4da947f916a43c95" providerId="LiveId" clId="{3A20F11D-3E46-41F5-8C93-D879AF404DFB}" dt="2023-02-02T04:18:10.681" v="187" actId="164"/>
          <ac:spMkLst>
            <pc:docMk/>
            <pc:sldMk cId="2370978212" sldId="295"/>
            <ac:spMk id="2" creationId="{DE322BCE-0271-4C8E-9878-A7CF42C7A47B}"/>
          </ac:spMkLst>
        </pc:spChg>
        <pc:spChg chg="mod topLvl">
          <ac:chgData name="Michaela Popelková" userId="4da947f916a43c95" providerId="LiveId" clId="{3A20F11D-3E46-41F5-8C93-D879AF404DFB}" dt="2023-02-02T04:18:10.681" v="187" actId="164"/>
          <ac:spMkLst>
            <pc:docMk/>
            <pc:sldMk cId="2370978212" sldId="295"/>
            <ac:spMk id="4" creationId="{5A69AA1B-E961-5018-6309-6CA32B239D97}"/>
          </ac:spMkLst>
        </pc:spChg>
        <pc:spChg chg="mod topLvl">
          <ac:chgData name="Michaela Popelková" userId="4da947f916a43c95" providerId="LiveId" clId="{3A20F11D-3E46-41F5-8C93-D879AF404DFB}" dt="2023-02-02T04:18:10.681" v="187" actId="164"/>
          <ac:spMkLst>
            <pc:docMk/>
            <pc:sldMk cId="2370978212" sldId="295"/>
            <ac:spMk id="6" creationId="{758B7A70-46AD-2E7D-6460-829755282C05}"/>
          </ac:spMkLst>
        </pc:spChg>
        <pc:spChg chg="mod">
          <ac:chgData name="Michaela Popelková" userId="4da947f916a43c95" providerId="LiveId" clId="{3A20F11D-3E46-41F5-8C93-D879AF404DFB}" dt="2023-02-01T15:03:34.641" v="83"/>
          <ac:spMkLst>
            <pc:docMk/>
            <pc:sldMk cId="2370978212" sldId="295"/>
            <ac:spMk id="9" creationId="{795A0FE0-C96D-FED7-3A88-A0F880FC5107}"/>
          </ac:spMkLst>
        </pc:spChg>
        <pc:spChg chg="mod">
          <ac:chgData name="Michaela Popelková" userId="4da947f916a43c95" providerId="LiveId" clId="{3A20F11D-3E46-41F5-8C93-D879AF404DFB}" dt="2023-02-01T15:03:34.641" v="83"/>
          <ac:spMkLst>
            <pc:docMk/>
            <pc:sldMk cId="2370978212" sldId="295"/>
            <ac:spMk id="11" creationId="{B292F404-7C39-8F16-3173-23077375F750}"/>
          </ac:spMkLst>
        </pc:spChg>
        <pc:spChg chg="mod">
          <ac:chgData name="Michaela Popelková" userId="4da947f916a43c95" providerId="LiveId" clId="{3A20F11D-3E46-41F5-8C93-D879AF404DFB}" dt="2023-02-01T15:03:34.641" v="83"/>
          <ac:spMkLst>
            <pc:docMk/>
            <pc:sldMk cId="2370978212" sldId="295"/>
            <ac:spMk id="14" creationId="{D799F390-04B8-7A89-5E43-46285C6510A4}"/>
          </ac:spMkLst>
        </pc:spChg>
        <pc:spChg chg="mod">
          <ac:chgData name="Michaela Popelková" userId="4da947f916a43c95" providerId="LiveId" clId="{3A20F11D-3E46-41F5-8C93-D879AF404DFB}" dt="2023-02-01T15:03:34.641" v="83"/>
          <ac:spMkLst>
            <pc:docMk/>
            <pc:sldMk cId="2370978212" sldId="295"/>
            <ac:spMk id="15" creationId="{F55A343A-CCC7-2AC0-1667-F8B69A63ED15}"/>
          </ac:spMkLst>
        </pc:spChg>
        <pc:spChg chg="mod">
          <ac:chgData name="Michaela Popelková" userId="4da947f916a43c95" providerId="LiveId" clId="{3A20F11D-3E46-41F5-8C93-D879AF404DFB}" dt="2023-02-01T15:03:24.695" v="79" actId="165"/>
          <ac:spMkLst>
            <pc:docMk/>
            <pc:sldMk cId="2370978212" sldId="295"/>
            <ac:spMk id="18" creationId="{78F9B10F-CC5E-D5BC-EB60-3EC8EC20FD18}"/>
          </ac:spMkLst>
        </pc:spChg>
        <pc:spChg chg="del mod">
          <ac:chgData name="Michaela Popelková" userId="4da947f916a43c95" providerId="LiveId" clId="{3A20F11D-3E46-41F5-8C93-D879AF404DFB}" dt="2023-02-01T15:03:31.563" v="81" actId="478"/>
          <ac:spMkLst>
            <pc:docMk/>
            <pc:sldMk cId="2370978212" sldId="295"/>
            <ac:spMk id="22" creationId="{AC6EBD47-C400-9268-DE6D-85D4F185E16A}"/>
          </ac:spMkLst>
        </pc:spChg>
        <pc:spChg chg="mod topLvl">
          <ac:chgData name="Michaela Popelková" userId="4da947f916a43c95" providerId="LiveId" clId="{3A20F11D-3E46-41F5-8C93-D879AF404DFB}" dt="2023-02-02T04:18:10.681" v="187" actId="164"/>
          <ac:spMkLst>
            <pc:docMk/>
            <pc:sldMk cId="2370978212" sldId="295"/>
            <ac:spMk id="24" creationId="{8B05C15B-D83F-1A2E-A485-94E0CFD56D3C}"/>
          </ac:spMkLst>
        </pc:spChg>
        <pc:spChg chg="mod topLvl">
          <ac:chgData name="Michaela Popelková" userId="4da947f916a43c95" providerId="LiveId" clId="{3A20F11D-3E46-41F5-8C93-D879AF404DFB}" dt="2023-02-02T04:18:10.681" v="187" actId="164"/>
          <ac:spMkLst>
            <pc:docMk/>
            <pc:sldMk cId="2370978212" sldId="295"/>
            <ac:spMk id="25" creationId="{1390292E-CF4A-4AAE-B8F3-6810A56F228D}"/>
          </ac:spMkLst>
        </pc:spChg>
        <pc:spChg chg="del mod topLvl">
          <ac:chgData name="Michaela Popelková" userId="4da947f916a43c95" providerId="LiveId" clId="{3A20F11D-3E46-41F5-8C93-D879AF404DFB}" dt="2023-02-01T15:03:28.586" v="80" actId="478"/>
          <ac:spMkLst>
            <pc:docMk/>
            <pc:sldMk cId="2370978212" sldId="295"/>
            <ac:spMk id="26" creationId="{0B43AA91-2480-E117-7415-01A2C5830EC3}"/>
          </ac:spMkLst>
        </pc:spChg>
        <pc:spChg chg="mod">
          <ac:chgData name="Michaela Popelková" userId="4da947f916a43c95" providerId="LiveId" clId="{3A20F11D-3E46-41F5-8C93-D879AF404DFB}" dt="2023-02-01T15:03:24.695" v="79" actId="165"/>
          <ac:spMkLst>
            <pc:docMk/>
            <pc:sldMk cId="2370978212" sldId="295"/>
            <ac:spMk id="27" creationId="{DC4599D5-3152-C841-FDAF-8AF808518722}"/>
          </ac:spMkLst>
        </pc:spChg>
        <pc:spChg chg="mod">
          <ac:chgData name="Michaela Popelková" userId="4da947f916a43c95" providerId="LiveId" clId="{3A20F11D-3E46-41F5-8C93-D879AF404DFB}" dt="2023-02-01T15:03:24.695" v="79" actId="165"/>
          <ac:spMkLst>
            <pc:docMk/>
            <pc:sldMk cId="2370978212" sldId="295"/>
            <ac:spMk id="28" creationId="{E9CA2E5F-2D75-B920-AC64-BC580949B898}"/>
          </ac:spMkLst>
        </pc:spChg>
        <pc:spChg chg="mod">
          <ac:chgData name="Michaela Popelková" userId="4da947f916a43c95" providerId="LiveId" clId="{3A20F11D-3E46-41F5-8C93-D879AF404DFB}" dt="2023-02-01T15:03:24.695" v="79" actId="165"/>
          <ac:spMkLst>
            <pc:docMk/>
            <pc:sldMk cId="2370978212" sldId="295"/>
            <ac:spMk id="30" creationId="{EC1F8740-81E7-F51F-33E8-CC05A8A974D9}"/>
          </ac:spMkLst>
        </pc:spChg>
        <pc:spChg chg="mod">
          <ac:chgData name="Michaela Popelková" userId="4da947f916a43c95" providerId="LiveId" clId="{3A20F11D-3E46-41F5-8C93-D879AF404DFB}" dt="2023-02-01T15:03:34.641" v="83"/>
          <ac:spMkLst>
            <pc:docMk/>
            <pc:sldMk cId="2370978212" sldId="295"/>
            <ac:spMk id="33" creationId="{06CC3641-F329-4ECB-E3A9-4B254EB2F6F7}"/>
          </ac:spMkLst>
        </pc:spChg>
        <pc:spChg chg="add mod">
          <ac:chgData name="Michaela Popelková" userId="4da947f916a43c95" providerId="LiveId" clId="{3A20F11D-3E46-41F5-8C93-D879AF404DFB}" dt="2023-02-02T04:18:10.681" v="187" actId="164"/>
          <ac:spMkLst>
            <pc:docMk/>
            <pc:sldMk cId="2370978212" sldId="295"/>
            <ac:spMk id="35" creationId="{E6880607-5D43-5279-08B5-F252923F48C6}"/>
          </ac:spMkLst>
        </pc:spChg>
        <pc:grpChg chg="add mod">
          <ac:chgData name="Michaela Popelková" userId="4da947f916a43c95" providerId="LiveId" clId="{3A20F11D-3E46-41F5-8C93-D879AF404DFB}" dt="2023-02-02T04:18:10.681" v="187" actId="164"/>
          <ac:grpSpMkLst>
            <pc:docMk/>
            <pc:sldMk cId="2370978212" sldId="295"/>
            <ac:grpSpMk id="3" creationId="{FA57F706-B5C6-A628-31AB-4C08F8646527}"/>
          </ac:grpSpMkLst>
        </pc:grpChg>
        <pc:grpChg chg="del mod topLvl">
          <ac:chgData name="Michaela Popelková" userId="4da947f916a43c95" providerId="LiveId" clId="{3A20F11D-3E46-41F5-8C93-D879AF404DFB}" dt="2023-02-01T15:03:28.586" v="80" actId="478"/>
          <ac:grpSpMkLst>
            <pc:docMk/>
            <pc:sldMk cId="2370978212" sldId="295"/>
            <ac:grpSpMk id="7" creationId="{EF4F26C1-66AA-E8D9-9C0D-9F06A67F2C62}"/>
          </ac:grpSpMkLst>
        </pc:grpChg>
        <pc:grpChg chg="mod topLvl">
          <ac:chgData name="Michaela Popelková" userId="4da947f916a43c95" providerId="LiveId" clId="{3A20F11D-3E46-41F5-8C93-D879AF404DFB}" dt="2023-02-02T04:18:10.681" v="187" actId="164"/>
          <ac:grpSpMkLst>
            <pc:docMk/>
            <pc:sldMk cId="2370978212" sldId="295"/>
            <ac:grpSpMk id="8" creationId="{E698D4AA-3725-BB5C-E26F-A761BD96D5F8}"/>
          </ac:grpSpMkLst>
        </pc:grpChg>
        <pc:grpChg chg="add mod">
          <ac:chgData name="Michaela Popelková" userId="4da947f916a43c95" providerId="LiveId" clId="{3A20F11D-3E46-41F5-8C93-D879AF404DFB}" dt="2023-02-02T04:18:10.681" v="187" actId="164"/>
          <ac:grpSpMkLst>
            <pc:docMk/>
            <pc:sldMk cId="2370978212" sldId="295"/>
            <ac:grpSpMk id="13" creationId="{6416A2FF-EA4F-78CA-9B72-78356D5B2F26}"/>
          </ac:grpSpMkLst>
        </pc:grpChg>
        <pc:grpChg chg="mod">
          <ac:chgData name="Michaela Popelková" userId="4da947f916a43c95" providerId="LiveId" clId="{3A20F11D-3E46-41F5-8C93-D879AF404DFB}" dt="2023-02-01T15:03:34.641" v="83"/>
          <ac:grpSpMkLst>
            <pc:docMk/>
            <pc:sldMk cId="2370978212" sldId="295"/>
            <ac:grpSpMk id="16" creationId="{E8AE9B8C-C0B7-495A-4881-D7F01890FB96}"/>
          </ac:grpSpMkLst>
        </pc:grpChg>
        <pc:grpChg chg="del mod topLvl">
          <ac:chgData name="Michaela Popelková" userId="4da947f916a43c95" providerId="LiveId" clId="{3A20F11D-3E46-41F5-8C93-D879AF404DFB}" dt="2023-02-01T15:03:33.183" v="82" actId="478"/>
          <ac:grpSpMkLst>
            <pc:docMk/>
            <pc:sldMk cId="2370978212" sldId="295"/>
            <ac:grpSpMk id="19" creationId="{26BB15DB-5353-FC3F-BFED-25A2E172B075}"/>
          </ac:grpSpMkLst>
        </pc:grpChg>
        <pc:grpChg chg="mod">
          <ac:chgData name="Michaela Popelková" userId="4da947f916a43c95" providerId="LiveId" clId="{3A20F11D-3E46-41F5-8C93-D879AF404DFB}" dt="2023-02-01T15:03:24.695" v="79" actId="165"/>
          <ac:grpSpMkLst>
            <pc:docMk/>
            <pc:sldMk cId="2370978212" sldId="295"/>
            <ac:grpSpMk id="20" creationId="{1CE9CEFD-6725-703A-2F18-C7775D59BEF0}"/>
          </ac:grpSpMkLst>
        </pc:grpChg>
        <pc:grpChg chg="mod">
          <ac:chgData name="Michaela Popelková" userId="4da947f916a43c95" providerId="LiveId" clId="{3A20F11D-3E46-41F5-8C93-D879AF404DFB}" dt="2023-02-01T15:03:24.695" v="79" actId="165"/>
          <ac:grpSpMkLst>
            <pc:docMk/>
            <pc:sldMk cId="2370978212" sldId="295"/>
            <ac:grpSpMk id="29" creationId="{52FA4557-09FD-0362-8295-7BF1B8CBDC8F}"/>
          </ac:grpSpMkLst>
        </pc:grpChg>
        <pc:grpChg chg="del">
          <ac:chgData name="Michaela Popelková" userId="4da947f916a43c95" providerId="LiveId" clId="{3A20F11D-3E46-41F5-8C93-D879AF404DFB}" dt="2023-02-01T15:03:24.695" v="79" actId="165"/>
          <ac:grpSpMkLst>
            <pc:docMk/>
            <pc:sldMk cId="2370978212" sldId="295"/>
            <ac:grpSpMk id="32" creationId="{52667D0F-3C8B-0A7A-8A0F-6E97945DE919}"/>
          </ac:grpSpMkLst>
        </pc:grpChg>
        <pc:grpChg chg="add mod">
          <ac:chgData name="Michaela Popelková" userId="4da947f916a43c95" providerId="LiveId" clId="{3A20F11D-3E46-41F5-8C93-D879AF404DFB}" dt="2023-02-02T04:18:10.681" v="187" actId="164"/>
          <ac:grpSpMkLst>
            <pc:docMk/>
            <pc:sldMk cId="2370978212" sldId="295"/>
            <ac:grpSpMk id="36" creationId="{721F5ABF-C972-17BE-74F3-AC59A9B998E9}"/>
          </ac:grpSpMkLst>
        </pc:grpChg>
        <pc:picChg chg="mod topLvl">
          <ac:chgData name="Michaela Popelková" userId="4da947f916a43c95" providerId="LiveId" clId="{3A20F11D-3E46-41F5-8C93-D879AF404DFB}" dt="2023-02-02T04:18:10.681" v="187" actId="164"/>
          <ac:picMkLst>
            <pc:docMk/>
            <pc:sldMk cId="2370978212" sldId="295"/>
            <ac:picMk id="5" creationId="{0EDDF93F-19AD-A657-C8B6-8561733269A7}"/>
          </ac:picMkLst>
        </pc:picChg>
        <pc:picChg chg="mod topLvl">
          <ac:chgData name="Michaela Popelková" userId="4da947f916a43c95" providerId="LiveId" clId="{3A20F11D-3E46-41F5-8C93-D879AF404DFB}" dt="2023-02-02T04:18:10.681" v="187" actId="164"/>
          <ac:picMkLst>
            <pc:docMk/>
            <pc:sldMk cId="2370978212" sldId="295"/>
            <ac:picMk id="10" creationId="{E83181D6-81C6-7039-456F-394F10BD7188}"/>
          </ac:picMkLst>
        </pc:picChg>
        <pc:picChg chg="mod">
          <ac:chgData name="Michaela Popelková" userId="4da947f916a43c95" providerId="LiveId" clId="{3A20F11D-3E46-41F5-8C93-D879AF404DFB}" dt="2023-02-01T15:03:34.641" v="83"/>
          <ac:picMkLst>
            <pc:docMk/>
            <pc:sldMk cId="2370978212" sldId="295"/>
            <ac:picMk id="12" creationId="{1BE6E40B-C88E-5F8D-3A65-84DC592BC8E6}"/>
          </ac:picMkLst>
        </pc:picChg>
        <pc:picChg chg="mod">
          <ac:chgData name="Michaela Popelková" userId="4da947f916a43c95" providerId="LiveId" clId="{3A20F11D-3E46-41F5-8C93-D879AF404DFB}" dt="2023-02-01T15:03:34.641" v="83"/>
          <ac:picMkLst>
            <pc:docMk/>
            <pc:sldMk cId="2370978212" sldId="295"/>
            <ac:picMk id="17" creationId="{81DF362E-685B-3EEB-2FAB-ED9CC46100D6}"/>
          </ac:picMkLst>
        </pc:picChg>
        <pc:picChg chg="mod">
          <ac:chgData name="Michaela Popelková" userId="4da947f916a43c95" providerId="LiveId" clId="{3A20F11D-3E46-41F5-8C93-D879AF404DFB}" dt="2023-02-01T15:03:24.695" v="79" actId="165"/>
          <ac:picMkLst>
            <pc:docMk/>
            <pc:sldMk cId="2370978212" sldId="295"/>
            <ac:picMk id="21" creationId="{0E80BF70-9B3A-D170-7179-A09ECF96BF8D}"/>
          </ac:picMkLst>
        </pc:picChg>
        <pc:picChg chg="mod">
          <ac:chgData name="Michaela Popelková" userId="4da947f916a43c95" providerId="LiveId" clId="{3A20F11D-3E46-41F5-8C93-D879AF404DFB}" dt="2023-02-01T15:03:24.695" v="79" actId="165"/>
          <ac:picMkLst>
            <pc:docMk/>
            <pc:sldMk cId="2370978212" sldId="295"/>
            <ac:picMk id="23" creationId="{864F5769-D462-BFA1-5127-5A7BE2B79982}"/>
          </ac:picMkLst>
        </pc:picChg>
        <pc:picChg chg="mod">
          <ac:chgData name="Michaela Popelková" userId="4da947f916a43c95" providerId="LiveId" clId="{3A20F11D-3E46-41F5-8C93-D879AF404DFB}" dt="2023-02-01T15:03:24.695" v="79" actId="165"/>
          <ac:picMkLst>
            <pc:docMk/>
            <pc:sldMk cId="2370978212" sldId="295"/>
            <ac:picMk id="31" creationId="{0D755F8A-9ED9-2F65-ADA5-F27C360AC3EC}"/>
          </ac:picMkLst>
        </pc:picChg>
        <pc:picChg chg="mod">
          <ac:chgData name="Michaela Popelková" userId="4da947f916a43c95" providerId="LiveId" clId="{3A20F11D-3E46-41F5-8C93-D879AF404DFB}" dt="2023-02-01T15:03:34.641" v="83"/>
          <ac:picMkLst>
            <pc:docMk/>
            <pc:sldMk cId="2370978212" sldId="295"/>
            <ac:picMk id="34" creationId="{2741D675-931E-ECDA-EE99-3564ED5432B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01/02/2023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0.jpeg"/><Relationship Id="rId7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EF9A00B4-7F9B-1480-42A8-430C3086BCFD}"/>
              </a:ext>
            </a:extLst>
          </p:cNvPr>
          <p:cNvGrpSpPr/>
          <p:nvPr/>
        </p:nvGrpSpPr>
        <p:grpSpPr>
          <a:xfrm>
            <a:off x="-10968" y="153870"/>
            <a:ext cx="6868968" cy="9866691"/>
            <a:chOff x="-10968" y="153870"/>
            <a:chExt cx="6868968" cy="9866691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F7ECA4E-66A6-A4C7-99EF-195DB43D667A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42C28B6-D7AE-BFAE-5407-4375B603301A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2152697"/>
              <a:chOff x="2450316" y="375565"/>
              <a:chExt cx="1946763" cy="2152697"/>
            </a:xfrm>
          </p:grpSpPr>
          <p:sp>
            <p:nvSpPr>
              <p:cNvPr id="47" name="Ovaal 41">
                <a:extLst>
                  <a:ext uri="{FF2B5EF4-FFF2-40B4-BE49-F238E27FC236}">
                    <a16:creationId xmlns:a16="http://schemas.microsoft.com/office/drawing/2014/main" id="{EF7D55F8-CA01-8329-6C5D-A4F715D5571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7">
                <a:extLst>
                  <a:ext uri="{FF2B5EF4-FFF2-40B4-BE49-F238E27FC236}">
                    <a16:creationId xmlns:a16="http://schemas.microsoft.com/office/drawing/2014/main" id="{3B7972DD-22E5-CF6D-95D3-5F29FFC17193}"/>
                  </a:ext>
                </a:extLst>
              </p:cNvPr>
              <p:cNvSpPr txBox="1"/>
              <p:nvPr/>
            </p:nvSpPr>
            <p:spPr>
              <a:xfrm>
                <a:off x="2450316" y="8817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TÁPLÁLKOZZON EGÉSZSÉGESEN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3" name="Picture 2" descr="Icon&#10;&#10;Description automatically generated">
                <a:extLst>
                  <a:ext uri="{FF2B5EF4-FFF2-40B4-BE49-F238E27FC236}">
                    <a16:creationId xmlns:a16="http://schemas.microsoft.com/office/drawing/2014/main" id="{B0385C58-211B-D92E-E422-8A47B49461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A93C6C2-631B-EDCF-29A0-8F971D19AF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sp>
          <p:nvSpPr>
            <p:cNvPr id="14" name="TextBox 18">
              <a:extLst>
                <a:ext uri="{FF2B5EF4-FFF2-40B4-BE49-F238E27FC236}">
                  <a16:creationId xmlns:a16="http://schemas.microsoft.com/office/drawing/2014/main" id="{FFDF2E70-085A-3E6B-0F3C-3B87F5D92C96}"/>
                </a:ext>
              </a:extLst>
            </p:cNvPr>
            <p:cNvSpPr txBox="1"/>
            <p:nvPr/>
          </p:nvSpPr>
          <p:spPr>
            <a:xfrm>
              <a:off x="846053" y="4827584"/>
              <a:ext cx="536935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91B512"/>
                </a:solidFill>
              </a:endParaRPr>
            </a:p>
            <a:p>
              <a:pPr algn="ctr"/>
              <a:r>
                <a:rPr lang="en-US" sz="32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Üzenetek</a:t>
              </a:r>
              <a:r>
                <a:rPr lang="en-US" sz="32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a </a:t>
              </a:r>
              <a:r>
                <a:rPr lang="en-US" sz="32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lakosság</a:t>
              </a:r>
              <a:r>
                <a:rPr lang="en-US" sz="32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részére</a:t>
              </a:r>
              <a:endParaRPr lang="en-GB" sz="3200" b="1" dirty="0">
                <a:solidFill>
                  <a:srgbClr val="91B51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5" name="Skupina 12">
              <a:extLst>
                <a:ext uri="{FF2B5EF4-FFF2-40B4-BE49-F238E27FC236}">
                  <a16:creationId xmlns:a16="http://schemas.microsoft.com/office/drawing/2014/main" id="{72194FF2-728E-BC78-DDDA-59529F253A26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16" name="Rectangle 11">
                <a:extLst>
                  <a:ext uri="{FF2B5EF4-FFF2-40B4-BE49-F238E27FC236}">
                    <a16:creationId xmlns:a16="http://schemas.microsoft.com/office/drawing/2014/main" id="{80A99D5A-92EE-6D03-FB4D-7963259C55BB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7" name="TextBox 12">
                <a:extLst>
                  <a:ext uri="{FF2B5EF4-FFF2-40B4-BE49-F238E27FC236}">
                    <a16:creationId xmlns:a16="http://schemas.microsoft.com/office/drawing/2014/main" id="{019A4FDE-91CD-EA5B-FC16-EAEFCC4211E6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hu-HU" sz="1200" b="1" i="0" dirty="0">
                    <a:solidFill>
                      <a:srgbClr val="91B512"/>
                    </a:solidFill>
                    <a:effectLst/>
                  </a:rPr>
                  <a:t>A PrEvCan</a:t>
                </a:r>
                <a:r>
                  <a:rPr lang="hu-HU" sz="1200" b="1" i="0" baseline="30000" dirty="0">
                    <a:solidFill>
                      <a:srgbClr val="91B512"/>
                    </a:solidFill>
                    <a:effectLst/>
                  </a:rPr>
                  <a:t>©</a:t>
                </a:r>
                <a:r>
                  <a:rPr lang="hu-HU" sz="1200" b="1" i="0" dirty="0">
                    <a:solidFill>
                      <a:srgbClr val="91B512"/>
                    </a:solidFill>
                    <a:effectLst/>
                  </a:rPr>
                  <a:t> kampányt az EONS hívta életre, és legfőbb partnerével, az ESMO-val </a:t>
                </a:r>
                <a:br>
                  <a:rPr lang="en-US" sz="1200" b="1" i="0" dirty="0">
                    <a:solidFill>
                      <a:srgbClr val="91B512"/>
                    </a:solidFill>
                    <a:effectLst/>
                  </a:rPr>
                </a:br>
                <a:r>
                  <a:rPr lang="hu-HU" sz="1200" b="1" i="0" dirty="0">
                    <a:solidFill>
                      <a:srgbClr val="91B512"/>
                    </a:solidFill>
                    <a:effectLst/>
                  </a:rPr>
                  <a:t>együttműködésben valósítja meg. További információk</a:t>
                </a:r>
                <a: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8" name="Group 13">
                <a:extLst>
                  <a:ext uri="{FF2B5EF4-FFF2-40B4-BE49-F238E27FC236}">
                    <a16:creationId xmlns:a16="http://schemas.microsoft.com/office/drawing/2014/main" id="{D601ED17-D2F8-77FD-5323-C6BB34DDB762}"/>
                  </a:ext>
                </a:extLst>
              </p:cNvPr>
              <p:cNvGrpSpPr/>
              <p:nvPr/>
            </p:nvGrpSpPr>
            <p:grpSpPr>
              <a:xfrm>
                <a:off x="55678" y="927444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2" name="Ovaal 2">
                  <a:extLst>
                    <a:ext uri="{FF2B5EF4-FFF2-40B4-BE49-F238E27FC236}">
                      <a16:creationId xmlns:a16="http://schemas.microsoft.com/office/drawing/2014/main" id="{EFF116BE-F58D-FFD7-8279-C5FC9751A23E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23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62E1D4E3-03D2-E01D-DFE2-74D265B47D8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1" name="Graphic 10">
                <a:extLst>
                  <a:ext uri="{FF2B5EF4-FFF2-40B4-BE49-F238E27FC236}">
                    <a16:creationId xmlns:a16="http://schemas.microsoft.com/office/drawing/2014/main" id="{E43C3A4F-96DD-D9EE-A42F-1620BEB989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94113" y="9302533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meal, food processor&#10;&#10;Description automatically generated">
            <a:extLst>
              <a:ext uri="{FF2B5EF4-FFF2-40B4-BE49-F238E27FC236}">
                <a16:creationId xmlns:a16="http://schemas.microsoft.com/office/drawing/2014/main" id="{5F050A8A-326E-D4CD-3371-251DDCCC4D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" t="62565" r="51804"/>
          <a:stretch/>
        </p:blipFill>
        <p:spPr>
          <a:xfrm>
            <a:off x="-6974" y="6212834"/>
            <a:ext cx="6858001" cy="3717341"/>
          </a:xfrm>
          <a:prstGeom prst="rect">
            <a:avLst/>
          </a:prstGeom>
        </p:spPr>
      </p:pic>
      <p:pic>
        <p:nvPicPr>
          <p:cNvPr id="36" name="Picture 35" descr="A picture containing meal, food processor&#10;&#10;Description automatically generated">
            <a:extLst>
              <a:ext uri="{FF2B5EF4-FFF2-40B4-BE49-F238E27FC236}">
                <a16:creationId xmlns:a16="http://schemas.microsoft.com/office/drawing/2014/main" id="{FB29AFB2-721B-6484-3CB9-08B4D5E9C0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2" t="37435" r="995" b="-1"/>
          <a:stretch/>
        </p:blipFill>
        <p:spPr>
          <a:xfrm>
            <a:off x="-6973" y="0"/>
            <a:ext cx="6858000" cy="621283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322BCE-0271-4C8E-9878-A7CF42C7A47B}"/>
              </a:ext>
            </a:extLst>
          </p:cNvPr>
          <p:cNvSpPr/>
          <p:nvPr/>
        </p:nvSpPr>
        <p:spPr>
          <a:xfrm>
            <a:off x="569217" y="4151097"/>
            <a:ext cx="5781491" cy="2829284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1390292E-CF4A-4AAE-B8F3-6810A56F2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058" y="4832321"/>
            <a:ext cx="5539617" cy="146683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4000" b="1" dirty="0" err="1">
                <a:solidFill>
                  <a:srgbClr val="91B512"/>
                </a:solidFill>
                <a:effectLst/>
                <a:ea typeface="DengXian" panose="02010600030101010101" pitchFamily="2" charset="-122"/>
                <a:cs typeface="Arial" panose="020B0604020202020204" pitchFamily="34" charset="0"/>
              </a:rPr>
              <a:t>Étkezzen</a:t>
            </a:r>
            <a:r>
              <a:rPr lang="en-GB" sz="4000" b="1" dirty="0">
                <a:solidFill>
                  <a:srgbClr val="91B512"/>
                </a:solidFill>
                <a:effectLst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4000" b="1" dirty="0" err="1">
                <a:solidFill>
                  <a:srgbClr val="91B512"/>
                </a:solidFill>
                <a:effectLst/>
                <a:ea typeface="DengXian" panose="02010600030101010101" pitchFamily="2" charset="-122"/>
                <a:cs typeface="Arial" panose="020B0604020202020204" pitchFamily="34" charset="0"/>
              </a:rPr>
              <a:t>egészségesen</a:t>
            </a:r>
            <a:r>
              <a:rPr lang="en-GB" sz="4000" b="1" dirty="0">
                <a:solidFill>
                  <a:srgbClr val="91B512"/>
                </a:solidFill>
                <a:effectLst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4000" b="1" dirty="0" err="1">
                <a:solidFill>
                  <a:srgbClr val="91B512"/>
                </a:solidFill>
                <a:effectLst/>
                <a:ea typeface="DengXian" panose="02010600030101010101" pitchFamily="2" charset="-122"/>
                <a:cs typeface="Arial" panose="020B0604020202020204" pitchFamily="34" charset="0"/>
              </a:rPr>
              <a:t>munkahelyén</a:t>
            </a:r>
            <a:r>
              <a:rPr lang="en-GB" sz="4000" b="1" dirty="0">
                <a:solidFill>
                  <a:srgbClr val="91B512"/>
                </a:solidFill>
                <a:effectLst/>
                <a:ea typeface="DengXian" panose="02010600030101010101" pitchFamily="2" charset="-122"/>
                <a:cs typeface="Arial" panose="020B0604020202020204" pitchFamily="34" charset="0"/>
              </a:rPr>
              <a:t> is.</a:t>
            </a:r>
            <a:endParaRPr lang="en-GB" sz="1100" dirty="0">
              <a:solidFill>
                <a:srgbClr val="91B512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Freeform 72">
            <a:extLst>
              <a:ext uri="{FF2B5EF4-FFF2-40B4-BE49-F238E27FC236}">
                <a16:creationId xmlns:a16="http://schemas.microsoft.com/office/drawing/2014/main" id="{E5773F6E-E6A2-64D3-729F-D2AE6EB29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66" y="153870"/>
            <a:ext cx="4213623" cy="2258568"/>
          </a:xfrm>
          <a:custGeom>
            <a:avLst/>
            <a:gdLst>
              <a:gd name="T0" fmla="*/ 7607 w 7645"/>
              <a:gd name="T1" fmla="*/ 977 h 4080"/>
              <a:gd name="T2" fmla="*/ 7607 w 7645"/>
              <a:gd name="T3" fmla="*/ 977 h 4080"/>
              <a:gd name="T4" fmla="*/ 6878 w 7645"/>
              <a:gd name="T5" fmla="*/ 269 h 4080"/>
              <a:gd name="T6" fmla="*/ 6878 w 7645"/>
              <a:gd name="T7" fmla="*/ 269 h 4080"/>
              <a:gd name="T8" fmla="*/ 5865 w 7645"/>
              <a:gd name="T9" fmla="*/ 0 h 4080"/>
              <a:gd name="T10" fmla="*/ 5865 w 7645"/>
              <a:gd name="T11" fmla="*/ 0 h 4080"/>
              <a:gd name="T12" fmla="*/ 3825 w 7645"/>
              <a:gd name="T13" fmla="*/ 2039 h 4080"/>
              <a:gd name="T14" fmla="*/ 3825 w 7645"/>
              <a:gd name="T15" fmla="*/ 2039 h 4080"/>
              <a:gd name="T16" fmla="*/ 2040 w 7645"/>
              <a:gd name="T17" fmla="*/ 3825 h 4080"/>
              <a:gd name="T18" fmla="*/ 2040 w 7645"/>
              <a:gd name="T19" fmla="*/ 3825 h 4080"/>
              <a:gd name="T20" fmla="*/ 255 w 7645"/>
              <a:gd name="T21" fmla="*/ 2039 h 4080"/>
              <a:gd name="T22" fmla="*/ 255 w 7645"/>
              <a:gd name="T23" fmla="*/ 2039 h 4080"/>
              <a:gd name="T24" fmla="*/ 2040 w 7645"/>
              <a:gd name="T25" fmla="*/ 255 h 4080"/>
              <a:gd name="T26" fmla="*/ 2040 w 7645"/>
              <a:gd name="T27" fmla="*/ 255 h 4080"/>
              <a:gd name="T28" fmla="*/ 2927 w 7645"/>
              <a:gd name="T29" fmla="*/ 490 h 4080"/>
              <a:gd name="T30" fmla="*/ 2927 w 7645"/>
              <a:gd name="T31" fmla="*/ 490 h 4080"/>
              <a:gd name="T32" fmla="*/ 3564 w 7645"/>
              <a:gd name="T33" fmla="*/ 1109 h 4080"/>
              <a:gd name="T34" fmla="*/ 3564 w 7645"/>
              <a:gd name="T35" fmla="*/ 1109 h 4080"/>
              <a:gd name="T36" fmla="*/ 3739 w 7645"/>
              <a:gd name="T37" fmla="*/ 1152 h 4080"/>
              <a:gd name="T38" fmla="*/ 3739 w 7645"/>
              <a:gd name="T39" fmla="*/ 1152 h 4080"/>
              <a:gd name="T40" fmla="*/ 3782 w 7645"/>
              <a:gd name="T41" fmla="*/ 977 h 4080"/>
              <a:gd name="T42" fmla="*/ 3782 w 7645"/>
              <a:gd name="T43" fmla="*/ 977 h 4080"/>
              <a:gd name="T44" fmla="*/ 3053 w 7645"/>
              <a:gd name="T45" fmla="*/ 269 h 4080"/>
              <a:gd name="T46" fmla="*/ 3053 w 7645"/>
              <a:gd name="T47" fmla="*/ 269 h 4080"/>
              <a:gd name="T48" fmla="*/ 2040 w 7645"/>
              <a:gd name="T49" fmla="*/ 0 h 4080"/>
              <a:gd name="T50" fmla="*/ 2040 w 7645"/>
              <a:gd name="T51" fmla="*/ 0 h 4080"/>
              <a:gd name="T52" fmla="*/ 0 w 7645"/>
              <a:gd name="T53" fmla="*/ 2039 h 4080"/>
              <a:gd name="T54" fmla="*/ 0 w 7645"/>
              <a:gd name="T55" fmla="*/ 2039 h 4080"/>
              <a:gd name="T56" fmla="*/ 2040 w 7645"/>
              <a:gd name="T57" fmla="*/ 4079 h 4080"/>
              <a:gd name="T58" fmla="*/ 2040 w 7645"/>
              <a:gd name="T59" fmla="*/ 4079 h 4080"/>
              <a:gd name="T60" fmla="*/ 4080 w 7645"/>
              <a:gd name="T61" fmla="*/ 2039 h 4080"/>
              <a:gd name="T62" fmla="*/ 4080 w 7645"/>
              <a:gd name="T63" fmla="*/ 2039 h 4080"/>
              <a:gd name="T64" fmla="*/ 5865 w 7645"/>
              <a:gd name="T65" fmla="*/ 255 h 4080"/>
              <a:gd name="T66" fmla="*/ 5865 w 7645"/>
              <a:gd name="T67" fmla="*/ 255 h 4080"/>
              <a:gd name="T68" fmla="*/ 6751 w 7645"/>
              <a:gd name="T69" fmla="*/ 490 h 4080"/>
              <a:gd name="T70" fmla="*/ 6751 w 7645"/>
              <a:gd name="T71" fmla="*/ 490 h 4080"/>
              <a:gd name="T72" fmla="*/ 7389 w 7645"/>
              <a:gd name="T73" fmla="*/ 1109 h 4080"/>
              <a:gd name="T74" fmla="*/ 7389 w 7645"/>
              <a:gd name="T75" fmla="*/ 1109 h 4080"/>
              <a:gd name="T76" fmla="*/ 7565 w 7645"/>
              <a:gd name="T77" fmla="*/ 1152 h 4080"/>
              <a:gd name="T78" fmla="*/ 7565 w 7645"/>
              <a:gd name="T79" fmla="*/ 1152 h 4080"/>
              <a:gd name="T80" fmla="*/ 7607 w 7645"/>
              <a:gd name="T81" fmla="*/ 977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5" h="4080">
                <a:moveTo>
                  <a:pt x="7607" y="977"/>
                </a:moveTo>
                <a:lnTo>
                  <a:pt x="7607" y="977"/>
                </a:lnTo>
                <a:cubicBezTo>
                  <a:pt x="7428" y="685"/>
                  <a:pt x="7176" y="440"/>
                  <a:pt x="6878" y="269"/>
                </a:cubicBezTo>
                <a:lnTo>
                  <a:pt x="6878" y="269"/>
                </a:lnTo>
                <a:cubicBezTo>
                  <a:pt x="6572" y="93"/>
                  <a:pt x="6221" y="0"/>
                  <a:pt x="5865" y="0"/>
                </a:cubicBezTo>
                <a:lnTo>
                  <a:pt x="5865" y="0"/>
                </a:lnTo>
                <a:cubicBezTo>
                  <a:pt x="4741" y="0"/>
                  <a:pt x="3825" y="915"/>
                  <a:pt x="3825" y="2039"/>
                </a:cubicBezTo>
                <a:lnTo>
                  <a:pt x="3825" y="2039"/>
                </a:lnTo>
                <a:cubicBezTo>
                  <a:pt x="3825" y="3024"/>
                  <a:pt x="3025" y="3825"/>
                  <a:pt x="2040" y="3825"/>
                </a:cubicBezTo>
                <a:lnTo>
                  <a:pt x="2040" y="3825"/>
                </a:lnTo>
                <a:cubicBezTo>
                  <a:pt x="1056" y="3825"/>
                  <a:pt x="255" y="3024"/>
                  <a:pt x="255" y="2039"/>
                </a:cubicBezTo>
                <a:lnTo>
                  <a:pt x="255" y="2039"/>
                </a:lnTo>
                <a:cubicBezTo>
                  <a:pt x="255" y="1055"/>
                  <a:pt x="1056" y="255"/>
                  <a:pt x="2040" y="255"/>
                </a:cubicBezTo>
                <a:lnTo>
                  <a:pt x="2040" y="255"/>
                </a:lnTo>
                <a:cubicBezTo>
                  <a:pt x="2352" y="255"/>
                  <a:pt x="2658" y="336"/>
                  <a:pt x="2927" y="490"/>
                </a:cubicBezTo>
                <a:lnTo>
                  <a:pt x="2927" y="490"/>
                </a:lnTo>
                <a:cubicBezTo>
                  <a:pt x="3187" y="639"/>
                  <a:pt x="3407" y="854"/>
                  <a:pt x="3564" y="1109"/>
                </a:cubicBezTo>
                <a:lnTo>
                  <a:pt x="3564" y="1109"/>
                </a:lnTo>
                <a:cubicBezTo>
                  <a:pt x="3601" y="1169"/>
                  <a:pt x="3679" y="1188"/>
                  <a:pt x="3739" y="1152"/>
                </a:cubicBezTo>
                <a:lnTo>
                  <a:pt x="3739" y="1152"/>
                </a:lnTo>
                <a:cubicBezTo>
                  <a:pt x="3799" y="1115"/>
                  <a:pt x="3818" y="1037"/>
                  <a:pt x="3782" y="977"/>
                </a:cubicBezTo>
                <a:lnTo>
                  <a:pt x="3782" y="977"/>
                </a:lnTo>
                <a:cubicBezTo>
                  <a:pt x="3603" y="685"/>
                  <a:pt x="3351" y="440"/>
                  <a:pt x="3053" y="269"/>
                </a:cubicBezTo>
                <a:lnTo>
                  <a:pt x="3053" y="269"/>
                </a:lnTo>
                <a:cubicBezTo>
                  <a:pt x="2746" y="93"/>
                  <a:pt x="2396" y="0"/>
                  <a:pt x="2040" y="0"/>
                </a:cubicBezTo>
                <a:lnTo>
                  <a:pt x="2040" y="0"/>
                </a:lnTo>
                <a:cubicBezTo>
                  <a:pt x="915" y="0"/>
                  <a:pt x="0" y="915"/>
                  <a:pt x="0" y="2039"/>
                </a:cubicBezTo>
                <a:lnTo>
                  <a:pt x="0" y="2039"/>
                </a:lnTo>
                <a:cubicBezTo>
                  <a:pt x="0" y="3164"/>
                  <a:pt x="915" y="4079"/>
                  <a:pt x="2040" y="4079"/>
                </a:cubicBezTo>
                <a:lnTo>
                  <a:pt x="2040" y="4079"/>
                </a:lnTo>
                <a:cubicBezTo>
                  <a:pt x="3165" y="4079"/>
                  <a:pt x="4080" y="3164"/>
                  <a:pt x="4080" y="2039"/>
                </a:cubicBezTo>
                <a:lnTo>
                  <a:pt x="4080" y="2039"/>
                </a:lnTo>
                <a:cubicBezTo>
                  <a:pt x="4080" y="1055"/>
                  <a:pt x="4881" y="255"/>
                  <a:pt x="5865" y="255"/>
                </a:cubicBezTo>
                <a:lnTo>
                  <a:pt x="5865" y="255"/>
                </a:lnTo>
                <a:cubicBezTo>
                  <a:pt x="6177" y="255"/>
                  <a:pt x="6483" y="336"/>
                  <a:pt x="6751" y="490"/>
                </a:cubicBezTo>
                <a:lnTo>
                  <a:pt x="6751" y="490"/>
                </a:lnTo>
                <a:cubicBezTo>
                  <a:pt x="7012" y="639"/>
                  <a:pt x="7233" y="854"/>
                  <a:pt x="7389" y="1109"/>
                </a:cubicBezTo>
                <a:lnTo>
                  <a:pt x="7389" y="1109"/>
                </a:lnTo>
                <a:cubicBezTo>
                  <a:pt x="7426" y="1169"/>
                  <a:pt x="7505" y="1188"/>
                  <a:pt x="7565" y="1152"/>
                </a:cubicBezTo>
                <a:lnTo>
                  <a:pt x="7565" y="1152"/>
                </a:lnTo>
                <a:cubicBezTo>
                  <a:pt x="7625" y="1115"/>
                  <a:pt x="7644" y="1037"/>
                  <a:pt x="7607" y="977"/>
                </a:cubicBezTo>
              </a:path>
            </a:pathLst>
          </a:custGeom>
          <a:solidFill>
            <a:srgbClr val="258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7" name="Freeform 74">
            <a:extLst>
              <a:ext uri="{FF2B5EF4-FFF2-40B4-BE49-F238E27FC236}">
                <a16:creationId xmlns:a16="http://schemas.microsoft.com/office/drawing/2014/main" id="{729F0A86-E3C7-458C-7989-4D78456FD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9903" y="153871"/>
            <a:ext cx="4213623" cy="2261464"/>
          </a:xfrm>
          <a:custGeom>
            <a:avLst/>
            <a:gdLst>
              <a:gd name="T0" fmla="*/ 5603 w 7644"/>
              <a:gd name="T1" fmla="*/ 4079 h 4080"/>
              <a:gd name="T2" fmla="*/ 5603 w 7644"/>
              <a:gd name="T3" fmla="*/ 4079 h 4080"/>
              <a:gd name="T4" fmla="*/ 4590 w 7644"/>
              <a:gd name="T5" fmla="*/ 3810 h 4080"/>
              <a:gd name="T6" fmla="*/ 4590 w 7644"/>
              <a:gd name="T7" fmla="*/ 3810 h 4080"/>
              <a:gd name="T8" fmla="*/ 3861 w 7644"/>
              <a:gd name="T9" fmla="*/ 3102 h 4080"/>
              <a:gd name="T10" fmla="*/ 3861 w 7644"/>
              <a:gd name="T11" fmla="*/ 3102 h 4080"/>
              <a:gd name="T12" fmla="*/ 3904 w 7644"/>
              <a:gd name="T13" fmla="*/ 2927 h 4080"/>
              <a:gd name="T14" fmla="*/ 3904 w 7644"/>
              <a:gd name="T15" fmla="*/ 2927 h 4080"/>
              <a:gd name="T16" fmla="*/ 4079 w 7644"/>
              <a:gd name="T17" fmla="*/ 2969 h 4080"/>
              <a:gd name="T18" fmla="*/ 4079 w 7644"/>
              <a:gd name="T19" fmla="*/ 2969 h 4080"/>
              <a:gd name="T20" fmla="*/ 4717 w 7644"/>
              <a:gd name="T21" fmla="*/ 3589 h 4080"/>
              <a:gd name="T22" fmla="*/ 4717 w 7644"/>
              <a:gd name="T23" fmla="*/ 3589 h 4080"/>
              <a:gd name="T24" fmla="*/ 5603 w 7644"/>
              <a:gd name="T25" fmla="*/ 3825 h 4080"/>
              <a:gd name="T26" fmla="*/ 5603 w 7644"/>
              <a:gd name="T27" fmla="*/ 3825 h 4080"/>
              <a:gd name="T28" fmla="*/ 7388 w 7644"/>
              <a:gd name="T29" fmla="*/ 2039 h 4080"/>
              <a:gd name="T30" fmla="*/ 7388 w 7644"/>
              <a:gd name="T31" fmla="*/ 2039 h 4080"/>
              <a:gd name="T32" fmla="*/ 5603 w 7644"/>
              <a:gd name="T33" fmla="*/ 255 h 4080"/>
              <a:gd name="T34" fmla="*/ 5603 w 7644"/>
              <a:gd name="T35" fmla="*/ 255 h 4080"/>
              <a:gd name="T36" fmla="*/ 3818 w 7644"/>
              <a:gd name="T37" fmla="*/ 2039 h 4080"/>
              <a:gd name="T38" fmla="*/ 3818 w 7644"/>
              <a:gd name="T39" fmla="*/ 2039 h 4080"/>
              <a:gd name="T40" fmla="*/ 1778 w 7644"/>
              <a:gd name="T41" fmla="*/ 4079 h 4080"/>
              <a:gd name="T42" fmla="*/ 1778 w 7644"/>
              <a:gd name="T43" fmla="*/ 4079 h 4080"/>
              <a:gd name="T44" fmla="*/ 765 w 7644"/>
              <a:gd name="T45" fmla="*/ 3810 h 4080"/>
              <a:gd name="T46" fmla="*/ 765 w 7644"/>
              <a:gd name="T47" fmla="*/ 3810 h 4080"/>
              <a:gd name="T48" fmla="*/ 37 w 7644"/>
              <a:gd name="T49" fmla="*/ 3102 h 4080"/>
              <a:gd name="T50" fmla="*/ 37 w 7644"/>
              <a:gd name="T51" fmla="*/ 3102 h 4080"/>
              <a:gd name="T52" fmla="*/ 79 w 7644"/>
              <a:gd name="T53" fmla="*/ 2927 h 4080"/>
              <a:gd name="T54" fmla="*/ 79 w 7644"/>
              <a:gd name="T55" fmla="*/ 2927 h 4080"/>
              <a:gd name="T56" fmla="*/ 254 w 7644"/>
              <a:gd name="T57" fmla="*/ 2969 h 4080"/>
              <a:gd name="T58" fmla="*/ 254 w 7644"/>
              <a:gd name="T59" fmla="*/ 2969 h 4080"/>
              <a:gd name="T60" fmla="*/ 892 w 7644"/>
              <a:gd name="T61" fmla="*/ 3589 h 4080"/>
              <a:gd name="T62" fmla="*/ 892 w 7644"/>
              <a:gd name="T63" fmla="*/ 3589 h 4080"/>
              <a:gd name="T64" fmla="*/ 1778 w 7644"/>
              <a:gd name="T65" fmla="*/ 3825 h 4080"/>
              <a:gd name="T66" fmla="*/ 1778 w 7644"/>
              <a:gd name="T67" fmla="*/ 3825 h 4080"/>
              <a:gd name="T68" fmla="*/ 3564 w 7644"/>
              <a:gd name="T69" fmla="*/ 2039 h 4080"/>
              <a:gd name="T70" fmla="*/ 3564 w 7644"/>
              <a:gd name="T71" fmla="*/ 2039 h 4080"/>
              <a:gd name="T72" fmla="*/ 5603 w 7644"/>
              <a:gd name="T73" fmla="*/ 0 h 4080"/>
              <a:gd name="T74" fmla="*/ 5603 w 7644"/>
              <a:gd name="T75" fmla="*/ 0 h 4080"/>
              <a:gd name="T76" fmla="*/ 7643 w 7644"/>
              <a:gd name="T77" fmla="*/ 2039 h 4080"/>
              <a:gd name="T78" fmla="*/ 7643 w 7644"/>
              <a:gd name="T79" fmla="*/ 2039 h 4080"/>
              <a:gd name="T80" fmla="*/ 5603 w 7644"/>
              <a:gd name="T81" fmla="*/ 4079 h 4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44" h="4080">
                <a:moveTo>
                  <a:pt x="5603" y="4079"/>
                </a:moveTo>
                <a:lnTo>
                  <a:pt x="5603" y="4079"/>
                </a:lnTo>
                <a:cubicBezTo>
                  <a:pt x="5248" y="4079"/>
                  <a:pt x="4897" y="3986"/>
                  <a:pt x="4590" y="3810"/>
                </a:cubicBezTo>
                <a:lnTo>
                  <a:pt x="4590" y="3810"/>
                </a:lnTo>
                <a:cubicBezTo>
                  <a:pt x="4293" y="3639"/>
                  <a:pt x="4041" y="3395"/>
                  <a:pt x="3861" y="3102"/>
                </a:cubicBezTo>
                <a:lnTo>
                  <a:pt x="3861" y="3102"/>
                </a:lnTo>
                <a:cubicBezTo>
                  <a:pt x="3825" y="3042"/>
                  <a:pt x="3844" y="2963"/>
                  <a:pt x="3904" y="2927"/>
                </a:cubicBezTo>
                <a:lnTo>
                  <a:pt x="3904" y="2927"/>
                </a:lnTo>
                <a:cubicBezTo>
                  <a:pt x="3964" y="2890"/>
                  <a:pt x="4042" y="2909"/>
                  <a:pt x="4079" y="2969"/>
                </a:cubicBezTo>
                <a:lnTo>
                  <a:pt x="4079" y="2969"/>
                </a:lnTo>
                <a:cubicBezTo>
                  <a:pt x="4236" y="3225"/>
                  <a:pt x="4456" y="3440"/>
                  <a:pt x="4717" y="3589"/>
                </a:cubicBezTo>
                <a:lnTo>
                  <a:pt x="4717" y="3589"/>
                </a:lnTo>
                <a:cubicBezTo>
                  <a:pt x="4985" y="3743"/>
                  <a:pt x="5292" y="3825"/>
                  <a:pt x="5603" y="3825"/>
                </a:cubicBezTo>
                <a:lnTo>
                  <a:pt x="5603" y="3825"/>
                </a:lnTo>
                <a:cubicBezTo>
                  <a:pt x="6588" y="3825"/>
                  <a:pt x="7388" y="3024"/>
                  <a:pt x="7388" y="2039"/>
                </a:cubicBezTo>
                <a:lnTo>
                  <a:pt x="7388" y="2039"/>
                </a:lnTo>
                <a:cubicBezTo>
                  <a:pt x="7388" y="1055"/>
                  <a:pt x="6588" y="255"/>
                  <a:pt x="5603" y="255"/>
                </a:cubicBezTo>
                <a:lnTo>
                  <a:pt x="5603" y="255"/>
                </a:lnTo>
                <a:cubicBezTo>
                  <a:pt x="4619" y="255"/>
                  <a:pt x="3818" y="1055"/>
                  <a:pt x="3818" y="2039"/>
                </a:cubicBezTo>
                <a:lnTo>
                  <a:pt x="3818" y="2039"/>
                </a:lnTo>
                <a:cubicBezTo>
                  <a:pt x="3818" y="3164"/>
                  <a:pt x="2903" y="4079"/>
                  <a:pt x="1778" y="4079"/>
                </a:cubicBezTo>
                <a:lnTo>
                  <a:pt x="1778" y="4079"/>
                </a:lnTo>
                <a:cubicBezTo>
                  <a:pt x="1422" y="4079"/>
                  <a:pt x="1072" y="3986"/>
                  <a:pt x="765" y="3810"/>
                </a:cubicBezTo>
                <a:lnTo>
                  <a:pt x="765" y="3810"/>
                </a:lnTo>
                <a:cubicBezTo>
                  <a:pt x="467" y="3639"/>
                  <a:pt x="215" y="3395"/>
                  <a:pt x="37" y="3102"/>
                </a:cubicBezTo>
                <a:lnTo>
                  <a:pt x="37" y="3102"/>
                </a:lnTo>
                <a:cubicBezTo>
                  <a:pt x="0" y="3042"/>
                  <a:pt x="19" y="2963"/>
                  <a:pt x="79" y="2927"/>
                </a:cubicBezTo>
                <a:lnTo>
                  <a:pt x="79" y="2927"/>
                </a:lnTo>
                <a:cubicBezTo>
                  <a:pt x="139" y="2890"/>
                  <a:pt x="217" y="2909"/>
                  <a:pt x="254" y="2969"/>
                </a:cubicBezTo>
                <a:lnTo>
                  <a:pt x="254" y="2969"/>
                </a:lnTo>
                <a:cubicBezTo>
                  <a:pt x="410" y="3225"/>
                  <a:pt x="631" y="3440"/>
                  <a:pt x="892" y="3589"/>
                </a:cubicBezTo>
                <a:lnTo>
                  <a:pt x="892" y="3589"/>
                </a:lnTo>
                <a:cubicBezTo>
                  <a:pt x="1160" y="3743"/>
                  <a:pt x="1467" y="3825"/>
                  <a:pt x="1778" y="3825"/>
                </a:cubicBezTo>
                <a:lnTo>
                  <a:pt x="1778" y="3825"/>
                </a:lnTo>
                <a:cubicBezTo>
                  <a:pt x="2762" y="3825"/>
                  <a:pt x="3564" y="3024"/>
                  <a:pt x="3564" y="2039"/>
                </a:cubicBezTo>
                <a:lnTo>
                  <a:pt x="3564" y="2039"/>
                </a:lnTo>
                <a:cubicBezTo>
                  <a:pt x="3564" y="915"/>
                  <a:pt x="4478" y="0"/>
                  <a:pt x="5603" y="0"/>
                </a:cubicBezTo>
                <a:lnTo>
                  <a:pt x="5603" y="0"/>
                </a:lnTo>
                <a:cubicBezTo>
                  <a:pt x="6728" y="0"/>
                  <a:pt x="7643" y="915"/>
                  <a:pt x="7643" y="2039"/>
                </a:cubicBezTo>
                <a:lnTo>
                  <a:pt x="7643" y="2039"/>
                </a:lnTo>
                <a:cubicBezTo>
                  <a:pt x="7643" y="3164"/>
                  <a:pt x="6728" y="4079"/>
                  <a:pt x="5603" y="4079"/>
                </a:cubicBezTo>
              </a:path>
            </a:pathLst>
          </a:custGeom>
          <a:solidFill>
            <a:srgbClr val="2585C2"/>
          </a:solidFill>
          <a:ln>
            <a:solidFill>
              <a:srgbClr val="2585C2"/>
            </a:solidFill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486FD7B-9165-4E97-21C8-D800FE244891}"/>
              </a:ext>
            </a:extLst>
          </p:cNvPr>
          <p:cNvSpPr/>
          <p:nvPr/>
        </p:nvSpPr>
        <p:spPr>
          <a:xfrm>
            <a:off x="432038" y="388565"/>
            <a:ext cx="1792224" cy="17922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9637A07-81DB-DA73-0F19-627692D4AAD5}"/>
              </a:ext>
            </a:extLst>
          </p:cNvPr>
          <p:cNvGrpSpPr/>
          <p:nvPr/>
        </p:nvGrpSpPr>
        <p:grpSpPr>
          <a:xfrm>
            <a:off x="2529344" y="375565"/>
            <a:ext cx="1799302" cy="1805224"/>
            <a:chOff x="2529344" y="375565"/>
            <a:chExt cx="1799302" cy="1805224"/>
          </a:xfrm>
        </p:grpSpPr>
        <p:sp>
          <p:nvSpPr>
            <p:cNvPr id="22" name="Ovaal 41">
              <a:extLst>
                <a:ext uri="{FF2B5EF4-FFF2-40B4-BE49-F238E27FC236}">
                  <a16:creationId xmlns:a16="http://schemas.microsoft.com/office/drawing/2014/main" id="{98E5F15E-18BC-FB4D-D221-DDD3B4410E9E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91B5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24" name="Picture 23" descr="Icon&#10;&#10;Description automatically generated">
              <a:extLst>
                <a:ext uri="{FF2B5EF4-FFF2-40B4-BE49-F238E27FC236}">
                  <a16:creationId xmlns:a16="http://schemas.microsoft.com/office/drawing/2014/main" id="{E7ECB256-19CD-8F15-4A82-4A856C187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9547" y="404765"/>
              <a:ext cx="548640" cy="54864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A690FFC-0D18-1EF4-2257-7739307B60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84" t="19305" r="14595" b="11463"/>
          <a:stretch/>
        </p:blipFill>
        <p:spPr>
          <a:xfrm>
            <a:off x="4615368" y="375565"/>
            <a:ext cx="1827452" cy="1828800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9E14905-EEE5-DA42-3BF4-1387A282A7C3}"/>
              </a:ext>
            </a:extLst>
          </p:cNvPr>
          <p:cNvGrpSpPr/>
          <p:nvPr/>
        </p:nvGrpSpPr>
        <p:grpSpPr>
          <a:xfrm>
            <a:off x="2450316" y="375565"/>
            <a:ext cx="1946763" cy="2152697"/>
            <a:chOff x="2450316" y="375565"/>
            <a:chExt cx="1946763" cy="2152697"/>
          </a:xfrm>
        </p:grpSpPr>
        <p:sp>
          <p:nvSpPr>
            <p:cNvPr id="4" name="Ovaal 41">
              <a:extLst>
                <a:ext uri="{FF2B5EF4-FFF2-40B4-BE49-F238E27FC236}">
                  <a16:creationId xmlns:a16="http://schemas.microsoft.com/office/drawing/2014/main" id="{2B1869CA-CA20-5019-5A41-3459813A9BE5}"/>
                </a:ext>
              </a:extLst>
            </p:cNvPr>
            <p:cNvSpPr/>
            <p:nvPr/>
          </p:nvSpPr>
          <p:spPr>
            <a:xfrm>
              <a:off x="2529344" y="375565"/>
              <a:ext cx="1799302" cy="1805224"/>
            </a:xfrm>
            <a:prstGeom prst="ellipse">
              <a:avLst/>
            </a:prstGeom>
            <a:solidFill>
              <a:srgbClr val="91B5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1800" kern="1200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>
                <a:effectLst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4B90DE37-259E-5A45-A988-EBC6BD44F917}"/>
                </a:ext>
              </a:extLst>
            </p:cNvPr>
            <p:cNvSpPr txBox="1"/>
            <p:nvPr/>
          </p:nvSpPr>
          <p:spPr>
            <a:xfrm>
              <a:off x="2450316" y="881707"/>
              <a:ext cx="194676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rtl="0" fontAlgn="base"/>
              <a:endParaRPr lang="en-GB" sz="1000" b="0" i="0" dirty="0">
                <a:solidFill>
                  <a:schemeClr val="bg1"/>
                </a:solidFill>
                <a:effectLst/>
                <a:latin typeface="Segoe UI" panose="020B0502040204020203" pitchFamily="34" charset="0"/>
              </a:endParaRPr>
            </a:p>
            <a:p>
              <a:pPr algn="ctr" rtl="0" fontAlgn="base"/>
              <a:r>
                <a:rPr lang="cs-CZ" sz="14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TÁPLÁLKOZZON EGÉSZSÉGESEN</a:t>
              </a:r>
              <a:endParaRPr lang="en-GB" sz="14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B3BDB9CD-3591-DDB9-E359-AE5C0C905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9547" y="404765"/>
              <a:ext cx="548640" cy="548640"/>
            </a:xfrm>
            <a:prstGeom prst="rect">
              <a:avLst/>
            </a:prstGeom>
          </p:spPr>
        </p:pic>
      </p:grpSp>
      <p:grpSp>
        <p:nvGrpSpPr>
          <p:cNvPr id="13" name="Skupina 12">
            <a:extLst>
              <a:ext uri="{FF2B5EF4-FFF2-40B4-BE49-F238E27FC236}">
                <a16:creationId xmlns:a16="http://schemas.microsoft.com/office/drawing/2014/main" id="{911B959C-DAE2-11E9-0E85-C6C9734A4AFE}"/>
              </a:ext>
            </a:extLst>
          </p:cNvPr>
          <p:cNvGrpSpPr/>
          <p:nvPr/>
        </p:nvGrpSpPr>
        <p:grpSpPr>
          <a:xfrm>
            <a:off x="-10968" y="9113699"/>
            <a:ext cx="6868968" cy="906862"/>
            <a:chOff x="-10968" y="9113699"/>
            <a:chExt cx="6868968" cy="906862"/>
          </a:xfrm>
        </p:grpSpPr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944B19B2-6BB1-3ECE-5C1F-847AD4E34D70}"/>
                </a:ext>
              </a:extLst>
            </p:cNvPr>
            <p:cNvSpPr/>
            <p:nvPr/>
          </p:nvSpPr>
          <p:spPr>
            <a:xfrm>
              <a:off x="-10968" y="9113699"/>
              <a:ext cx="6868968" cy="796982"/>
            </a:xfrm>
            <a:prstGeom prst="rect">
              <a:avLst/>
            </a:prstGeom>
            <a:solidFill>
              <a:schemeClr val="bg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91B512"/>
                </a:solidFill>
              </a:endParaRPr>
            </a:p>
          </p:txBody>
        </p: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06749B19-C76B-B932-EE03-F8C7CF29A314}"/>
                </a:ext>
              </a:extLst>
            </p:cNvPr>
            <p:cNvSpPr txBox="1"/>
            <p:nvPr/>
          </p:nvSpPr>
          <p:spPr>
            <a:xfrm>
              <a:off x="-22" y="9174175"/>
              <a:ext cx="6847076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BE" sz="1300" b="1" dirty="0">
                  <a:solidFill>
                    <a:srgbClr val="91B512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#PrEvCan #CANCERCODE</a:t>
              </a:r>
            </a:p>
            <a:p>
              <a:pPr algn="ctr"/>
              <a:r>
                <a:rPr lang="hu-HU" sz="1200" b="1" i="0" dirty="0">
                  <a:solidFill>
                    <a:srgbClr val="91B512"/>
                  </a:solidFill>
                  <a:effectLst/>
                </a:rPr>
                <a:t>A PrEvCan</a:t>
              </a:r>
              <a:r>
                <a:rPr lang="hu-HU" sz="1200" b="1" i="0" baseline="30000" dirty="0">
                  <a:solidFill>
                    <a:srgbClr val="91B512"/>
                  </a:solidFill>
                  <a:effectLst/>
                </a:rPr>
                <a:t>©</a:t>
              </a:r>
              <a:r>
                <a:rPr lang="hu-HU" sz="1200" b="1" i="0" dirty="0">
                  <a:solidFill>
                    <a:srgbClr val="91B512"/>
                  </a:solidFill>
                  <a:effectLst/>
                </a:rPr>
                <a:t> kampányt az EONS hívta életre, és legfőbb partnerével, az ESMO-val </a:t>
              </a:r>
              <a:br>
                <a:rPr lang="en-US" sz="1200" b="1" i="0" dirty="0">
                  <a:solidFill>
                    <a:srgbClr val="91B512"/>
                  </a:solidFill>
                  <a:effectLst/>
                </a:rPr>
              </a:br>
              <a:r>
                <a:rPr lang="hu-HU" sz="1200" b="1" i="0" dirty="0">
                  <a:solidFill>
                    <a:srgbClr val="91B512"/>
                  </a:solidFill>
                  <a:effectLst/>
                </a:rPr>
                <a:t>együttműködésben valósítja meg. További információk</a:t>
              </a:r>
              <a:r>
                <a:rPr lang="nl-BE" sz="1200" b="1" dirty="0">
                  <a:solidFill>
                    <a:srgbClr val="91B512"/>
                  </a:solidFill>
                  <a:cs typeface="Aharoni" panose="02010803020104030203" pitchFamily="2" charset="-79"/>
                </a:rPr>
                <a:t>: www.cancernurse.eu/</a:t>
              </a:r>
              <a:r>
                <a:rPr lang="cs-CZ" sz="1200" b="1" dirty="0">
                  <a:solidFill>
                    <a:srgbClr val="91B512"/>
                  </a:solidFill>
                  <a:cs typeface="Aharoni" panose="02010803020104030203" pitchFamily="2" charset="-79"/>
                </a:rPr>
                <a:t>prev</a:t>
              </a:r>
              <a:r>
                <a:rPr lang="en-US" sz="1200" b="1" dirty="0">
                  <a:solidFill>
                    <a:srgbClr val="91B512"/>
                  </a:solidFill>
                  <a:cs typeface="Aharoni" panose="02010803020104030203" pitchFamily="2" charset="-79"/>
                </a:rPr>
                <a:t>can</a:t>
              </a:r>
              <a:br>
                <a:rPr lang="nl-BE" sz="1200" b="1" dirty="0">
                  <a:solidFill>
                    <a:srgbClr val="91B512"/>
                  </a:solidFill>
                  <a:cs typeface="Aharoni" panose="02010803020104030203" pitchFamily="2" charset="-79"/>
                </a:rPr>
              </a:br>
              <a:endParaRPr lang="en-GB" sz="1200" b="1" dirty="0">
                <a:solidFill>
                  <a:srgbClr val="91B512"/>
                </a:solidFill>
                <a:cs typeface="Aharoni" panose="02010803020104030203" pitchFamily="2" charset="-79"/>
              </a:endParaRPr>
            </a:p>
          </p:txBody>
        </p:sp>
        <p:grpSp>
          <p:nvGrpSpPr>
            <p:cNvPr id="16" name="Group 13">
              <a:extLst>
                <a:ext uri="{FF2B5EF4-FFF2-40B4-BE49-F238E27FC236}">
                  <a16:creationId xmlns:a16="http://schemas.microsoft.com/office/drawing/2014/main" id="{0A7F4BB8-27B6-2ECD-145E-82C6B3B5150C}"/>
                </a:ext>
              </a:extLst>
            </p:cNvPr>
            <p:cNvGrpSpPr/>
            <p:nvPr/>
          </p:nvGrpSpPr>
          <p:grpSpPr>
            <a:xfrm>
              <a:off x="55678" y="9274446"/>
              <a:ext cx="474731" cy="475488"/>
              <a:chOff x="-302004" y="1916250"/>
              <a:chExt cx="2823923" cy="2823924"/>
            </a:xfrm>
          </p:grpSpPr>
          <p:sp>
            <p:nvSpPr>
              <p:cNvPr id="18" name="Ovaal 2">
                <a:extLst>
                  <a:ext uri="{FF2B5EF4-FFF2-40B4-BE49-F238E27FC236}">
                    <a16:creationId xmlns:a16="http://schemas.microsoft.com/office/drawing/2014/main" id="{5DE5BC9F-9A7B-40AB-91FA-8FC7D2222691}"/>
                  </a:ext>
                </a:extLst>
              </p:cNvPr>
              <p:cNvSpPr/>
              <p:nvPr/>
            </p:nvSpPr>
            <p:spPr>
              <a:xfrm>
                <a:off x="-302004" y="1916250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rgbClr val="91B512"/>
                  </a:solidFill>
                </a:endParaRPr>
              </a:p>
            </p:txBody>
          </p:sp>
          <p:pic>
            <p:nvPicPr>
              <p:cNvPr id="19" name="Picture 15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53028C1B-0EB5-7725-A762-A7A4DCC0AD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19048" y="2002330"/>
                <a:ext cx="2669717" cy="2651758"/>
              </a:xfrm>
              <a:prstGeom prst="ellipse">
                <a:avLst/>
              </a:prstGeom>
            </p:spPr>
          </p:pic>
        </p:grpSp>
        <p:pic>
          <p:nvPicPr>
            <p:cNvPr id="17" name="Graphic 10">
              <a:extLst>
                <a:ext uri="{FF2B5EF4-FFF2-40B4-BE49-F238E27FC236}">
                  <a16:creationId xmlns:a16="http://schemas.microsoft.com/office/drawing/2014/main" id="{B5733266-FD4A-A7BC-E66A-60EA76590F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1" r="36621" b="-13923"/>
            <a:stretch/>
          </p:blipFill>
          <p:spPr>
            <a:xfrm>
              <a:off x="6094113" y="9302533"/>
              <a:ext cx="702865" cy="331414"/>
            </a:xfrm>
            <a:prstGeom prst="rect">
              <a:avLst/>
            </a:prstGeom>
          </p:spPr>
        </p:pic>
      </p:grpSp>
      <p:sp>
        <p:nvSpPr>
          <p:cNvPr id="20" name="Rectangle 4">
            <a:extLst>
              <a:ext uri="{FF2B5EF4-FFF2-40B4-BE49-F238E27FC236}">
                <a16:creationId xmlns:a16="http://schemas.microsoft.com/office/drawing/2014/main" id="{B0AB1BD1-A67C-49B9-469D-6D33512F762E}"/>
              </a:ext>
            </a:extLst>
          </p:cNvPr>
          <p:cNvSpPr/>
          <p:nvPr/>
        </p:nvSpPr>
        <p:spPr>
          <a:xfrm>
            <a:off x="585087" y="867219"/>
            <a:ext cx="148269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1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Illessze</a:t>
            </a:r>
            <a:r>
              <a:rPr lang="cs-CZ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ide </a:t>
            </a:r>
            <a:br>
              <a: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cs-CZ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 </a:t>
            </a:r>
            <a:r>
              <a:rPr lang="cs-CZ" sz="1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szervezete</a:t>
            </a:r>
            <a:r>
              <a:rPr lang="cs-CZ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cs-CZ" sz="16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logóját</a:t>
            </a:r>
            <a:endParaRPr lang="en-US" sz="16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7566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E7C5BB78-BDAB-6BC4-CDD0-2AD7585D01B0}"/>
              </a:ext>
            </a:extLst>
          </p:cNvPr>
          <p:cNvGrpSpPr/>
          <p:nvPr/>
        </p:nvGrpSpPr>
        <p:grpSpPr>
          <a:xfrm>
            <a:off x="-10968" y="3"/>
            <a:ext cx="6899931" cy="10020558"/>
            <a:chOff x="-10968" y="3"/>
            <a:chExt cx="6899931" cy="10020558"/>
          </a:xfrm>
        </p:grpSpPr>
        <p:pic>
          <p:nvPicPr>
            <p:cNvPr id="73" name="Picture 72" descr="A picture containing food, plate, vegetable, cloth&#10;&#10;Description automatically generated">
              <a:extLst>
                <a:ext uri="{FF2B5EF4-FFF2-40B4-BE49-F238E27FC236}">
                  <a16:creationId xmlns:a16="http://schemas.microsoft.com/office/drawing/2014/main" id="{CDAECBF1-8265-1B88-B538-0643D07AE6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9" t="-413" r="3762" b="62"/>
            <a:stretch/>
          </p:blipFill>
          <p:spPr>
            <a:xfrm rot="5400000">
              <a:off x="-1505032" y="1512008"/>
              <a:ext cx="9905999" cy="688199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8F6B7716-8376-51A4-FEB7-538B10775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CA56A945-D39A-317D-3BD5-06CFBA8023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84ACED0-5438-D88F-0D85-05BF7230951C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CA2286F-3312-A7CE-9D38-D7B86063300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7" name="Ovaal 41">
                <a:extLst>
                  <a:ext uri="{FF2B5EF4-FFF2-40B4-BE49-F238E27FC236}">
                    <a16:creationId xmlns:a16="http://schemas.microsoft.com/office/drawing/2014/main" id="{816E14D3-2F7D-7949-BFF0-722BBF9E30A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E0B29DBE-4391-DDB1-B95C-E62F69E63D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803AF50-4673-39DF-629D-7B04D67956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08F7466-022B-558F-F9D8-52670308F0A3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2152697"/>
              <a:chOff x="2450316" y="375565"/>
              <a:chExt cx="1946763" cy="2152697"/>
            </a:xfrm>
          </p:grpSpPr>
          <p:sp>
            <p:nvSpPr>
              <p:cNvPr id="8" name="Ovaal 41">
                <a:extLst>
                  <a:ext uri="{FF2B5EF4-FFF2-40B4-BE49-F238E27FC236}">
                    <a16:creationId xmlns:a16="http://schemas.microsoft.com/office/drawing/2014/main" id="{2AE84055-3E0D-D9A4-99FB-EF41F2CB30DB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7">
                <a:extLst>
                  <a:ext uri="{FF2B5EF4-FFF2-40B4-BE49-F238E27FC236}">
                    <a16:creationId xmlns:a16="http://schemas.microsoft.com/office/drawing/2014/main" id="{541098A8-D526-571F-AF8F-56495BD5CAE8}"/>
                  </a:ext>
                </a:extLst>
              </p:cNvPr>
              <p:cNvSpPr txBox="1"/>
              <p:nvPr/>
            </p:nvSpPr>
            <p:spPr>
              <a:xfrm>
                <a:off x="2450316" y="8817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TÁPLÁLKOZZON EGÉSZSÉGESEN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1" name="Picture 10" descr="Icon&#10;&#10;Description automatically generated">
                <a:extLst>
                  <a:ext uri="{FF2B5EF4-FFF2-40B4-BE49-F238E27FC236}">
                    <a16:creationId xmlns:a16="http://schemas.microsoft.com/office/drawing/2014/main" id="{80B838E0-38C2-C18B-4CFA-D1949EF09A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2" name="Skupina 12">
              <a:extLst>
                <a:ext uri="{FF2B5EF4-FFF2-40B4-BE49-F238E27FC236}">
                  <a16:creationId xmlns:a16="http://schemas.microsoft.com/office/drawing/2014/main" id="{F19BFED9-1F69-24D2-19C8-2E76B469F2BF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13" name="Rectangle 11">
                <a:extLst>
                  <a:ext uri="{FF2B5EF4-FFF2-40B4-BE49-F238E27FC236}">
                    <a16:creationId xmlns:a16="http://schemas.microsoft.com/office/drawing/2014/main" id="{959769B3-B912-12E9-4F26-7EF1F636DD6B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4" name="TextBox 12">
                <a:extLst>
                  <a:ext uri="{FF2B5EF4-FFF2-40B4-BE49-F238E27FC236}">
                    <a16:creationId xmlns:a16="http://schemas.microsoft.com/office/drawing/2014/main" id="{851D3A19-E8BA-5ADB-1C01-EDF686C4AE77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hu-HU" sz="1200" b="1" i="0" dirty="0">
                    <a:solidFill>
                      <a:srgbClr val="91B512"/>
                    </a:solidFill>
                    <a:effectLst/>
                  </a:rPr>
                  <a:t>A PrEvCan</a:t>
                </a:r>
                <a:r>
                  <a:rPr lang="hu-HU" sz="1200" b="1" i="0" baseline="30000" dirty="0">
                    <a:solidFill>
                      <a:srgbClr val="91B512"/>
                    </a:solidFill>
                    <a:effectLst/>
                  </a:rPr>
                  <a:t>©</a:t>
                </a:r>
                <a:r>
                  <a:rPr lang="hu-HU" sz="1200" b="1" i="0" dirty="0">
                    <a:solidFill>
                      <a:srgbClr val="91B512"/>
                    </a:solidFill>
                    <a:effectLst/>
                  </a:rPr>
                  <a:t> kampányt az EONS hívta életre, és legfőbb partnerével, az ESMO-val </a:t>
                </a:r>
                <a:br>
                  <a:rPr lang="en-US" sz="1200" b="1" i="0" dirty="0">
                    <a:solidFill>
                      <a:srgbClr val="91B512"/>
                    </a:solidFill>
                    <a:effectLst/>
                  </a:rPr>
                </a:br>
                <a:r>
                  <a:rPr lang="hu-HU" sz="1200" b="1" i="0" dirty="0">
                    <a:solidFill>
                      <a:srgbClr val="91B512"/>
                    </a:solidFill>
                    <a:effectLst/>
                  </a:rPr>
                  <a:t>együttműködésben valósítja meg. További információk</a:t>
                </a:r>
                <a: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5" name="Group 13">
                <a:extLst>
                  <a:ext uri="{FF2B5EF4-FFF2-40B4-BE49-F238E27FC236}">
                    <a16:creationId xmlns:a16="http://schemas.microsoft.com/office/drawing/2014/main" id="{B3D9FDD0-F4A1-80B2-16F3-58771ECB4C7C}"/>
                  </a:ext>
                </a:extLst>
              </p:cNvPr>
              <p:cNvGrpSpPr/>
              <p:nvPr/>
            </p:nvGrpSpPr>
            <p:grpSpPr>
              <a:xfrm>
                <a:off x="55678" y="927444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2" name="Ovaal 2">
                  <a:extLst>
                    <a:ext uri="{FF2B5EF4-FFF2-40B4-BE49-F238E27FC236}">
                      <a16:creationId xmlns:a16="http://schemas.microsoft.com/office/drawing/2014/main" id="{76A38256-D029-D2EF-486D-CAAE93E177A0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3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ADFC5DAD-836D-F784-1914-C4AB1720F9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6" name="Graphic 10">
                <a:extLst>
                  <a:ext uri="{FF2B5EF4-FFF2-40B4-BE49-F238E27FC236}">
                    <a16:creationId xmlns:a16="http://schemas.microsoft.com/office/drawing/2014/main" id="{CFA28BF9-9C17-A48A-4E10-373C9E8FB7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302533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6" name="Rectangle 4">
              <a:extLst>
                <a:ext uri="{FF2B5EF4-FFF2-40B4-BE49-F238E27FC236}">
                  <a16:creationId xmlns:a16="http://schemas.microsoft.com/office/drawing/2014/main" id="{3B5EB044-A88D-BD84-2242-FCCCA7DB1A19}"/>
                </a:ext>
              </a:extLst>
            </p:cNvPr>
            <p:cNvSpPr/>
            <p:nvPr/>
          </p:nvSpPr>
          <p:spPr>
            <a:xfrm>
              <a:off x="585087" y="867219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Illessze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ide </a:t>
              </a:r>
              <a:br>
                <a: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szervezete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logóját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37" name="Text Box 2">
              <a:extLst>
                <a:ext uri="{FF2B5EF4-FFF2-40B4-BE49-F238E27FC236}">
                  <a16:creationId xmlns:a16="http://schemas.microsoft.com/office/drawing/2014/main" id="{4B19EE1A-426B-7ED5-711B-682C74356A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5283" y="5600865"/>
              <a:ext cx="4167155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/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Testreszabott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szöveg</a:t>
              </a:r>
              <a:endParaRPr lang="en-GB" sz="5400" b="1" dirty="0">
                <a:solidFill>
                  <a:srgbClr val="91B51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Text Box 2">
              <a:extLst>
                <a:ext uri="{FF2B5EF4-FFF2-40B4-BE49-F238E27FC236}">
                  <a16:creationId xmlns:a16="http://schemas.microsoft.com/office/drawing/2014/main" id="{2231C8CE-3137-D1BC-59E0-A062E4D5E5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842" y="3109596"/>
              <a:ext cx="2083939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6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0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Illessze</a:t>
              </a:r>
              <a:r>
                <a:rPr lang="en-US" sz="28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cs-CZ" sz="28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28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ide </a:t>
              </a:r>
              <a:r>
                <a:rPr lang="en-US" sz="28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fényképét</a:t>
              </a:r>
              <a:endParaRPr lang="en-GB" sz="28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44D55847-314C-011A-F019-B9AD3A0A9DB0}"/>
              </a:ext>
            </a:extLst>
          </p:cNvPr>
          <p:cNvGrpSpPr/>
          <p:nvPr/>
        </p:nvGrpSpPr>
        <p:grpSpPr>
          <a:xfrm>
            <a:off x="-10968" y="3"/>
            <a:ext cx="6899931" cy="10020558"/>
            <a:chOff x="-10968" y="3"/>
            <a:chExt cx="6899931" cy="10020558"/>
          </a:xfrm>
        </p:grpSpPr>
        <p:pic>
          <p:nvPicPr>
            <p:cNvPr id="4" name="Picture 3" descr="A picture containing food, plate, vegetable, cloth&#10;&#10;Description automatically generated">
              <a:extLst>
                <a:ext uri="{FF2B5EF4-FFF2-40B4-BE49-F238E27FC236}">
                  <a16:creationId xmlns:a16="http://schemas.microsoft.com/office/drawing/2014/main" id="{70AADAEB-D2FE-A9D9-804D-E67825D09E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9" t="-413" r="3762" b="62"/>
            <a:stretch/>
          </p:blipFill>
          <p:spPr>
            <a:xfrm rot="5400000">
              <a:off x="-1505032" y="1512008"/>
              <a:ext cx="9905999" cy="688199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771992" y="3327816"/>
              <a:ext cx="5322121" cy="3777522"/>
            </a:xfrm>
            <a:prstGeom prst="roundRect">
              <a:avLst/>
            </a:prstGeom>
            <a:solidFill>
              <a:schemeClr val="bg1">
                <a:alpha val="5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5497" y="3490245"/>
              <a:ext cx="4716038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Egyen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több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,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teljes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kiőrléső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lisztből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cs-CZ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készült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terméket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,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hüvelyeseket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,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zöldséget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cs-CZ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és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gyümölcsöt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lang="en-GB" sz="66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0CAE8A-5392-A607-5054-D0077DDE6318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185BF07C-4A65-1D61-A855-2C414A498A4B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69" name="Ovaal 41">
                <a:extLst>
                  <a:ext uri="{FF2B5EF4-FFF2-40B4-BE49-F238E27FC236}">
                    <a16:creationId xmlns:a16="http://schemas.microsoft.com/office/drawing/2014/main" id="{C427195C-A685-3CA0-CF86-61EF5AB613CB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1" name="Picture 70" descr="Icon&#10;&#10;Description automatically generated">
                <a:extLst>
                  <a:ext uri="{FF2B5EF4-FFF2-40B4-BE49-F238E27FC236}">
                    <a16:creationId xmlns:a16="http://schemas.microsoft.com/office/drawing/2014/main" id="{A2B8F02D-221F-8E83-9349-6C02915EF7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145CFB6-DB15-4218-DD51-9215D0778D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C5CF053-EBD4-69A7-6834-9A912EB37743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2152697"/>
              <a:chOff x="2450316" y="375565"/>
              <a:chExt cx="1946763" cy="2152697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9E13DB54-F4FE-9B97-2782-8A3B63B4CA3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7">
                <a:extLst>
                  <a:ext uri="{FF2B5EF4-FFF2-40B4-BE49-F238E27FC236}">
                    <a16:creationId xmlns:a16="http://schemas.microsoft.com/office/drawing/2014/main" id="{5160A144-0ADA-7C72-4C45-0E37E4F5C18C}"/>
                  </a:ext>
                </a:extLst>
              </p:cNvPr>
              <p:cNvSpPr txBox="1"/>
              <p:nvPr/>
            </p:nvSpPr>
            <p:spPr>
              <a:xfrm>
                <a:off x="2450316" y="8817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TÁPLÁLKOZZON EGÉSZSÉGESEN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E33A1EBC-CFA2-B873-EF46-914A0B9CFA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8" name="Skupina 12">
              <a:extLst>
                <a:ext uri="{FF2B5EF4-FFF2-40B4-BE49-F238E27FC236}">
                  <a16:creationId xmlns:a16="http://schemas.microsoft.com/office/drawing/2014/main" id="{DB8860B6-112C-0E85-FD5F-D958A1CF24E2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9" name="Rectangle 11">
                <a:extLst>
                  <a:ext uri="{FF2B5EF4-FFF2-40B4-BE49-F238E27FC236}">
                    <a16:creationId xmlns:a16="http://schemas.microsoft.com/office/drawing/2014/main" id="{2656AEC9-8785-7E02-5520-9D746F3B834E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0" name="TextBox 12">
                <a:extLst>
                  <a:ext uri="{FF2B5EF4-FFF2-40B4-BE49-F238E27FC236}">
                    <a16:creationId xmlns:a16="http://schemas.microsoft.com/office/drawing/2014/main" id="{7F6BEEA2-2A4D-850C-1689-701634C6A0A4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hu-HU" sz="1200" b="1" i="0" dirty="0">
                    <a:solidFill>
                      <a:srgbClr val="91B512"/>
                    </a:solidFill>
                    <a:effectLst/>
                  </a:rPr>
                  <a:t>A PrEvCan</a:t>
                </a:r>
                <a:r>
                  <a:rPr lang="hu-HU" sz="1200" b="1" i="0" baseline="30000" dirty="0">
                    <a:solidFill>
                      <a:srgbClr val="91B512"/>
                    </a:solidFill>
                    <a:effectLst/>
                  </a:rPr>
                  <a:t>©</a:t>
                </a:r>
                <a:r>
                  <a:rPr lang="hu-HU" sz="1200" b="1" i="0" dirty="0">
                    <a:solidFill>
                      <a:srgbClr val="91B512"/>
                    </a:solidFill>
                    <a:effectLst/>
                  </a:rPr>
                  <a:t> kampányt az EONS hívta életre, és legfőbb partnerével, az ESMO-val </a:t>
                </a:r>
                <a:br>
                  <a:rPr lang="en-US" sz="1200" b="1" i="0" dirty="0">
                    <a:solidFill>
                      <a:srgbClr val="91B512"/>
                    </a:solidFill>
                    <a:effectLst/>
                  </a:rPr>
                </a:br>
                <a:r>
                  <a:rPr lang="hu-HU" sz="1200" b="1" i="0" dirty="0">
                    <a:solidFill>
                      <a:srgbClr val="91B512"/>
                    </a:solidFill>
                    <a:effectLst/>
                  </a:rPr>
                  <a:t>együttműködésben valósítja meg. További információk</a:t>
                </a:r>
                <a: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1" name="Group 13">
                <a:extLst>
                  <a:ext uri="{FF2B5EF4-FFF2-40B4-BE49-F238E27FC236}">
                    <a16:creationId xmlns:a16="http://schemas.microsoft.com/office/drawing/2014/main" id="{D2EF328E-E3B3-AB88-4685-A7260863ED63}"/>
                  </a:ext>
                </a:extLst>
              </p:cNvPr>
              <p:cNvGrpSpPr/>
              <p:nvPr/>
            </p:nvGrpSpPr>
            <p:grpSpPr>
              <a:xfrm>
                <a:off x="55678" y="927444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6" name="Ovaal 2">
                  <a:extLst>
                    <a:ext uri="{FF2B5EF4-FFF2-40B4-BE49-F238E27FC236}">
                      <a16:creationId xmlns:a16="http://schemas.microsoft.com/office/drawing/2014/main" id="{11903856-E9B3-FB54-D67E-81A9E298D04A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27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07D42E78-6CF5-5B53-8001-749C434263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3" name="Graphic 10">
                <a:extLst>
                  <a:ext uri="{FF2B5EF4-FFF2-40B4-BE49-F238E27FC236}">
                    <a16:creationId xmlns:a16="http://schemas.microsoft.com/office/drawing/2014/main" id="{70B636DF-0047-1D03-2D42-67B8B47E49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302533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8" name="Rectangle 4">
              <a:extLst>
                <a:ext uri="{FF2B5EF4-FFF2-40B4-BE49-F238E27FC236}">
                  <a16:creationId xmlns:a16="http://schemas.microsoft.com/office/drawing/2014/main" id="{7981B3C5-8C31-32E0-FB6F-421848A9F124}"/>
                </a:ext>
              </a:extLst>
            </p:cNvPr>
            <p:cNvSpPr/>
            <p:nvPr/>
          </p:nvSpPr>
          <p:spPr>
            <a:xfrm>
              <a:off x="585087" y="867219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Illessze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ide </a:t>
              </a:r>
              <a:br>
                <a: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szervezete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logóját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721F5ABF-C972-17BE-74F3-AC59A9B998E9}"/>
              </a:ext>
            </a:extLst>
          </p:cNvPr>
          <p:cNvGrpSpPr/>
          <p:nvPr/>
        </p:nvGrpSpPr>
        <p:grpSpPr>
          <a:xfrm>
            <a:off x="-10968" y="0"/>
            <a:ext cx="6874170" cy="10020561"/>
            <a:chOff x="-10968" y="0"/>
            <a:chExt cx="6874170" cy="100205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EDDF93F-19AD-A657-C8B6-8561733269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90" t="27859" b="1760"/>
            <a:stretch/>
          </p:blipFill>
          <p:spPr>
            <a:xfrm>
              <a:off x="0" y="0"/>
              <a:ext cx="6863202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58610" y="4181422"/>
              <a:ext cx="6340780" cy="3688414"/>
            </a:xfrm>
            <a:prstGeom prst="roundRect">
              <a:avLst/>
            </a:prstGeom>
            <a:solidFill>
              <a:schemeClr val="bg1">
                <a:alpha val="57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610" y="4320120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Mértékkel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fogyasszon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cs-CZ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sok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cukrot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vagy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zsírt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tartalmazó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, </a:t>
              </a:r>
              <a:br>
                <a:rPr lang="cs-CZ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magas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kalóriatartalmú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élelmiszereket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,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kerülje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cs-CZ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a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cukrozott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italokat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lang="en-GB" sz="48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5A69AA1B-E961-5018-6309-6CA32B239D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758B7A70-46AD-2E7D-6460-829755282C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B05C15B-D83F-1A2E-A485-94E0CFD56D3C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698D4AA-3725-BB5C-E26F-A761BD96D5F8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78F9B10F-CC5E-D5BC-EB60-3EC8EC20FD1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864F5769-D462-BFA1-5127-5A7BE2B799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3181D6-81C6-7039-456F-394F10BD71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A57F706-B5C6-A628-31AB-4C08F8646527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2152697"/>
              <a:chOff x="2450316" y="375565"/>
              <a:chExt cx="1946763" cy="2152697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795A0FE0-C96D-FED7-3A88-A0F880FC510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B292F404-7C39-8F16-3173-23077375F750}"/>
                  </a:ext>
                </a:extLst>
              </p:cNvPr>
              <p:cNvSpPr txBox="1"/>
              <p:nvPr/>
            </p:nvSpPr>
            <p:spPr>
              <a:xfrm>
                <a:off x="2450316" y="8817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TÁPLÁLKOZZON EGÉSZSÉGESEN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1BE6E40B-C88E-5F8D-3A65-84DC592BC8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6416A2FF-EA4F-78CA-9B72-78356D5B2F26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14" name="Rectangle 11">
                <a:extLst>
                  <a:ext uri="{FF2B5EF4-FFF2-40B4-BE49-F238E27FC236}">
                    <a16:creationId xmlns:a16="http://schemas.microsoft.com/office/drawing/2014/main" id="{D799F390-04B8-7A89-5E43-46285C6510A4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5" name="TextBox 12">
                <a:extLst>
                  <a:ext uri="{FF2B5EF4-FFF2-40B4-BE49-F238E27FC236}">
                    <a16:creationId xmlns:a16="http://schemas.microsoft.com/office/drawing/2014/main" id="{F55A343A-CCC7-2AC0-1667-F8B69A63ED15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hu-HU" sz="1200" b="1" i="0" dirty="0">
                    <a:solidFill>
                      <a:srgbClr val="91B512"/>
                    </a:solidFill>
                    <a:effectLst/>
                  </a:rPr>
                  <a:t>A PrEvCan</a:t>
                </a:r>
                <a:r>
                  <a:rPr lang="hu-HU" sz="1200" b="1" i="0" baseline="30000" dirty="0">
                    <a:solidFill>
                      <a:srgbClr val="91B512"/>
                    </a:solidFill>
                    <a:effectLst/>
                  </a:rPr>
                  <a:t>©</a:t>
                </a:r>
                <a:r>
                  <a:rPr lang="hu-HU" sz="1200" b="1" i="0" dirty="0">
                    <a:solidFill>
                      <a:srgbClr val="91B512"/>
                    </a:solidFill>
                    <a:effectLst/>
                  </a:rPr>
                  <a:t> kampányt az EONS hívta életre, és legfőbb partnerével, az ESMO-val </a:t>
                </a:r>
                <a:br>
                  <a:rPr lang="en-US" sz="1200" b="1" i="0" dirty="0">
                    <a:solidFill>
                      <a:srgbClr val="91B512"/>
                    </a:solidFill>
                    <a:effectLst/>
                  </a:rPr>
                </a:br>
                <a:r>
                  <a:rPr lang="hu-HU" sz="1200" b="1" i="0" dirty="0">
                    <a:solidFill>
                      <a:srgbClr val="91B512"/>
                    </a:solidFill>
                    <a:effectLst/>
                  </a:rPr>
                  <a:t>együttműködésben valósítja meg. További információk</a:t>
                </a:r>
                <a: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6" name="Group 13">
                <a:extLst>
                  <a:ext uri="{FF2B5EF4-FFF2-40B4-BE49-F238E27FC236}">
                    <a16:creationId xmlns:a16="http://schemas.microsoft.com/office/drawing/2014/main" id="{E8AE9B8C-C0B7-495A-4881-D7F01890FB96}"/>
                  </a:ext>
                </a:extLst>
              </p:cNvPr>
              <p:cNvGrpSpPr/>
              <p:nvPr/>
            </p:nvGrpSpPr>
            <p:grpSpPr>
              <a:xfrm>
                <a:off x="55678" y="927444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3" name="Ovaal 2">
                  <a:extLst>
                    <a:ext uri="{FF2B5EF4-FFF2-40B4-BE49-F238E27FC236}">
                      <a16:creationId xmlns:a16="http://schemas.microsoft.com/office/drawing/2014/main" id="{06CC3641-F329-4ECB-E3A9-4B254EB2F6F7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4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2741D675-931E-ECDA-EE99-3564ED5432B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7" name="Graphic 10">
                <a:extLst>
                  <a:ext uri="{FF2B5EF4-FFF2-40B4-BE49-F238E27FC236}">
                    <a16:creationId xmlns:a16="http://schemas.microsoft.com/office/drawing/2014/main" id="{81DF362E-685B-3EEB-2FAB-ED9CC46100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302533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5" name="Rectangle 4">
              <a:extLst>
                <a:ext uri="{FF2B5EF4-FFF2-40B4-BE49-F238E27FC236}">
                  <a16:creationId xmlns:a16="http://schemas.microsoft.com/office/drawing/2014/main" id="{E6880607-5D43-5279-08B5-F252923F48C6}"/>
                </a:ext>
              </a:extLst>
            </p:cNvPr>
            <p:cNvSpPr/>
            <p:nvPr/>
          </p:nvSpPr>
          <p:spPr>
            <a:xfrm>
              <a:off x="585087" y="867219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Illessze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ide </a:t>
              </a:r>
              <a:br>
                <a: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szervezete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logóját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8F9DA176-6C69-8028-7116-6156C5F20259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4" name="Picture 3" descr="A picture containing fries, food, snack food, indoor&#10;&#10;Description automatically generated">
              <a:extLst>
                <a:ext uri="{FF2B5EF4-FFF2-40B4-BE49-F238E27FC236}">
                  <a16:creationId xmlns:a16="http://schemas.microsoft.com/office/drawing/2014/main" id="{40F52DF6-A752-DDA5-1414-8EA47FB58E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26" t="318" r="18399" b="4511"/>
            <a:stretch/>
          </p:blipFill>
          <p:spPr>
            <a:xfrm>
              <a:off x="-1" y="0"/>
              <a:ext cx="6851027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67249" y="3298515"/>
              <a:ext cx="5020181" cy="4638777"/>
            </a:xfrm>
            <a:prstGeom prst="roundRect">
              <a:avLst/>
            </a:prstGeom>
            <a:solidFill>
              <a:schemeClr val="bg1">
                <a:alpha val="8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043" y="3588845"/>
              <a:ext cx="5020181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Kerülje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a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feldolgozott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hústermékeket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,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mértékkel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fogyasszon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vörös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húsokat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cs-CZ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és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magas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sótartalmú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élelmiszereket</a:t>
              </a:r>
              <a:r>
                <a:rPr lang="en-GB" sz="36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lang="en-GB" sz="48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" name="Freeform 72">
              <a:extLst>
                <a:ext uri="{FF2B5EF4-FFF2-40B4-BE49-F238E27FC236}">
                  <a16:creationId xmlns:a16="http://schemas.microsoft.com/office/drawing/2014/main" id="{E579DCE4-6DC1-63CA-EAE2-3A3096D8E9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3F20CB2C-AB15-F155-04BA-0CE69EE7A0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BF7A467-576E-2A7D-F047-13D594A1166D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C8150F4-A629-D71A-A24A-C2CF54268FEE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66988BAD-D05C-44FC-52D5-9B1834F46822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BD57C314-D388-0CCF-51E3-D1B2D2B8DC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A4B8CA6-B06A-D51A-CCFF-86B704460E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5D2BC8E-A3FF-EFA7-1A7E-762EB140A818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2152697"/>
              <a:chOff x="2450316" y="375565"/>
              <a:chExt cx="1946763" cy="2152697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820280A6-2215-8CF0-FAEE-5EC3D8F2B809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856702C7-BE1A-D813-7CB9-74FB4E600426}"/>
                  </a:ext>
                </a:extLst>
              </p:cNvPr>
              <p:cNvSpPr txBox="1"/>
              <p:nvPr/>
            </p:nvSpPr>
            <p:spPr>
              <a:xfrm>
                <a:off x="2450316" y="8817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TÁPLÁLKOZZON EGÉSZSÉGESEN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2EA82E75-AAA8-769E-3148-936CFFCEEC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54EFD2EF-1508-CBFF-C956-35FDBC08FD87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14" name="Rectangle 11">
                <a:extLst>
                  <a:ext uri="{FF2B5EF4-FFF2-40B4-BE49-F238E27FC236}">
                    <a16:creationId xmlns:a16="http://schemas.microsoft.com/office/drawing/2014/main" id="{23B77EDE-4708-D012-03C0-CCA53127E6DF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5" name="TextBox 12">
                <a:extLst>
                  <a:ext uri="{FF2B5EF4-FFF2-40B4-BE49-F238E27FC236}">
                    <a16:creationId xmlns:a16="http://schemas.microsoft.com/office/drawing/2014/main" id="{A4F38BD5-5283-56B2-2756-944164D38D58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hu-HU" sz="1200" b="1" i="0" dirty="0">
                    <a:solidFill>
                      <a:srgbClr val="91B512"/>
                    </a:solidFill>
                    <a:effectLst/>
                  </a:rPr>
                  <a:t>A PrEvCan</a:t>
                </a:r>
                <a:r>
                  <a:rPr lang="hu-HU" sz="1200" b="1" i="0" baseline="30000" dirty="0">
                    <a:solidFill>
                      <a:srgbClr val="91B512"/>
                    </a:solidFill>
                    <a:effectLst/>
                  </a:rPr>
                  <a:t>©</a:t>
                </a:r>
                <a:r>
                  <a:rPr lang="hu-HU" sz="1200" b="1" i="0" dirty="0">
                    <a:solidFill>
                      <a:srgbClr val="91B512"/>
                    </a:solidFill>
                    <a:effectLst/>
                  </a:rPr>
                  <a:t> kampányt az EONS hívta életre, és legfőbb partnerével, az ESMO-val </a:t>
                </a:r>
                <a:br>
                  <a:rPr lang="en-US" sz="1200" b="1" i="0" dirty="0">
                    <a:solidFill>
                      <a:srgbClr val="91B512"/>
                    </a:solidFill>
                    <a:effectLst/>
                  </a:rPr>
                </a:br>
                <a:r>
                  <a:rPr lang="hu-HU" sz="1200" b="1" i="0" dirty="0">
                    <a:solidFill>
                      <a:srgbClr val="91B512"/>
                    </a:solidFill>
                    <a:effectLst/>
                  </a:rPr>
                  <a:t>együttműködésben valósítja meg. További információk</a:t>
                </a:r>
                <a: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6" name="Group 13">
                <a:extLst>
                  <a:ext uri="{FF2B5EF4-FFF2-40B4-BE49-F238E27FC236}">
                    <a16:creationId xmlns:a16="http://schemas.microsoft.com/office/drawing/2014/main" id="{BF6B32BB-C45B-2697-2C07-AF0DE5E320F6}"/>
                  </a:ext>
                </a:extLst>
              </p:cNvPr>
              <p:cNvGrpSpPr/>
              <p:nvPr/>
            </p:nvGrpSpPr>
            <p:grpSpPr>
              <a:xfrm>
                <a:off x="55678" y="927444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3" name="Ovaal 2">
                  <a:extLst>
                    <a:ext uri="{FF2B5EF4-FFF2-40B4-BE49-F238E27FC236}">
                      <a16:creationId xmlns:a16="http://schemas.microsoft.com/office/drawing/2014/main" id="{365830B9-B09D-0844-2A21-89EBB4C6F166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4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9D03E5EB-076C-BE90-F85D-052282695F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7" name="Graphic 10">
                <a:extLst>
                  <a:ext uri="{FF2B5EF4-FFF2-40B4-BE49-F238E27FC236}">
                    <a16:creationId xmlns:a16="http://schemas.microsoft.com/office/drawing/2014/main" id="{7F9B8CEB-EF39-A1BF-8ABC-40E0F99EC4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302533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5" name="Rectangle 4">
              <a:extLst>
                <a:ext uri="{FF2B5EF4-FFF2-40B4-BE49-F238E27FC236}">
                  <a16:creationId xmlns:a16="http://schemas.microsoft.com/office/drawing/2014/main" id="{F36A0DA9-5F46-AD94-8275-1086083FE93D}"/>
                </a:ext>
              </a:extLst>
            </p:cNvPr>
            <p:cNvSpPr/>
            <p:nvPr/>
          </p:nvSpPr>
          <p:spPr>
            <a:xfrm>
              <a:off x="585087" y="867219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Illessze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ide </a:t>
              </a:r>
              <a:br>
                <a: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szervezete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logóját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639D2A55-3AA5-AC70-6A04-8962423339BF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1ECE078-B670-0B3B-BC00-8A66FF089FAB}"/>
                </a:ext>
              </a:extLst>
            </p:cNvPr>
            <p:cNvGrpSpPr/>
            <p:nvPr/>
          </p:nvGrpSpPr>
          <p:grpSpPr>
            <a:xfrm>
              <a:off x="-6973" y="0"/>
              <a:ext cx="6864972" cy="9930177"/>
              <a:chOff x="-6973" y="0"/>
              <a:chExt cx="6864972" cy="9930177"/>
            </a:xfrm>
          </p:grpSpPr>
          <p:pic>
            <p:nvPicPr>
              <p:cNvPr id="7" name="Picture 6" descr="A hand holding a pineapple&#10;&#10;Description automatically generated">
                <a:extLst>
                  <a:ext uri="{FF2B5EF4-FFF2-40B4-BE49-F238E27FC236}">
                    <a16:creationId xmlns:a16="http://schemas.microsoft.com/office/drawing/2014/main" id="{3AF75785-771E-9E56-5799-5A028078A6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489" r="23416" b="1379"/>
              <a:stretch/>
            </p:blipFill>
            <p:spPr>
              <a:xfrm>
                <a:off x="-6973" y="0"/>
                <a:ext cx="3434394" cy="9930177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B338401-92E3-3C27-67DB-862F16BEB3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172" r="17522" b="6736"/>
              <a:stretch/>
            </p:blipFill>
            <p:spPr>
              <a:xfrm flipH="1">
                <a:off x="3428998" y="1"/>
                <a:ext cx="3429001" cy="9930176"/>
              </a:xfrm>
              <a:prstGeom prst="rect">
                <a:avLst/>
              </a:prstGeom>
            </p:spPr>
          </p:pic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84407" y="6370820"/>
              <a:ext cx="6289186" cy="2357550"/>
            </a:xfrm>
            <a:prstGeom prst="roundRect">
              <a:avLst>
                <a:gd name="adj" fmla="val 11580"/>
              </a:avLst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557" y="6280436"/>
              <a:ext cx="6503969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800" b="1" i="0" dirty="0">
                  <a:solidFill>
                    <a:srgbClr val="91B512"/>
                  </a:solidFill>
                  <a:effectLst/>
                  <a:latin typeface="WordVisi_MSFontService"/>
                </a:rPr>
                <a:t>Az </a:t>
              </a:r>
              <a:r>
                <a:rPr lang="en-GB" sz="3800" b="1" i="0" dirty="0" err="1">
                  <a:solidFill>
                    <a:srgbClr val="91B512"/>
                  </a:solidFill>
                  <a:effectLst/>
                  <a:latin typeface="WordVisi_MSFontService"/>
                </a:rPr>
                <a:t>egészséges</a:t>
              </a:r>
              <a:r>
                <a:rPr lang="en-GB" sz="3800" b="1" i="0" dirty="0">
                  <a:solidFill>
                    <a:srgbClr val="91B512"/>
                  </a:solidFill>
                  <a:effectLst/>
                  <a:latin typeface="WordVisi_MSFontService"/>
                </a:rPr>
                <a:t> </a:t>
              </a:r>
              <a:r>
                <a:rPr lang="en-GB" sz="3800" b="1" i="0" dirty="0" err="1">
                  <a:solidFill>
                    <a:srgbClr val="91B512"/>
                  </a:solidFill>
                  <a:effectLst/>
                  <a:latin typeface="WordVisi_MSFontService"/>
                </a:rPr>
                <a:t>táplálkozás</a:t>
              </a:r>
              <a:r>
                <a:rPr lang="en-GB" sz="3800" b="1" i="0" dirty="0">
                  <a:solidFill>
                    <a:srgbClr val="91B512"/>
                  </a:solidFill>
                  <a:effectLst/>
                  <a:latin typeface="WordVisi_MSFontService"/>
                </a:rPr>
                <a:t> </a:t>
              </a:r>
              <a:r>
                <a:rPr lang="en-GB" sz="3800" b="1" i="0" dirty="0" err="1">
                  <a:solidFill>
                    <a:srgbClr val="91B512"/>
                  </a:solidFill>
                  <a:effectLst/>
                  <a:latin typeface="WordVisi_MSFontService"/>
                </a:rPr>
                <a:t>csökkentheti</a:t>
              </a:r>
              <a:r>
                <a:rPr lang="en-GB" sz="3800" b="1" i="0" dirty="0">
                  <a:solidFill>
                    <a:srgbClr val="91B512"/>
                  </a:solidFill>
                  <a:effectLst/>
                  <a:latin typeface="WordVisi_MSFontService"/>
                </a:rPr>
                <a:t> a </a:t>
              </a:r>
              <a:r>
                <a:rPr lang="en-GB" sz="3800" b="1" i="0" dirty="0" err="1">
                  <a:solidFill>
                    <a:srgbClr val="91B512"/>
                  </a:solidFill>
                  <a:effectLst/>
                  <a:latin typeface="WordVisi_MSFontService"/>
                </a:rPr>
                <a:t>daganatos</a:t>
              </a:r>
              <a:r>
                <a:rPr lang="en-GB" sz="3800" b="1" i="0" dirty="0">
                  <a:solidFill>
                    <a:srgbClr val="91B512"/>
                  </a:solidFill>
                  <a:effectLst/>
                  <a:latin typeface="WordVisi_MSFontService"/>
                </a:rPr>
                <a:t> </a:t>
              </a:r>
              <a:r>
                <a:rPr lang="en-GB" sz="3800" b="1" i="0" dirty="0" err="1">
                  <a:solidFill>
                    <a:srgbClr val="91B512"/>
                  </a:solidFill>
                  <a:effectLst/>
                  <a:latin typeface="WordVisi_MSFontService"/>
                </a:rPr>
                <a:t>megbetegedések</a:t>
              </a:r>
              <a:r>
                <a:rPr lang="en-GB" sz="3800" b="1" i="0" dirty="0">
                  <a:solidFill>
                    <a:srgbClr val="91B512"/>
                  </a:solidFill>
                  <a:effectLst/>
                  <a:latin typeface="WordVisi_MSFontService"/>
                </a:rPr>
                <a:t> </a:t>
              </a:r>
              <a:r>
                <a:rPr lang="en-GB" sz="3800" b="1" i="0" dirty="0" err="1">
                  <a:solidFill>
                    <a:srgbClr val="91B512"/>
                  </a:solidFill>
                  <a:effectLst/>
                  <a:latin typeface="WordVisi_MSFontService"/>
                </a:rPr>
                <a:t>kockázatát</a:t>
              </a:r>
              <a:r>
                <a:rPr lang="en-GB" sz="3800" b="1" i="0" dirty="0">
                  <a:solidFill>
                    <a:srgbClr val="91B512"/>
                  </a:solidFill>
                  <a:effectLst/>
                  <a:latin typeface="WordVisi_MSFontService"/>
                </a:rPr>
                <a:t>.</a:t>
              </a:r>
              <a:endParaRPr lang="en-US" sz="38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941005B8-86E4-E624-BFC2-DFAFA202C2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4556D23B-93B3-3A0A-1406-46DC7EBBB2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4DED63F-BEAD-3DFE-8D68-8EB7DBCE9DED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38241AD-413F-D542-7C2D-EA760AD8CD5C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23" name="Ovaal 41">
                <a:extLst>
                  <a:ext uri="{FF2B5EF4-FFF2-40B4-BE49-F238E27FC236}">
                    <a16:creationId xmlns:a16="http://schemas.microsoft.com/office/drawing/2014/main" id="{047BE93A-3226-70FC-41B2-4A5DD1EBC42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9" name="Picture 28" descr="Icon&#10;&#10;Description automatically generated">
                <a:extLst>
                  <a:ext uri="{FF2B5EF4-FFF2-40B4-BE49-F238E27FC236}">
                    <a16:creationId xmlns:a16="http://schemas.microsoft.com/office/drawing/2014/main" id="{F3F0D398-9FDE-7A5E-23EA-7CBCEF403D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610F069-E2EA-9E96-8DBE-018BE68F13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5FAE68E-43D7-709A-2167-F18AB84A31D7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2152697"/>
              <a:chOff x="2450316" y="375565"/>
              <a:chExt cx="1946763" cy="2152697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9A535470-03F5-FA55-56D0-86CD81DB694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7">
                <a:extLst>
                  <a:ext uri="{FF2B5EF4-FFF2-40B4-BE49-F238E27FC236}">
                    <a16:creationId xmlns:a16="http://schemas.microsoft.com/office/drawing/2014/main" id="{A02E22F0-8E0E-E0BB-E9F8-46E2D5D0A136}"/>
                  </a:ext>
                </a:extLst>
              </p:cNvPr>
              <p:cNvSpPr txBox="1"/>
              <p:nvPr/>
            </p:nvSpPr>
            <p:spPr>
              <a:xfrm>
                <a:off x="2450316" y="8817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TÁPLÁLKOZZON EGÉSZSÉGESEN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3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739E4D3C-0917-BA44-6B87-64EEBD1A85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4" name="Skupina 12">
              <a:extLst>
                <a:ext uri="{FF2B5EF4-FFF2-40B4-BE49-F238E27FC236}">
                  <a16:creationId xmlns:a16="http://schemas.microsoft.com/office/drawing/2014/main" id="{26FA5D0A-8754-CDA3-A4DA-CCD4DC7E5715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16" name="Rectangle 11">
                <a:extLst>
                  <a:ext uri="{FF2B5EF4-FFF2-40B4-BE49-F238E27FC236}">
                    <a16:creationId xmlns:a16="http://schemas.microsoft.com/office/drawing/2014/main" id="{94A172C6-9A40-29EB-3527-C9E014EA6723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7" name="TextBox 12">
                <a:extLst>
                  <a:ext uri="{FF2B5EF4-FFF2-40B4-BE49-F238E27FC236}">
                    <a16:creationId xmlns:a16="http://schemas.microsoft.com/office/drawing/2014/main" id="{ADA07061-BCA5-EF38-2842-87BAC15655A8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hu-HU" sz="1200" b="1" i="0" dirty="0">
                    <a:solidFill>
                      <a:srgbClr val="91B512"/>
                    </a:solidFill>
                    <a:effectLst/>
                  </a:rPr>
                  <a:t>A PrEvCan</a:t>
                </a:r>
                <a:r>
                  <a:rPr lang="hu-HU" sz="1200" b="1" i="0" baseline="30000" dirty="0">
                    <a:solidFill>
                      <a:srgbClr val="91B512"/>
                    </a:solidFill>
                    <a:effectLst/>
                  </a:rPr>
                  <a:t>©</a:t>
                </a:r>
                <a:r>
                  <a:rPr lang="hu-HU" sz="1200" b="1" i="0" dirty="0">
                    <a:solidFill>
                      <a:srgbClr val="91B512"/>
                    </a:solidFill>
                    <a:effectLst/>
                  </a:rPr>
                  <a:t> kampányt az EONS hívta életre, és legfőbb partnerével, az ESMO-val </a:t>
                </a:r>
                <a:br>
                  <a:rPr lang="en-US" sz="1200" b="1" i="0" dirty="0">
                    <a:solidFill>
                      <a:srgbClr val="91B512"/>
                    </a:solidFill>
                    <a:effectLst/>
                  </a:rPr>
                </a:br>
                <a:r>
                  <a:rPr lang="hu-HU" sz="1200" b="1" i="0" dirty="0">
                    <a:solidFill>
                      <a:srgbClr val="91B512"/>
                    </a:solidFill>
                    <a:effectLst/>
                  </a:rPr>
                  <a:t>együttműködésben valósítja meg. További információk</a:t>
                </a:r>
                <a: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8" name="Group 13">
                <a:extLst>
                  <a:ext uri="{FF2B5EF4-FFF2-40B4-BE49-F238E27FC236}">
                    <a16:creationId xmlns:a16="http://schemas.microsoft.com/office/drawing/2014/main" id="{30E83CDB-D7DE-B1B1-D5F2-A91170524EB9}"/>
                  </a:ext>
                </a:extLst>
              </p:cNvPr>
              <p:cNvGrpSpPr/>
              <p:nvPr/>
            </p:nvGrpSpPr>
            <p:grpSpPr>
              <a:xfrm>
                <a:off x="55678" y="927444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0" name="Ovaal 2">
                  <a:extLst>
                    <a:ext uri="{FF2B5EF4-FFF2-40B4-BE49-F238E27FC236}">
                      <a16:creationId xmlns:a16="http://schemas.microsoft.com/office/drawing/2014/main" id="{24E6F818-0494-4377-CF2F-F9AD600B1FD8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21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7F4BF58B-3FF6-E667-B6FA-FE70A0E1E6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9" name="Graphic 10">
                <a:extLst>
                  <a:ext uri="{FF2B5EF4-FFF2-40B4-BE49-F238E27FC236}">
                    <a16:creationId xmlns:a16="http://schemas.microsoft.com/office/drawing/2014/main" id="{011E2DD9-DB17-BCC2-58DC-4E43F1B44D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094113" y="9302533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2" name="Rectangle 4">
              <a:extLst>
                <a:ext uri="{FF2B5EF4-FFF2-40B4-BE49-F238E27FC236}">
                  <a16:creationId xmlns:a16="http://schemas.microsoft.com/office/drawing/2014/main" id="{65B73E15-E867-C816-6AD2-188CEB026126}"/>
                </a:ext>
              </a:extLst>
            </p:cNvPr>
            <p:cNvSpPr/>
            <p:nvPr/>
          </p:nvSpPr>
          <p:spPr>
            <a:xfrm>
              <a:off x="585087" y="867219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Illessze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ide </a:t>
              </a:r>
              <a:br>
                <a: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szervezete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logóját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6401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76E50C94-95FE-14D9-47BD-51BB2CCD7D25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5" name="Picture 4" descr="A bowl of food&#10;&#10;Description automatically generated with medium confidence">
              <a:extLst>
                <a:ext uri="{FF2B5EF4-FFF2-40B4-BE49-F238E27FC236}">
                  <a16:creationId xmlns:a16="http://schemas.microsoft.com/office/drawing/2014/main" id="{AD6353F1-B152-6FC4-7E36-4140EA543D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49" t="18348" r="16012" b="30285"/>
            <a:stretch/>
          </p:blipFill>
          <p:spPr>
            <a:xfrm>
              <a:off x="-6973" y="0"/>
              <a:ext cx="6858000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646027" y="3677884"/>
              <a:ext cx="5617788" cy="3642519"/>
            </a:xfrm>
            <a:prstGeom prst="roundRect">
              <a:avLst/>
            </a:prstGeom>
            <a:solidFill>
              <a:schemeClr val="bg1">
                <a:alpha val="8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5830" y="3562060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Nem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minden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cs-CZ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egészséges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étel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drága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, </a:t>
              </a:r>
              <a:br>
                <a:rPr lang="cs-CZ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és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elkészítésük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nem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feltétlenül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időigényes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vagy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bonyolult</a:t>
              </a:r>
              <a:r>
                <a:rPr lang="en-GB" sz="40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lang="en-US" sz="72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4C78A10C-BE35-04C4-11B2-58672D52EE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2A9BE3D0-1213-62B0-A011-6E4A62F810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74ABDC9-CC76-A0BD-DCAD-6A0613A4FB34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5B84A62-17B2-ABB9-117C-53EFBAC93405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4963385C-21D4-B497-F077-285D169D50B4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33B6751E-2A03-DD7F-0178-5859681FD4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FBB9561-6856-A8F9-89F8-B35F6EF952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156C45D-D32F-C058-1FCA-1045428294FC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2152697"/>
              <a:chOff x="2450316" y="375565"/>
              <a:chExt cx="1946763" cy="2152697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08BB73AC-5787-9D74-5282-92446CC9527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508039C9-7181-6B4A-359F-4B847A2128FE}"/>
                  </a:ext>
                </a:extLst>
              </p:cNvPr>
              <p:cNvSpPr txBox="1"/>
              <p:nvPr/>
            </p:nvSpPr>
            <p:spPr>
              <a:xfrm>
                <a:off x="2450316" y="8817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TÁPLÁLKOZZON EGÉSZSÉGESEN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C1160522-334C-D529-C1D4-B2DEFE5F96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3078D124-94EC-F50F-3D5A-89F9CEF09745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14" name="Rectangle 11">
                <a:extLst>
                  <a:ext uri="{FF2B5EF4-FFF2-40B4-BE49-F238E27FC236}">
                    <a16:creationId xmlns:a16="http://schemas.microsoft.com/office/drawing/2014/main" id="{456AB912-B080-D6B6-2C22-664A0CED5A3B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5" name="TextBox 12">
                <a:extLst>
                  <a:ext uri="{FF2B5EF4-FFF2-40B4-BE49-F238E27FC236}">
                    <a16:creationId xmlns:a16="http://schemas.microsoft.com/office/drawing/2014/main" id="{7A029513-48A4-9C7D-72F1-1ED5C963AE70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hu-HU" sz="1200" b="1" i="0" dirty="0">
                    <a:solidFill>
                      <a:srgbClr val="91B512"/>
                    </a:solidFill>
                    <a:effectLst/>
                  </a:rPr>
                  <a:t>A PrEvCan</a:t>
                </a:r>
                <a:r>
                  <a:rPr lang="hu-HU" sz="1200" b="1" i="0" baseline="30000" dirty="0">
                    <a:solidFill>
                      <a:srgbClr val="91B512"/>
                    </a:solidFill>
                    <a:effectLst/>
                  </a:rPr>
                  <a:t>©</a:t>
                </a:r>
                <a:r>
                  <a:rPr lang="hu-HU" sz="1200" b="1" i="0" dirty="0">
                    <a:solidFill>
                      <a:srgbClr val="91B512"/>
                    </a:solidFill>
                    <a:effectLst/>
                  </a:rPr>
                  <a:t> kampányt az EONS hívta életre, és legfőbb partnerével, az ESMO-val </a:t>
                </a:r>
                <a:br>
                  <a:rPr lang="en-US" sz="1200" b="1" i="0" dirty="0">
                    <a:solidFill>
                      <a:srgbClr val="91B512"/>
                    </a:solidFill>
                    <a:effectLst/>
                  </a:rPr>
                </a:br>
                <a:r>
                  <a:rPr lang="hu-HU" sz="1200" b="1" i="0" dirty="0">
                    <a:solidFill>
                      <a:srgbClr val="91B512"/>
                    </a:solidFill>
                    <a:effectLst/>
                  </a:rPr>
                  <a:t>együttműködésben valósítja meg. További információk</a:t>
                </a:r>
                <a: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6" name="Group 13">
                <a:extLst>
                  <a:ext uri="{FF2B5EF4-FFF2-40B4-BE49-F238E27FC236}">
                    <a16:creationId xmlns:a16="http://schemas.microsoft.com/office/drawing/2014/main" id="{26385AC9-1A78-C424-32C8-2B8F3E97D2FD}"/>
                  </a:ext>
                </a:extLst>
              </p:cNvPr>
              <p:cNvGrpSpPr/>
              <p:nvPr/>
            </p:nvGrpSpPr>
            <p:grpSpPr>
              <a:xfrm>
                <a:off x="55678" y="927444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9" name="Ovaal 2">
                  <a:extLst>
                    <a:ext uri="{FF2B5EF4-FFF2-40B4-BE49-F238E27FC236}">
                      <a16:creationId xmlns:a16="http://schemas.microsoft.com/office/drawing/2014/main" id="{B1F63507-8F88-CF35-A85A-9A541E4B5D9B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4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8A2FB44E-8BA9-4A57-6FD7-5B636F92C3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7" name="Graphic 10">
                <a:extLst>
                  <a:ext uri="{FF2B5EF4-FFF2-40B4-BE49-F238E27FC236}">
                    <a16:creationId xmlns:a16="http://schemas.microsoft.com/office/drawing/2014/main" id="{500F3DAF-40FC-245F-BF82-6771D695B3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302533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5" name="Rectangle 4">
              <a:extLst>
                <a:ext uri="{FF2B5EF4-FFF2-40B4-BE49-F238E27FC236}">
                  <a16:creationId xmlns:a16="http://schemas.microsoft.com/office/drawing/2014/main" id="{03A07E59-AD3B-48A8-8C6D-FA701D5AFC9D}"/>
                </a:ext>
              </a:extLst>
            </p:cNvPr>
            <p:cNvSpPr/>
            <p:nvPr/>
          </p:nvSpPr>
          <p:spPr>
            <a:xfrm>
              <a:off x="585087" y="867219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Illessze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ide </a:t>
              </a:r>
              <a:br>
                <a: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szervezete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logóját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2606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7DE2119D-7872-D31C-D0D4-706A67B09E73}"/>
              </a:ext>
            </a:extLst>
          </p:cNvPr>
          <p:cNvGrpSpPr/>
          <p:nvPr/>
        </p:nvGrpSpPr>
        <p:grpSpPr>
          <a:xfrm>
            <a:off x="-10968" y="153870"/>
            <a:ext cx="6868968" cy="9866691"/>
            <a:chOff x="-10968" y="153870"/>
            <a:chExt cx="6868968" cy="9866691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Freeform 72">
              <a:extLst>
                <a:ext uri="{FF2B5EF4-FFF2-40B4-BE49-F238E27FC236}">
                  <a16:creationId xmlns:a16="http://schemas.microsoft.com/office/drawing/2014/main" id="{969F11C5-396C-C911-AFC8-4FBD7F324E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" name="Freeform 74">
              <a:extLst>
                <a:ext uri="{FF2B5EF4-FFF2-40B4-BE49-F238E27FC236}">
                  <a16:creationId xmlns:a16="http://schemas.microsoft.com/office/drawing/2014/main" id="{35C46984-97CD-817E-0C74-9AA8655F5B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FD8040F-5907-7B0E-16B3-FB2487ACE535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5" name="Ovaal 2">
                <a:extLst>
                  <a:ext uri="{FF2B5EF4-FFF2-40B4-BE49-F238E27FC236}">
                    <a16:creationId xmlns:a16="http://schemas.microsoft.com/office/drawing/2014/main" id="{B0D13AE8-C628-7973-441F-CAD384997AD1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6" name="Picture 5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84FE2ED2-5480-09BB-943B-B7CAF50316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854A00E-4E09-1693-6006-6ED9307F54A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" name="Ovaal 41">
                <a:extLst>
                  <a:ext uri="{FF2B5EF4-FFF2-40B4-BE49-F238E27FC236}">
                    <a16:creationId xmlns:a16="http://schemas.microsoft.com/office/drawing/2014/main" id="{6A33CE7D-ADC3-A9DE-52AB-98EC173487E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10" name="Picture 9" descr="Icon&#10;&#10;Description automatically generated">
                <a:extLst>
                  <a:ext uri="{FF2B5EF4-FFF2-40B4-BE49-F238E27FC236}">
                    <a16:creationId xmlns:a16="http://schemas.microsoft.com/office/drawing/2014/main" id="{25F45A23-433C-FCDE-B5C4-C0B80B0018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AFDFE7D-6D64-1385-97BE-DF7263DA2F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06142F5-9598-82EE-8D4E-1A6668B78B7F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2152697"/>
              <a:chOff x="2450316" y="375565"/>
              <a:chExt cx="1946763" cy="2152697"/>
            </a:xfrm>
          </p:grpSpPr>
          <p:sp>
            <p:nvSpPr>
              <p:cNvPr id="13" name="Ovaal 41">
                <a:extLst>
                  <a:ext uri="{FF2B5EF4-FFF2-40B4-BE49-F238E27FC236}">
                    <a16:creationId xmlns:a16="http://schemas.microsoft.com/office/drawing/2014/main" id="{2B11851A-CEDB-4F85-21E1-1CAD17F5935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Box 7">
                <a:extLst>
                  <a:ext uri="{FF2B5EF4-FFF2-40B4-BE49-F238E27FC236}">
                    <a16:creationId xmlns:a16="http://schemas.microsoft.com/office/drawing/2014/main" id="{4D0A63D9-4FBD-A8B9-4241-E476FE8BDD97}"/>
                  </a:ext>
                </a:extLst>
              </p:cNvPr>
              <p:cNvSpPr txBox="1"/>
              <p:nvPr/>
            </p:nvSpPr>
            <p:spPr>
              <a:xfrm>
                <a:off x="2450316" y="8817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TÁPLÁLKOZZON EGÉSZSÉGESEN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5" name="Picture 14" descr="Icon&#10;&#10;Description automatically generated">
                <a:extLst>
                  <a:ext uri="{FF2B5EF4-FFF2-40B4-BE49-F238E27FC236}">
                    <a16:creationId xmlns:a16="http://schemas.microsoft.com/office/drawing/2014/main" id="{C755BB97-94EB-1B95-A6AD-7821F8BE47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6" name="Skupina 12">
              <a:extLst>
                <a:ext uri="{FF2B5EF4-FFF2-40B4-BE49-F238E27FC236}">
                  <a16:creationId xmlns:a16="http://schemas.microsoft.com/office/drawing/2014/main" id="{D83CAFA4-7992-7E86-4E07-9CCFE0670F09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17" name="Rectangle 11">
                <a:extLst>
                  <a:ext uri="{FF2B5EF4-FFF2-40B4-BE49-F238E27FC236}">
                    <a16:creationId xmlns:a16="http://schemas.microsoft.com/office/drawing/2014/main" id="{EB334ADA-157E-55F6-850C-57A94393878E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8" name="TextBox 12">
                <a:extLst>
                  <a:ext uri="{FF2B5EF4-FFF2-40B4-BE49-F238E27FC236}">
                    <a16:creationId xmlns:a16="http://schemas.microsoft.com/office/drawing/2014/main" id="{5B7D8E8F-D2CC-73AC-F66B-6A2EF378B145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hu-HU" sz="1200" b="1" i="0" dirty="0">
                    <a:solidFill>
                      <a:srgbClr val="91B512"/>
                    </a:solidFill>
                    <a:effectLst/>
                  </a:rPr>
                  <a:t>A PrEvCan</a:t>
                </a:r>
                <a:r>
                  <a:rPr lang="hu-HU" sz="1200" b="1" i="0" baseline="30000" dirty="0">
                    <a:solidFill>
                      <a:srgbClr val="91B512"/>
                    </a:solidFill>
                    <a:effectLst/>
                  </a:rPr>
                  <a:t>©</a:t>
                </a:r>
                <a:r>
                  <a:rPr lang="hu-HU" sz="1200" b="1" i="0" dirty="0">
                    <a:solidFill>
                      <a:srgbClr val="91B512"/>
                    </a:solidFill>
                    <a:effectLst/>
                  </a:rPr>
                  <a:t> kampányt az EONS hívta életre, és legfőbb partnerével, az ESMO-val </a:t>
                </a:r>
                <a:br>
                  <a:rPr lang="en-US" sz="1200" b="1" i="0" dirty="0">
                    <a:solidFill>
                      <a:srgbClr val="91B512"/>
                    </a:solidFill>
                    <a:effectLst/>
                  </a:rPr>
                </a:br>
                <a:r>
                  <a:rPr lang="hu-HU" sz="1200" b="1" i="0" dirty="0">
                    <a:solidFill>
                      <a:srgbClr val="91B512"/>
                    </a:solidFill>
                    <a:effectLst/>
                  </a:rPr>
                  <a:t>együttműködésben valósítja meg. További információk</a:t>
                </a:r>
                <a: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2" name="Group 13">
                <a:extLst>
                  <a:ext uri="{FF2B5EF4-FFF2-40B4-BE49-F238E27FC236}">
                    <a16:creationId xmlns:a16="http://schemas.microsoft.com/office/drawing/2014/main" id="{3291C01D-0438-20B7-4EEC-67113F4DD16A}"/>
                  </a:ext>
                </a:extLst>
              </p:cNvPr>
              <p:cNvGrpSpPr/>
              <p:nvPr/>
            </p:nvGrpSpPr>
            <p:grpSpPr>
              <a:xfrm>
                <a:off x="55678" y="927444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0" name="Ovaal 2">
                  <a:extLst>
                    <a:ext uri="{FF2B5EF4-FFF2-40B4-BE49-F238E27FC236}">
                      <a16:creationId xmlns:a16="http://schemas.microsoft.com/office/drawing/2014/main" id="{2163AF30-C1AA-D83C-8E48-93743EAF1BA1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1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E8351A9E-E2E4-0040-6DCF-625BFD53DB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9" name="Graphic 10">
                <a:extLst>
                  <a:ext uri="{FF2B5EF4-FFF2-40B4-BE49-F238E27FC236}">
                    <a16:creationId xmlns:a16="http://schemas.microsoft.com/office/drawing/2014/main" id="{462B78B0-CFA6-40C4-B1FE-40CF6069E5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94113" y="9302533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2" name="TextBox 18">
              <a:extLst>
                <a:ext uri="{FF2B5EF4-FFF2-40B4-BE49-F238E27FC236}">
                  <a16:creationId xmlns:a16="http://schemas.microsoft.com/office/drawing/2014/main" id="{ACDAE515-0865-F56A-84F9-3F9659587D77}"/>
                </a:ext>
              </a:extLst>
            </p:cNvPr>
            <p:cNvSpPr txBox="1"/>
            <p:nvPr/>
          </p:nvSpPr>
          <p:spPr>
            <a:xfrm>
              <a:off x="175129" y="4615315"/>
              <a:ext cx="6583614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91B512"/>
                </a:solidFill>
              </a:endParaRPr>
            </a:p>
            <a:p>
              <a:pPr algn="ctr"/>
              <a:r>
                <a:rPr lang="en-US" sz="32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Üzenetek</a:t>
              </a:r>
              <a:r>
                <a:rPr lang="en-US" sz="32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az</a:t>
              </a:r>
              <a:r>
                <a:rPr lang="en-US" sz="32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egészségügyi</a:t>
              </a:r>
              <a:r>
                <a:rPr lang="en-US" sz="32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szakemberek</a:t>
              </a:r>
              <a:r>
                <a:rPr lang="en-US" sz="3200" b="1" i="0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részére</a:t>
              </a:r>
              <a:endParaRPr lang="en-GB" sz="3200" b="1" dirty="0">
                <a:solidFill>
                  <a:srgbClr val="91B51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D0A3AFDF-4091-F42D-E551-3D3A9AA958B0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4" name="Picture 3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3650E90E-3B1B-E5EF-5023-B685016942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866" r="30479" b="14639"/>
            <a:stretch/>
          </p:blipFill>
          <p:spPr>
            <a:xfrm>
              <a:off x="-1" y="0"/>
              <a:ext cx="6858001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70674" y="3214898"/>
              <a:ext cx="6293159" cy="3717530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341" y="3606828"/>
              <a:ext cx="6293159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Érdeklődjön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páciensei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és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családtagjaik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étrendjéről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és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táplálkozásáról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, </a:t>
              </a:r>
              <a:b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értékelje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és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adjon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u="none" strike="noStrike" dirty="0" err="1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tanácsot</a:t>
              </a:r>
              <a:r>
                <a:rPr lang="en-GB" sz="4000" b="1" i="0" u="none" strike="noStrike" dirty="0">
                  <a:solidFill>
                    <a:srgbClr val="91B512"/>
                  </a:solidFill>
                  <a:effectLst/>
                  <a:latin typeface="Calibri" panose="020F0502020204030204" pitchFamily="34" charset="0"/>
                </a:rPr>
                <a:t>!</a:t>
              </a:r>
              <a:endParaRPr lang="en-GB" sz="24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" name="Freeform 72">
              <a:extLst>
                <a:ext uri="{FF2B5EF4-FFF2-40B4-BE49-F238E27FC236}">
                  <a16:creationId xmlns:a16="http://schemas.microsoft.com/office/drawing/2014/main" id="{53998901-EBA9-538A-F5FB-21BD06BED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CAD0F174-5BCC-75E0-DC71-BFE484D3C5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D8C8E85-BA86-EDBF-EA95-D6F89D6170E2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E4BF1FF-B8C9-BC32-8B94-2E2ED3420BEC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2E4740BA-7E7B-C2C1-6207-E6E879B3C5D5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4DE1B05D-FACB-C99F-9B81-6D9F829266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F2C31B3-5416-C9CC-AD5E-8E80A48EB0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D5830E5-17E4-3D63-BFC0-AFF083CF6F3C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2152697"/>
              <a:chOff x="2450316" y="375565"/>
              <a:chExt cx="1946763" cy="2152697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564D74A7-943E-1C69-30C4-F32FE20A294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90695B3D-4713-E05A-9FA0-E2626E65CE5C}"/>
                  </a:ext>
                </a:extLst>
              </p:cNvPr>
              <p:cNvSpPr txBox="1"/>
              <p:nvPr/>
            </p:nvSpPr>
            <p:spPr>
              <a:xfrm>
                <a:off x="2450316" y="8817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TÁPLÁLKOZZON EGÉSZSÉGESEN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907A0E97-2FEB-9D3F-0BA3-BFE24AE860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39370F21-B0D6-FE1E-5166-14E1717D1A72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14" name="Rectangle 11">
                <a:extLst>
                  <a:ext uri="{FF2B5EF4-FFF2-40B4-BE49-F238E27FC236}">
                    <a16:creationId xmlns:a16="http://schemas.microsoft.com/office/drawing/2014/main" id="{252B500E-8DEA-CC0C-140E-42DF55403BD1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5" name="TextBox 12">
                <a:extLst>
                  <a:ext uri="{FF2B5EF4-FFF2-40B4-BE49-F238E27FC236}">
                    <a16:creationId xmlns:a16="http://schemas.microsoft.com/office/drawing/2014/main" id="{43B7E97B-7A07-3E70-2D64-79BC7E33BCB7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hu-HU" sz="1200" b="1" i="0" dirty="0">
                    <a:solidFill>
                      <a:srgbClr val="91B512"/>
                    </a:solidFill>
                    <a:effectLst/>
                  </a:rPr>
                  <a:t>A PrEvCan</a:t>
                </a:r>
                <a:r>
                  <a:rPr lang="hu-HU" sz="1200" b="1" i="0" baseline="30000" dirty="0">
                    <a:solidFill>
                      <a:srgbClr val="91B512"/>
                    </a:solidFill>
                    <a:effectLst/>
                  </a:rPr>
                  <a:t>©</a:t>
                </a:r>
                <a:r>
                  <a:rPr lang="hu-HU" sz="1200" b="1" i="0" dirty="0">
                    <a:solidFill>
                      <a:srgbClr val="91B512"/>
                    </a:solidFill>
                    <a:effectLst/>
                  </a:rPr>
                  <a:t> kampányt az EONS hívta életre, és legfőbb partnerével, az ESMO-val </a:t>
                </a:r>
                <a:br>
                  <a:rPr lang="en-US" sz="1200" b="1" i="0" dirty="0">
                    <a:solidFill>
                      <a:srgbClr val="91B512"/>
                    </a:solidFill>
                    <a:effectLst/>
                  </a:rPr>
                </a:br>
                <a:r>
                  <a:rPr lang="hu-HU" sz="1200" b="1" i="0" dirty="0">
                    <a:solidFill>
                      <a:srgbClr val="91B512"/>
                    </a:solidFill>
                    <a:effectLst/>
                  </a:rPr>
                  <a:t>együttműködésben valósítja meg. További információk</a:t>
                </a:r>
                <a: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6" name="Group 13">
                <a:extLst>
                  <a:ext uri="{FF2B5EF4-FFF2-40B4-BE49-F238E27FC236}">
                    <a16:creationId xmlns:a16="http://schemas.microsoft.com/office/drawing/2014/main" id="{D185CD36-8DB7-3A0E-9B70-82DDDA243F32}"/>
                  </a:ext>
                </a:extLst>
              </p:cNvPr>
              <p:cNvGrpSpPr/>
              <p:nvPr/>
            </p:nvGrpSpPr>
            <p:grpSpPr>
              <a:xfrm>
                <a:off x="55678" y="927444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3" name="Ovaal 2">
                  <a:extLst>
                    <a:ext uri="{FF2B5EF4-FFF2-40B4-BE49-F238E27FC236}">
                      <a16:creationId xmlns:a16="http://schemas.microsoft.com/office/drawing/2014/main" id="{689AD092-1ABD-56A7-163D-33833C477447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4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3F7C223C-01CA-B70C-3121-BAB98A4D91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7" name="Graphic 10">
                <a:extLst>
                  <a:ext uri="{FF2B5EF4-FFF2-40B4-BE49-F238E27FC236}">
                    <a16:creationId xmlns:a16="http://schemas.microsoft.com/office/drawing/2014/main" id="{918E9A53-B5F5-23DE-275E-1AC26FB129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302533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5" name="Rectangle 4">
              <a:extLst>
                <a:ext uri="{FF2B5EF4-FFF2-40B4-BE49-F238E27FC236}">
                  <a16:creationId xmlns:a16="http://schemas.microsoft.com/office/drawing/2014/main" id="{27387D2C-2795-7985-6113-5F6FC5EDBFE2}"/>
                </a:ext>
              </a:extLst>
            </p:cNvPr>
            <p:cNvSpPr/>
            <p:nvPr/>
          </p:nvSpPr>
          <p:spPr>
            <a:xfrm>
              <a:off x="585087" y="867219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Illessze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ide </a:t>
              </a:r>
              <a:br>
                <a: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szervezete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logóját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EEE82FC8-94FE-4EDB-04E0-7415EE7330D0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7" name="Picture 6" descr="A picture containing person, table, indoor&#10;&#10;Description automatically generated">
              <a:extLst>
                <a:ext uri="{FF2B5EF4-FFF2-40B4-BE49-F238E27FC236}">
                  <a16:creationId xmlns:a16="http://schemas.microsoft.com/office/drawing/2014/main" id="{4AB19935-82AE-E520-15FE-E616A0698C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1" t="17989" b="11412"/>
            <a:stretch/>
          </p:blipFill>
          <p:spPr>
            <a:xfrm>
              <a:off x="-6973" y="0"/>
              <a:ext cx="6864973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619985" y="3034404"/>
              <a:ext cx="5781491" cy="4778552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3159" y="3401904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Vigyázzon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saját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,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valamint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páciensei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br>
                <a:rPr lang="cs-CZ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és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családjaik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egészségére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.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Ajánlja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és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támogassa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az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egészséges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 </a:t>
              </a:r>
              <a:r>
                <a:rPr lang="en-GB" sz="4000" b="1" dirty="0" err="1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étkezést</a:t>
              </a:r>
              <a:r>
                <a:rPr lang="en-GB" sz="4000" b="1" dirty="0">
                  <a:solidFill>
                    <a:srgbClr val="91B512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!</a:t>
              </a:r>
              <a:endParaRPr lang="en-GB" sz="600" b="1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A3822E06-0913-D58C-A8D8-E3F22E19C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1E447D13-7421-5424-FF4B-3A8A79FC1F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35AE51C-1468-AF93-FBE7-2ED53CBB6710}"/>
                </a:ext>
              </a:extLst>
            </p:cNvPr>
            <p:cNvSpPr/>
            <p:nvPr/>
          </p:nvSpPr>
          <p:spPr>
            <a:xfrm>
              <a:off x="432038" y="388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0153AA2-A6C2-56FE-9E13-7132158D54C2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DD62BCBE-11B7-F564-7903-DA48CA6CE86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E91FE94F-D930-BCF6-4EBF-5818C7CA94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A880217-2A13-EABB-A7F4-36A916FBE0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15368" y="375565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24A540F-CF1A-F213-5683-953AEECA8019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2152697"/>
              <a:chOff x="2450316" y="375565"/>
              <a:chExt cx="1946763" cy="2152697"/>
            </a:xfrm>
          </p:grpSpPr>
          <p:sp>
            <p:nvSpPr>
              <p:cNvPr id="9" name="Ovaal 41">
                <a:extLst>
                  <a:ext uri="{FF2B5EF4-FFF2-40B4-BE49-F238E27FC236}">
                    <a16:creationId xmlns:a16="http://schemas.microsoft.com/office/drawing/2014/main" id="{09F2369A-EE50-8CCD-0235-D546028678D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91B51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AF8AC6E9-0A64-96C9-FCE4-5FFF82721069}"/>
                  </a:ext>
                </a:extLst>
              </p:cNvPr>
              <p:cNvSpPr txBox="1"/>
              <p:nvPr/>
            </p:nvSpPr>
            <p:spPr>
              <a:xfrm>
                <a:off x="2450316" y="881707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cs-CZ" sz="14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TÁPLÁLKOZZON EGÉSZSÉGESEN</a:t>
                </a:r>
                <a:endParaRPr lang="en-GB" sz="14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B5D64AA4-0E79-9C2E-8DE7-A736D20893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9547" y="4047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AFE233C5-E3B5-406E-D515-FF41052C844D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14" name="Rectangle 11">
                <a:extLst>
                  <a:ext uri="{FF2B5EF4-FFF2-40B4-BE49-F238E27FC236}">
                    <a16:creationId xmlns:a16="http://schemas.microsoft.com/office/drawing/2014/main" id="{43E68BA5-44B7-8E6F-C8B9-988DAA1A7A18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91B512"/>
                  </a:solidFill>
                </a:endParaRPr>
              </a:p>
            </p:txBody>
          </p:sp>
          <p:sp>
            <p:nvSpPr>
              <p:cNvPr id="15" name="TextBox 12">
                <a:extLst>
                  <a:ext uri="{FF2B5EF4-FFF2-40B4-BE49-F238E27FC236}">
                    <a16:creationId xmlns:a16="http://schemas.microsoft.com/office/drawing/2014/main" id="{6551057F-A936-7474-BC54-0DC0D153CE0B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91B512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hu-HU" sz="1200" b="1" i="0" dirty="0">
                    <a:solidFill>
                      <a:srgbClr val="91B512"/>
                    </a:solidFill>
                    <a:effectLst/>
                  </a:rPr>
                  <a:t>A PrEvCan</a:t>
                </a:r>
                <a:r>
                  <a:rPr lang="hu-HU" sz="1200" b="1" i="0" baseline="30000" dirty="0">
                    <a:solidFill>
                      <a:srgbClr val="91B512"/>
                    </a:solidFill>
                    <a:effectLst/>
                  </a:rPr>
                  <a:t>©</a:t>
                </a:r>
                <a:r>
                  <a:rPr lang="hu-HU" sz="1200" b="1" i="0" dirty="0">
                    <a:solidFill>
                      <a:srgbClr val="91B512"/>
                    </a:solidFill>
                    <a:effectLst/>
                  </a:rPr>
                  <a:t> kampányt az EONS hívta életre, és legfőbb partnerével, az ESMO-val </a:t>
                </a:r>
                <a:br>
                  <a:rPr lang="en-US" sz="1200" b="1" i="0" dirty="0">
                    <a:solidFill>
                      <a:srgbClr val="91B512"/>
                    </a:solidFill>
                    <a:effectLst/>
                  </a:rPr>
                </a:br>
                <a:r>
                  <a:rPr lang="hu-HU" sz="1200" b="1" i="0" dirty="0">
                    <a:solidFill>
                      <a:srgbClr val="91B512"/>
                    </a:solidFill>
                    <a:effectLst/>
                  </a:rPr>
                  <a:t>együttműködésben valósítja meg. További információk</a:t>
                </a:r>
                <a: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91B512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91B512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6" name="Group 13">
                <a:extLst>
                  <a:ext uri="{FF2B5EF4-FFF2-40B4-BE49-F238E27FC236}">
                    <a16:creationId xmlns:a16="http://schemas.microsoft.com/office/drawing/2014/main" id="{F67421A4-7470-A6EB-7EF9-DA97AC401E74}"/>
                  </a:ext>
                </a:extLst>
              </p:cNvPr>
              <p:cNvGrpSpPr/>
              <p:nvPr/>
            </p:nvGrpSpPr>
            <p:grpSpPr>
              <a:xfrm>
                <a:off x="55678" y="9274446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3" name="Ovaal 2">
                  <a:extLst>
                    <a:ext uri="{FF2B5EF4-FFF2-40B4-BE49-F238E27FC236}">
                      <a16:creationId xmlns:a16="http://schemas.microsoft.com/office/drawing/2014/main" id="{B9B3C204-EF67-C2BF-4F63-EDE66494CC43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91B512"/>
                    </a:solidFill>
                  </a:endParaRPr>
                </a:p>
              </p:txBody>
            </p:sp>
            <p:pic>
              <p:nvPicPr>
                <p:cNvPr id="34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DDE47D93-C48D-8E5F-21F2-73308F4BCE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7" name="Graphic 10">
                <a:extLst>
                  <a:ext uri="{FF2B5EF4-FFF2-40B4-BE49-F238E27FC236}">
                    <a16:creationId xmlns:a16="http://schemas.microsoft.com/office/drawing/2014/main" id="{A3B41107-73BE-BE85-6C09-9EEC38E41E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302533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35" name="Rectangle 4">
              <a:extLst>
                <a:ext uri="{FF2B5EF4-FFF2-40B4-BE49-F238E27FC236}">
                  <a16:creationId xmlns:a16="http://schemas.microsoft.com/office/drawing/2014/main" id="{7FA6B7BA-DF93-8C98-9BBD-A16471AB308B}"/>
                </a:ext>
              </a:extLst>
            </p:cNvPr>
            <p:cNvSpPr/>
            <p:nvPr/>
          </p:nvSpPr>
          <p:spPr>
            <a:xfrm>
              <a:off x="585087" y="867219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Illessze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ide </a:t>
              </a:r>
              <a:br>
                <a:rPr lang="en-US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szervezete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logóját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632</Words>
  <Application>Microsoft Office PowerPoint</Application>
  <PresentationFormat>A4 Paper (210x297 mm)</PresentationFormat>
  <Paragraphs>106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Aharoni</vt:lpstr>
      <vt:lpstr>Arial</vt:lpstr>
      <vt:lpstr>Calibri</vt:lpstr>
      <vt:lpstr>Calibri Light</vt:lpstr>
      <vt:lpstr>Segoe UI</vt:lpstr>
      <vt:lpstr>Verdana</vt:lpstr>
      <vt:lpstr>WordVisi_MSFontService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7</cp:revision>
  <cp:lastPrinted>2021-11-01T10:57:37Z</cp:lastPrinted>
  <dcterms:created xsi:type="dcterms:W3CDTF">2021-10-31T06:37:30Z</dcterms:created>
  <dcterms:modified xsi:type="dcterms:W3CDTF">2023-02-02T04:18:33Z</dcterms:modified>
</cp:coreProperties>
</file>