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B488F9-A158-4C6E-816D-5897920A3B81}" v="30" dt="2023-02-13T05:56:11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-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6.sv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6BB52DF-5A41-9FEC-D8DB-F0A5C0FCFBD5}"/>
              </a:ext>
            </a:extLst>
          </p:cNvPr>
          <p:cNvGrpSpPr/>
          <p:nvPr/>
        </p:nvGrpSpPr>
        <p:grpSpPr>
          <a:xfrm>
            <a:off x="-4101" y="153870"/>
            <a:ext cx="6879926" cy="9815936"/>
            <a:chOff x="-4101" y="153870"/>
            <a:chExt cx="6879926" cy="981593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31360"/>
              <a:chOff x="2396115" y="375565"/>
              <a:chExt cx="2049983" cy="2231360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39611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Εάν πίνετε αλκοολούχα ποτά περιορίστε την κατανάλωση </a:t>
                </a:r>
                <a:b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τους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57">
              <a:extLst>
                <a:ext uri="{FF2B5EF4-FFF2-40B4-BE49-F238E27FC236}">
                  <a16:creationId xmlns:a16="http://schemas.microsoft.com/office/drawing/2014/main" id="{F35E6A33-A119-7CF3-6CED-FB487537B494}"/>
                </a:ext>
              </a:extLst>
            </p:cNvPr>
            <p:cNvSpPr txBox="1"/>
            <p:nvPr/>
          </p:nvSpPr>
          <p:spPr>
            <a:xfrm>
              <a:off x="150659" y="4614552"/>
              <a:ext cx="6586415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l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Μηνύματα </a:t>
              </a:r>
              <a:br>
                <a:rPr lang="el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l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για τον γενικό πληθυσμό</a:t>
              </a:r>
            </a:p>
            <a:p>
              <a:pPr algn="ctr"/>
              <a:endParaRPr lang="de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442DC976-4899-C902-D28F-5DAB55C83593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7" name="Group 10">
                <a:extLst>
                  <a:ext uri="{FF2B5EF4-FFF2-40B4-BE49-F238E27FC236}">
                    <a16:creationId xmlns:a16="http://schemas.microsoft.com/office/drawing/2014/main" id="{EF99DE98-7695-4EE5-0DB7-65F5C0BBB69F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9" name="Rectangle 13">
                  <a:extLst>
                    <a:ext uri="{FF2B5EF4-FFF2-40B4-BE49-F238E27FC236}">
                      <a16:creationId xmlns:a16="http://schemas.microsoft.com/office/drawing/2014/main" id="{1AFBE977-9060-98E7-AC4B-ADBBC58FDF4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10" name="TextBox 14">
                  <a:extLst>
                    <a:ext uri="{FF2B5EF4-FFF2-40B4-BE49-F238E27FC236}">
                      <a16:creationId xmlns:a16="http://schemas.microsoft.com/office/drawing/2014/main" id="{A3C84650-5CEB-7E53-BB62-7BFF92F5A682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877C63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11" name="Group 15">
                  <a:extLst>
                    <a:ext uri="{FF2B5EF4-FFF2-40B4-BE49-F238E27FC236}">
                      <a16:creationId xmlns:a16="http://schemas.microsoft.com/office/drawing/2014/main" id="{1D831461-6247-92FB-F89E-F8984888E0F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EF3E35DC-9F61-039C-46F6-9FF28982196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1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9355762-38DB-BA5C-BE03-1A086343DB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8" name="Graphic 12">
                <a:extLst>
                  <a:ext uri="{FF2B5EF4-FFF2-40B4-BE49-F238E27FC236}">
                    <a16:creationId xmlns:a16="http://schemas.microsoft.com/office/drawing/2014/main" id="{D7545140-5F51-8267-5DAA-D8C190A398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33C44C1-2B56-3196-0EF0-0CAC3A48CEB1}"/>
              </a:ext>
            </a:extLst>
          </p:cNvPr>
          <p:cNvGrpSpPr/>
          <p:nvPr/>
        </p:nvGrpSpPr>
        <p:grpSpPr>
          <a:xfrm>
            <a:off x="-18024" y="-1"/>
            <a:ext cx="6893849" cy="9969807"/>
            <a:chOff x="-18024" y="-1"/>
            <a:chExt cx="6893849" cy="9969807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62141" y="3816978"/>
              <a:ext cx="5987392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020" y="4128158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1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Εάν πίνετε αλκοολούχα ποτά περιορίστε την κατανάλωση τους. </a:t>
              </a:r>
              <a:br>
                <a:rPr lang="en-US" sz="31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1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Είναι καλύτερα για πρόληψη του καρκίνου να μην πίνετε αλκοόλ.</a:t>
              </a:r>
              <a:endParaRPr lang="en-GB" sz="31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7D03EC1-E801-42F0-6CD1-DABCFB3B9E0C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31360"/>
              <a:chOff x="2396115" y="375565"/>
              <a:chExt cx="2049983" cy="2231360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CB896836-4DEE-A58B-EBBB-CF2BA4A5081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FEC456A0-0B93-FFAB-C5CF-6A4D74EF3A90}"/>
                  </a:ext>
                </a:extLst>
              </p:cNvPr>
              <p:cNvSpPr txBox="1"/>
              <p:nvPr/>
            </p:nvSpPr>
            <p:spPr>
              <a:xfrm>
                <a:off x="239611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Εάν πίνετε αλκοολούχα ποτά περιορίστε την κατανάλωση </a:t>
                </a:r>
                <a:b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τους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1397FEC9-0096-AD38-A3FB-D3A7296B7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8A766E3D-0CF7-AC9B-6694-510BECC6A89A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1CF9B86E-CA43-1567-6403-120607E8885D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5D354873-856E-B1EE-5B39-AD501C84CA8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84CAABC9-583E-6C00-B2D7-26450968A0F2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877C63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2B875871-7A6D-BB05-54B1-959D2836470D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7E94FED2-4F0D-58C2-9980-8A713A0C926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D53A4B2-F476-AFD1-7226-DC5E8C0298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F54861E9-02BC-3EB4-C7F6-365CBB64DE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9E25931B-E7F0-8BB6-4FC7-CB90F79F4812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DC712AB1-3C8A-4800-4BBC-9D7593349424}"/>
              </a:ext>
            </a:extLst>
          </p:cNvPr>
          <p:cNvGrpSpPr/>
          <p:nvPr/>
        </p:nvGrpSpPr>
        <p:grpSpPr>
          <a:xfrm>
            <a:off x="-4101" y="-92148"/>
            <a:ext cx="6879926" cy="10061954"/>
            <a:chOff x="-4101" y="-92148"/>
            <a:chExt cx="6879926" cy="10061954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112" y="294878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Η κατανάλωση αλκοόλ συνδέεται με τουλάχιστον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8 τύπους καρκίνου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02B1B0D-187E-8389-AF34-75F466CA6D5D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31360"/>
              <a:chOff x="2396115" y="375565"/>
              <a:chExt cx="2049983" cy="2231360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B6AE29BC-1CF0-6DE9-AB4C-EB78ED5A8D3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58959370-12BC-8E67-9CEC-7D69473B9393}"/>
                  </a:ext>
                </a:extLst>
              </p:cNvPr>
              <p:cNvSpPr txBox="1"/>
              <p:nvPr/>
            </p:nvSpPr>
            <p:spPr>
              <a:xfrm>
                <a:off x="239611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Εάν πίνετε αλκοολούχα ποτά περιορίστε την κατανάλωση </a:t>
                </a:r>
                <a:b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τους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F59E2629-6962-B476-D5A5-DA1A69433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791CA36B-3EBA-45F9-B2F9-FFE346F14938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26" name="Group 10">
                <a:extLst>
                  <a:ext uri="{FF2B5EF4-FFF2-40B4-BE49-F238E27FC236}">
                    <a16:creationId xmlns:a16="http://schemas.microsoft.com/office/drawing/2014/main" id="{BD882AE7-36AD-9FB3-AAA8-12A6E0622FF5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8" name="Rectangle 13">
                  <a:extLst>
                    <a:ext uri="{FF2B5EF4-FFF2-40B4-BE49-F238E27FC236}">
                      <a16:creationId xmlns:a16="http://schemas.microsoft.com/office/drawing/2014/main" id="{6357A64F-7D67-39E3-E080-8674F70731C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9" name="TextBox 14">
                  <a:extLst>
                    <a:ext uri="{FF2B5EF4-FFF2-40B4-BE49-F238E27FC236}">
                      <a16:creationId xmlns:a16="http://schemas.microsoft.com/office/drawing/2014/main" id="{5788904A-F611-37C4-4D01-470AAAD37579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877C63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30" name="Group 15">
                  <a:extLst>
                    <a:ext uri="{FF2B5EF4-FFF2-40B4-BE49-F238E27FC236}">
                      <a16:creationId xmlns:a16="http://schemas.microsoft.com/office/drawing/2014/main" id="{1934DB5E-BB0E-D0BD-4F58-944205E9D1B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1" name="Ovaal 2">
                    <a:extLst>
                      <a:ext uri="{FF2B5EF4-FFF2-40B4-BE49-F238E27FC236}">
                        <a16:creationId xmlns:a16="http://schemas.microsoft.com/office/drawing/2014/main" id="{417FA318-8A1A-A44F-A59D-E143DA69144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2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720256E-311C-A464-FE16-E39DBDCE56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7" name="Graphic 12">
                <a:extLst>
                  <a:ext uri="{FF2B5EF4-FFF2-40B4-BE49-F238E27FC236}">
                    <a16:creationId xmlns:a16="http://schemas.microsoft.com/office/drawing/2014/main" id="{6AEED10A-87F7-A611-7BD5-B17B3A5BB2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6D927F16-5632-4573-600B-7E3A3F389BC5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C8DFD6B-52FB-55B1-DFFD-13482DC0E6E2}"/>
              </a:ext>
            </a:extLst>
          </p:cNvPr>
          <p:cNvGrpSpPr/>
          <p:nvPr/>
        </p:nvGrpSpPr>
        <p:grpSpPr>
          <a:xfrm>
            <a:off x="-890076" y="-1"/>
            <a:ext cx="7765901" cy="9969807"/>
            <a:chOff x="-890076" y="-1"/>
            <a:chExt cx="7765901" cy="996980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2"/>
              <a:ext cx="4023357" cy="4315198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0076" y="2858497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Όσο λιγότερο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αλκοόλ πίνετε,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τόσο μικρότερος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είναι ο κίνδυνος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εμφάνισης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καρκίνου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F2CFC3-FD05-95E2-5ACE-44861663F457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31360"/>
              <a:chOff x="2396115" y="375565"/>
              <a:chExt cx="2049983" cy="2231360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9303DFED-BE4B-4340-E596-3B05226A7D4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814A464C-1385-184A-AB62-BE29F33A13D3}"/>
                  </a:ext>
                </a:extLst>
              </p:cNvPr>
              <p:cNvSpPr txBox="1"/>
              <p:nvPr/>
            </p:nvSpPr>
            <p:spPr>
              <a:xfrm>
                <a:off x="239611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Εάν πίνετε αλκοολούχα ποτά περιορίστε την κατανάλωση </a:t>
                </a:r>
                <a:b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τους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21608BE2-F946-BF09-E70D-B1F8F8475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C5B8F34E-6694-F89C-1998-0AB91C646103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27" name="Group 10">
                <a:extLst>
                  <a:ext uri="{FF2B5EF4-FFF2-40B4-BE49-F238E27FC236}">
                    <a16:creationId xmlns:a16="http://schemas.microsoft.com/office/drawing/2014/main" id="{879B8E52-F919-3963-83EB-CC5E731B472F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9" name="Rectangle 13">
                  <a:extLst>
                    <a:ext uri="{FF2B5EF4-FFF2-40B4-BE49-F238E27FC236}">
                      <a16:creationId xmlns:a16="http://schemas.microsoft.com/office/drawing/2014/main" id="{74C5EE54-67FF-1231-9AE9-FC952F43103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30" name="TextBox 14">
                  <a:extLst>
                    <a:ext uri="{FF2B5EF4-FFF2-40B4-BE49-F238E27FC236}">
                      <a16:creationId xmlns:a16="http://schemas.microsoft.com/office/drawing/2014/main" id="{FFD0CB9F-89CF-FDEA-65B9-A178F4668B1F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877C63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31" name="Group 15">
                  <a:extLst>
                    <a:ext uri="{FF2B5EF4-FFF2-40B4-BE49-F238E27FC236}">
                      <a16:creationId xmlns:a16="http://schemas.microsoft.com/office/drawing/2014/main" id="{928101BE-D8D6-F5EE-A848-97676EEDE55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2" name="Ovaal 2">
                    <a:extLst>
                      <a:ext uri="{FF2B5EF4-FFF2-40B4-BE49-F238E27FC236}">
                        <a16:creationId xmlns:a16="http://schemas.microsoft.com/office/drawing/2014/main" id="{4175A174-8CD8-9B0C-7B4D-E4D05BF3352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1EB7C1F-E4D4-2720-0B71-20108E23C8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8" name="Graphic 12">
                <a:extLst>
                  <a:ext uri="{FF2B5EF4-FFF2-40B4-BE49-F238E27FC236}">
                    <a16:creationId xmlns:a16="http://schemas.microsoft.com/office/drawing/2014/main" id="{48E14521-4ED4-50CE-3CC0-278CB62413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CAC5F605-0CED-CDE3-5D8B-55943B7301A4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0ED7E7C7-FF9E-F0A1-A2CC-EA3376D2AA48}"/>
              </a:ext>
            </a:extLst>
          </p:cNvPr>
          <p:cNvGrpSpPr/>
          <p:nvPr/>
        </p:nvGrpSpPr>
        <p:grpSpPr>
          <a:xfrm>
            <a:off x="-96621" y="0"/>
            <a:ext cx="6972446" cy="9969806"/>
            <a:chOff x="-96621" y="0"/>
            <a:chExt cx="6972446" cy="9969806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500" y="4952999"/>
              <a:ext cx="4995160" cy="3397103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6621" y="5151702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Ζητήστε υποστήριξη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από τον νοσηλευτή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σας ή άλλο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επαγγελματία υγείας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21319CB-9AE1-C500-3550-B7C858F79716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31360"/>
              <a:chOff x="2396115" y="375565"/>
              <a:chExt cx="2049983" cy="2231360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362C296-C2A4-B03D-290D-2EB8A3A89EF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CEBA2F5C-E232-EADA-1F99-0D1059F312AA}"/>
                  </a:ext>
                </a:extLst>
              </p:cNvPr>
              <p:cNvSpPr txBox="1"/>
              <p:nvPr/>
            </p:nvSpPr>
            <p:spPr>
              <a:xfrm>
                <a:off x="239611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Εάν πίνετε αλκοολούχα ποτά περιορίστε την κατανάλωση </a:t>
                </a:r>
                <a:b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τους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ACE9F2CE-BC0D-DC55-07D6-05B611FC1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F9129CF6-9200-CB9D-C9C2-E9EE5F8728CC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F3B3860A-660B-12D3-6A51-245105B7BEC9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489CA92E-F9DF-0A0B-3CC2-9E265766EA4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543F6544-0173-AADF-889C-3082B0DDFAFE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877C63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4AAF13A4-4F19-ACF5-4437-F32535D8C6A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036E4EDD-56F2-BEF0-20B3-E0F1D79C85C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106E0CB-C8B8-617C-0D81-5852B3F5FE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610948C5-FA1C-8459-70DF-7467C04A76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F139B1DA-E1E6-E06A-82C5-95551AF3E348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B8ECB83-9631-F3BA-F312-A913963B5844}"/>
              </a:ext>
            </a:extLst>
          </p:cNvPr>
          <p:cNvGrpSpPr/>
          <p:nvPr/>
        </p:nvGrpSpPr>
        <p:grpSpPr>
          <a:xfrm>
            <a:off x="-4101" y="153870"/>
            <a:ext cx="6879926" cy="9815936"/>
            <a:chOff x="-4101" y="153870"/>
            <a:chExt cx="6879926" cy="981593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B54DF08-B135-CD22-4A2B-906BFF33D5B1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31360"/>
              <a:chOff x="2396115" y="375565"/>
              <a:chExt cx="2049983" cy="2231360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8A157C99-83FE-3077-37D4-55D3FCD59FD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6BC50B91-DD42-3691-5C25-B2383CFFF36A}"/>
                  </a:ext>
                </a:extLst>
              </p:cNvPr>
              <p:cNvSpPr txBox="1"/>
              <p:nvPr/>
            </p:nvSpPr>
            <p:spPr>
              <a:xfrm>
                <a:off x="239611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Εάν πίνετε αλκοολούχα ποτά περιορίστε την κατανάλωση </a:t>
                </a:r>
                <a:b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τους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AB1E8555-3D59-8F58-6E5B-4127313E9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BAFE1535-FD3F-66D4-391F-E7CA4193DC43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19669446-B2FC-25E2-DF46-E35373A72368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4" name="Rectangle 13">
                  <a:extLst>
                    <a:ext uri="{FF2B5EF4-FFF2-40B4-BE49-F238E27FC236}">
                      <a16:creationId xmlns:a16="http://schemas.microsoft.com/office/drawing/2014/main" id="{7155FA74-2D34-C787-05DF-D85EA65AE8F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5" name="TextBox 14">
                  <a:extLst>
                    <a:ext uri="{FF2B5EF4-FFF2-40B4-BE49-F238E27FC236}">
                      <a16:creationId xmlns:a16="http://schemas.microsoft.com/office/drawing/2014/main" id="{107D2AB5-F016-E88D-69D6-95F9F475303C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877C63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6" name="Group 15">
                  <a:extLst>
                    <a:ext uri="{FF2B5EF4-FFF2-40B4-BE49-F238E27FC236}">
                      <a16:creationId xmlns:a16="http://schemas.microsoft.com/office/drawing/2014/main" id="{73E1D001-3779-3494-71D9-913ADD75305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F72F0D9C-EA92-9103-A113-01EEED683C8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28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EC5A409-67C3-7EA9-8ED9-E8DCFA819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2">
                <a:extLst>
                  <a:ext uri="{FF2B5EF4-FFF2-40B4-BE49-F238E27FC236}">
                    <a16:creationId xmlns:a16="http://schemas.microsoft.com/office/drawing/2014/main" id="{FF78908C-5F72-7BCF-4792-5C80513DDD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5C900B8F-385E-84DE-E80B-24ED1993B0B5}"/>
                </a:ext>
              </a:extLst>
            </p:cNvPr>
            <p:cNvSpPr txBox="1"/>
            <p:nvPr/>
          </p:nvSpPr>
          <p:spPr>
            <a:xfrm>
              <a:off x="119539" y="4827698"/>
              <a:ext cx="65864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Μηνύματα </a:t>
              </a:r>
              <a:br>
                <a:rPr lang="el-GR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l-GR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για επαγγελματίες υγείας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46B84F19-68CB-1BF3-7B56-62B66813C007}"/>
              </a:ext>
            </a:extLst>
          </p:cNvPr>
          <p:cNvGrpSpPr/>
          <p:nvPr/>
        </p:nvGrpSpPr>
        <p:grpSpPr>
          <a:xfrm>
            <a:off x="-113414" y="0"/>
            <a:ext cx="6989239" cy="9969806"/>
            <a:chOff x="-113414" y="0"/>
            <a:chExt cx="6989239" cy="9969806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2895" y="3717761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574" y="4301011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Να αξιολογείτε πάντα </a:t>
              </a:r>
              <a:br>
                <a:rPr lang="en-US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αν οι ασθενείς σας καταναλώνουν αλκοόλ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01BF029-D9EA-7E1D-2253-95041CCC0806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31360"/>
              <a:chOff x="2396115" y="375565"/>
              <a:chExt cx="2049983" cy="2231360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4A413D7A-7EE0-2AB7-357E-06E9EBCC666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715F2155-1C34-522D-8C2C-FF4553DBD0DC}"/>
                  </a:ext>
                </a:extLst>
              </p:cNvPr>
              <p:cNvSpPr txBox="1"/>
              <p:nvPr/>
            </p:nvSpPr>
            <p:spPr>
              <a:xfrm>
                <a:off x="239611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Εάν πίνετε αλκοολούχα ποτά περιορίστε την κατανάλωση </a:t>
                </a:r>
                <a:b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τους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2208063A-A95B-777B-3550-6E546228FA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2A738BA6-9A39-DA64-70AB-0D1AA88FCAA6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6F449325-6560-F7AB-C5C6-15BB4D978E3B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966A2DDA-CA58-CF24-CD2E-6DD1680A8FD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5DE890A3-C0DA-1B03-7475-C985167885E0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877C63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18A27AE5-7C10-2081-4AFA-F8C90909B8F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3E863205-F2CC-B577-5C54-77C48B716C4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67B85B6-0626-7AF7-2C8C-C82860F3BE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B2E8FA18-62F4-C75E-FFB3-04FE01E82B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5948F1C5-824F-EB87-ECB2-4E5C0B7CF9B7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4CA3000-5B1F-277D-4195-6016AA8159C4}"/>
              </a:ext>
            </a:extLst>
          </p:cNvPr>
          <p:cNvGrpSpPr/>
          <p:nvPr/>
        </p:nvGrpSpPr>
        <p:grpSpPr>
          <a:xfrm>
            <a:off x="-4101" y="0"/>
            <a:ext cx="6879926" cy="9969806"/>
            <a:chOff x="-4101" y="0"/>
            <a:chExt cx="6879926" cy="9969806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842551" y="5594259"/>
              <a:ext cx="5185299" cy="2890612"/>
              <a:chOff x="355180" y="3156082"/>
              <a:chExt cx="7060546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355180" y="3156082"/>
                <a:ext cx="7060546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038" y="3610517"/>
                <a:ext cx="63463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l-GR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Παροχή συμβουλών υποστήριξης και παρακολούθησης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20BEA37-2768-9CCA-E51F-E4BD36510AA0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31360"/>
              <a:chOff x="2396115" y="375565"/>
              <a:chExt cx="2049983" cy="2231360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96E21EFD-6236-4A59-0083-77BE5738EDD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FAF4D605-5F29-CFAE-F463-01F55C0CB21D}"/>
                  </a:ext>
                </a:extLst>
              </p:cNvPr>
              <p:cNvSpPr txBox="1"/>
              <p:nvPr/>
            </p:nvSpPr>
            <p:spPr>
              <a:xfrm>
                <a:off x="239611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Εάν πίνετε αλκοολούχα ποτά περιορίστε την κατανάλωση </a:t>
                </a:r>
                <a:b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τους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67AB491C-C434-EEDA-A3D4-6473729F4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B5BBDDB8-4D98-6AED-27DE-84F70E7D9542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26" name="Group 10">
                <a:extLst>
                  <a:ext uri="{FF2B5EF4-FFF2-40B4-BE49-F238E27FC236}">
                    <a16:creationId xmlns:a16="http://schemas.microsoft.com/office/drawing/2014/main" id="{CACC3204-7907-224B-0E5C-3C428B150FD3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8" name="Rectangle 13">
                  <a:extLst>
                    <a:ext uri="{FF2B5EF4-FFF2-40B4-BE49-F238E27FC236}">
                      <a16:creationId xmlns:a16="http://schemas.microsoft.com/office/drawing/2014/main" id="{B90304DB-9367-09B1-1E25-1AD910966002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32" name="TextBox 14">
                  <a:extLst>
                    <a:ext uri="{FF2B5EF4-FFF2-40B4-BE49-F238E27FC236}">
                      <a16:creationId xmlns:a16="http://schemas.microsoft.com/office/drawing/2014/main" id="{8DB3E286-B7A0-F5E8-79D2-D605B7E8C126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877C63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33" name="Group 15">
                  <a:extLst>
                    <a:ext uri="{FF2B5EF4-FFF2-40B4-BE49-F238E27FC236}">
                      <a16:creationId xmlns:a16="http://schemas.microsoft.com/office/drawing/2014/main" id="{80ED4D36-CE8B-CB74-BAC7-AC76250C756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1D2BFC0E-EB77-B185-70CF-C7BB677F544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5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88EDEF3-9759-0BFA-FB03-EAB9B8F566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7" name="Graphic 12">
                <a:extLst>
                  <a:ext uri="{FF2B5EF4-FFF2-40B4-BE49-F238E27FC236}">
                    <a16:creationId xmlns:a16="http://schemas.microsoft.com/office/drawing/2014/main" id="{F650ADBD-2081-5450-4AD6-934D499773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id="{CADEFB4C-D211-8562-AFF7-3091994FED17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33DB585-4F21-3E46-C291-34019F2EFD5E}"/>
              </a:ext>
            </a:extLst>
          </p:cNvPr>
          <p:cNvGrpSpPr/>
          <p:nvPr/>
        </p:nvGrpSpPr>
        <p:grpSpPr>
          <a:xfrm>
            <a:off x="-18024" y="-1"/>
            <a:ext cx="6893849" cy="9969807"/>
            <a:chOff x="-18024" y="-1"/>
            <a:chExt cx="6893849" cy="9969807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BA6755C-9BD0-659E-6498-256637087FEF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31360"/>
              <a:chOff x="2396115" y="375565"/>
              <a:chExt cx="2049983" cy="2231360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9CEC8628-DF74-9D3D-923E-6C5C42C545D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4F8C2347-E368-D848-A253-3B8102A8ED58}"/>
                  </a:ext>
                </a:extLst>
              </p:cNvPr>
              <p:cNvSpPr txBox="1"/>
              <p:nvPr/>
            </p:nvSpPr>
            <p:spPr>
              <a:xfrm>
                <a:off x="2396115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Εάν πίνετε αλκοολούχα ποτά περιορίστε την κατανάλωση </a:t>
                </a:r>
                <a:b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τους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F79914BF-DAA5-9240-37CC-899D5D5FF7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A8F64948-83C7-7870-7361-1C5B789CEB4F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8F4F262F-7A48-9ACE-8682-01C3D6DA6823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266CAF8E-FF8A-D617-958B-724AED45B00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FDF1E795-A1FA-88DA-29BB-45963529B013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877C63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877C63"/>
                      </a:solidFill>
                    </a:rPr>
                  </a:br>
                  <a:r>
                    <a:rPr lang="el-GR" sz="1200" b="1" dirty="0">
                      <a:solidFill>
                        <a:srgbClr val="877C63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C678A012-99B4-D184-B55A-99BF1669EE8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3A2ED68A-5BDB-6563-C10C-17144471962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A8BEF38-9000-BB04-F4F4-4C8790C1FB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0AFAE62A-423C-AF7B-CD77-AB75BABED8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25D72BFB-C3D8-ADB2-D75B-4E21CDF4C053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3" name="TextBox 18">
              <a:extLst>
                <a:ext uri="{FF2B5EF4-FFF2-40B4-BE49-F238E27FC236}">
                  <a16:creationId xmlns:a16="http://schemas.microsoft.com/office/drawing/2014/main" id="{61D222ED-657E-8890-EE94-56CACAEB2661}"/>
                </a:ext>
              </a:extLst>
            </p:cNvPr>
            <p:cNvSpPr txBox="1"/>
            <p:nvPr/>
          </p:nvSpPr>
          <p:spPr>
            <a:xfrm>
              <a:off x="2461839" y="5643286"/>
              <a:ext cx="417795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l-GR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Προσαρμοσμένο κείμενο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 Box 2">
              <a:extLst>
                <a:ext uri="{FF2B5EF4-FFF2-40B4-BE49-F238E27FC236}">
                  <a16:creationId xmlns:a16="http://schemas.microsoft.com/office/drawing/2014/main" id="{56E59189-A0DF-3C69-46A2-EAF90800C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567" y="3119671"/>
              <a:ext cx="2657958" cy="2122177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Εισάγετε φωτογραφία σας</a:t>
              </a:r>
              <a:endParaRPr lang="en-GB" sz="2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567</Words>
  <Application>Microsoft Office PowerPoint</Application>
  <PresentationFormat>A4 Paper (210x297 mm)</PresentationFormat>
  <Paragraphs>68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2023-02-21T07:36:52Z</dcterms:modified>
</cp:coreProperties>
</file>