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62" r:id="rId4"/>
    <p:sldId id="295" r:id="rId5"/>
    <p:sldId id="291" r:id="rId6"/>
    <p:sldId id="287" r:id="rId7"/>
    <p:sldId id="281" r:id="rId8"/>
    <p:sldId id="284" r:id="rId9"/>
    <p:sldId id="279" r:id="rId10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7C63"/>
    <a:srgbClr val="D9A7A7"/>
    <a:srgbClr val="CC3300"/>
    <a:srgbClr val="F2F2F2"/>
    <a:srgbClr val="F3F3F3"/>
    <a:srgbClr val="DEDEDE"/>
    <a:srgbClr val="E0E0E0"/>
    <a:srgbClr val="F6F6F5"/>
    <a:srgbClr val="F7F6F5"/>
    <a:srgbClr val="F9F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6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8.jpeg"/><Relationship Id="rId7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10" Type="http://schemas.openxmlformats.org/officeDocument/2006/relationships/image" Target="../media/image4.svg"/><Relationship Id="rId4" Type="http://schemas.openxmlformats.org/officeDocument/2006/relationships/image" Target="../media/image10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sv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D57F464C-FA24-707D-9480-51E98ADFB155}"/>
              </a:ext>
            </a:extLst>
          </p:cNvPr>
          <p:cNvGrpSpPr/>
          <p:nvPr/>
        </p:nvGrpSpPr>
        <p:grpSpPr>
          <a:xfrm>
            <a:off x="0" y="153870"/>
            <a:ext cx="6879926" cy="9882000"/>
            <a:chOff x="0" y="153870"/>
            <a:chExt cx="6879926" cy="9882000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43E38A4E-4419-A506-008E-3E252AB12E56}"/>
                </a:ext>
              </a:extLst>
            </p:cNvPr>
            <p:cNvGrpSpPr/>
            <p:nvPr/>
          </p:nvGrpSpPr>
          <p:grpSpPr>
            <a:xfrm>
              <a:off x="132258" y="4555419"/>
              <a:ext cx="6586415" cy="1708298"/>
              <a:chOff x="132258" y="4555419"/>
              <a:chExt cx="6586415" cy="1708298"/>
            </a:xfrm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8E8A3043-603E-6CED-2B04-9EE75E5226DD}"/>
                  </a:ext>
                </a:extLst>
              </p:cNvPr>
              <p:cNvSpPr/>
              <p:nvPr/>
            </p:nvSpPr>
            <p:spPr>
              <a:xfrm>
                <a:off x="347456" y="4555419"/>
                <a:ext cx="6238960" cy="1708298"/>
              </a:xfrm>
              <a:prstGeom prst="roundRect">
                <a:avLst/>
              </a:prstGeom>
              <a:solidFill>
                <a:schemeClr val="bg1">
                  <a:alpha val="77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0DF9685-ED49-FC94-420B-5FAD5741CB34}"/>
                  </a:ext>
                </a:extLst>
              </p:cNvPr>
              <p:cNvSpPr txBox="1"/>
              <p:nvPr/>
            </p:nvSpPr>
            <p:spPr>
              <a:xfrm>
                <a:off x="132258" y="4861397"/>
                <a:ext cx="6586415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dirty="0"/>
              </a:p>
              <a:p>
                <a:pPr algn="ctr"/>
                <a:r>
                  <a:rPr lang="en-US" sz="3200" b="1" i="0" dirty="0">
                    <a:solidFill>
                      <a:srgbClr val="877C63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Messages for general public</a:t>
                </a:r>
                <a:endParaRPr lang="en-GB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F7ECA4E-66A6-A4C7-99EF-195DB43D667A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28B1735-51B1-0D6F-DB10-4776CB354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5E23097-0864-AE3A-D4DE-2ADF332D0F48}"/>
                </a:ext>
              </a:extLst>
            </p:cNvPr>
            <p:cNvGrpSpPr/>
            <p:nvPr/>
          </p:nvGrpSpPr>
          <p:grpSpPr>
            <a:xfrm>
              <a:off x="0" y="9126106"/>
              <a:ext cx="6879926" cy="909764"/>
              <a:chOff x="-4101" y="9133194"/>
              <a:chExt cx="6879926" cy="909764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8849268D-1F40-EC47-09B2-501E83BDC6A8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83C5FC20-1C25-430C-2B83-F55B916F2E2D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673F7D3F-00F9-53B2-69A0-5DC8A5947321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© campaign was initiated by EONS and is run in association </a:t>
                  </a:r>
                  <a:br>
                    <a:rPr lang="en-GB" sz="1200" b="1" dirty="0">
                      <a:solidFill>
                        <a:srgbClr val="877C63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45FAB5BB-3905-6944-F975-796053B97755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66" name="Ovaal 2">
                    <a:extLst>
                      <a:ext uri="{FF2B5EF4-FFF2-40B4-BE49-F238E27FC236}">
                        <a16:creationId xmlns:a16="http://schemas.microsoft.com/office/drawing/2014/main" id="{A18A8526-AFBC-9115-D303-BE65007EB3F5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67" name="Picture 6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CD1745CA-D09C-A142-2F36-2C32DACA3CD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52" name="Graphic 51">
                <a:extLst>
                  <a:ext uri="{FF2B5EF4-FFF2-40B4-BE49-F238E27FC236}">
                    <a16:creationId xmlns:a16="http://schemas.microsoft.com/office/drawing/2014/main" id="{CDC26B31-3705-E372-ED0A-EFBBFAFF20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9657B27-8444-E264-CB37-237EA3FBB723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283637"/>
              <a:chOff x="2418875" y="375565"/>
              <a:chExt cx="2049983" cy="2283637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EF7D55F8-CA01-8329-6C5D-A4F715D5571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7">
                <a:extLst>
                  <a:ext uri="{FF2B5EF4-FFF2-40B4-BE49-F238E27FC236}">
                    <a16:creationId xmlns:a16="http://schemas.microsoft.com/office/drawing/2014/main" id="{3B7972DD-22E5-CF6D-95D3-5F29FFC17193}"/>
                  </a:ext>
                </a:extLst>
              </p:cNvPr>
              <p:cNvSpPr txBox="1"/>
              <p:nvPr/>
            </p:nvSpPr>
            <p:spPr>
              <a:xfrm>
                <a:off x="2418875" y="101264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 YOUR </a:t>
                </a:r>
                <a:b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ALCOHOL </a:t>
                </a:r>
                <a:b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INTAKE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3" name="Picture 2" descr="Icon&#10;&#10;Description automatically generated">
                <a:extLst>
                  <a:ext uri="{FF2B5EF4-FFF2-40B4-BE49-F238E27FC236}">
                    <a16:creationId xmlns:a16="http://schemas.microsoft.com/office/drawing/2014/main" id="{F9A5E901-5689-E571-D9A6-8235B4D044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kupina 15">
            <a:extLst>
              <a:ext uri="{FF2B5EF4-FFF2-40B4-BE49-F238E27FC236}">
                <a16:creationId xmlns:a16="http://schemas.microsoft.com/office/drawing/2014/main" id="{9AB7215C-7D6F-F9AE-ACC3-9E756C892BF8}"/>
              </a:ext>
            </a:extLst>
          </p:cNvPr>
          <p:cNvGrpSpPr/>
          <p:nvPr/>
        </p:nvGrpSpPr>
        <p:grpSpPr>
          <a:xfrm>
            <a:off x="-19975" y="0"/>
            <a:ext cx="6897950" cy="10035871"/>
            <a:chOff x="-18024" y="-1"/>
            <a:chExt cx="6897950" cy="10035871"/>
          </a:xfrm>
        </p:grpSpPr>
        <p:pic>
          <p:nvPicPr>
            <p:cNvPr id="8" name="Picture 7" descr="A picture containing spectacles&#10;&#10;Description automatically generated">
              <a:extLst>
                <a:ext uri="{FF2B5EF4-FFF2-40B4-BE49-F238E27FC236}">
                  <a16:creationId xmlns:a16="http://schemas.microsoft.com/office/drawing/2014/main" id="{D4BE5E82-68F1-A8F1-A5B2-0909D0BAF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3" t="-10" r="24905" b="38296"/>
            <a:stretch/>
          </p:blipFill>
          <p:spPr>
            <a:xfrm>
              <a:off x="-18024" y="-1"/>
              <a:ext cx="6872121" cy="990837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90119" y="3824066"/>
              <a:ext cx="5655833" cy="3348759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0290" y="4152284"/>
              <a:ext cx="578381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If you drink alcohol of any type, limit your intake. </a:t>
              </a:r>
              <a:b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Not drinking alcohol is better </a:t>
              </a:r>
              <a:b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for cancer prevention. </a:t>
              </a:r>
              <a:endParaRPr lang="en-GB" sz="60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16EAC16-08BE-E1B4-6D9F-EBD92D8E3CD9}"/>
                </a:ext>
              </a:extLst>
            </p:cNvPr>
            <p:cNvGrpSpPr/>
            <p:nvPr/>
          </p:nvGrpSpPr>
          <p:grpSpPr>
            <a:xfrm>
              <a:off x="439174" y="375565"/>
              <a:ext cx="1792224" cy="1792224"/>
              <a:chOff x="438977" y="415290"/>
              <a:chExt cx="1792224" cy="1792224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A70CAE8A-5392-A607-5054-D0077DDE6318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8796E468-530A-FFE7-ACDA-15C6BE714EA8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9B27EFB-E187-1723-E33B-E75560792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7CA8915-E5D5-4993-87C7-CB344724FBB3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283637"/>
              <a:chOff x="2418875" y="375565"/>
              <a:chExt cx="2049983" cy="2283637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689072D-6CE6-37F2-D231-920DF48304B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" name="TextBox 7">
                <a:extLst>
                  <a:ext uri="{FF2B5EF4-FFF2-40B4-BE49-F238E27FC236}">
                    <a16:creationId xmlns:a16="http://schemas.microsoft.com/office/drawing/2014/main" id="{BC7DECD0-401C-038C-557C-34CD6E91C1D7}"/>
                  </a:ext>
                </a:extLst>
              </p:cNvPr>
              <p:cNvSpPr txBox="1"/>
              <p:nvPr/>
            </p:nvSpPr>
            <p:spPr>
              <a:xfrm>
                <a:off x="2418875" y="101264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 YOUR </a:t>
                </a:r>
                <a:b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ALCOHOL </a:t>
                </a:r>
                <a:b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INTAKE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E8F58A8F-9152-8B8B-C385-B9F9170927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7" name="Group 49">
              <a:extLst>
                <a:ext uri="{FF2B5EF4-FFF2-40B4-BE49-F238E27FC236}">
                  <a16:creationId xmlns:a16="http://schemas.microsoft.com/office/drawing/2014/main" id="{0597F606-46F8-9353-64CB-FE8968B8E045}"/>
                </a:ext>
              </a:extLst>
            </p:cNvPr>
            <p:cNvGrpSpPr/>
            <p:nvPr/>
          </p:nvGrpSpPr>
          <p:grpSpPr>
            <a:xfrm>
              <a:off x="0" y="9126106"/>
              <a:ext cx="6879926" cy="909764"/>
              <a:chOff x="-4101" y="9133194"/>
              <a:chExt cx="6879926" cy="909764"/>
            </a:xfrm>
          </p:grpSpPr>
          <p:grpSp>
            <p:nvGrpSpPr>
              <p:cNvPr id="9" name="Group 50">
                <a:extLst>
                  <a:ext uri="{FF2B5EF4-FFF2-40B4-BE49-F238E27FC236}">
                    <a16:creationId xmlns:a16="http://schemas.microsoft.com/office/drawing/2014/main" id="{7D1B05FF-B755-C007-7C59-819687945FC6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11" name="Rectangle 52">
                  <a:extLst>
                    <a:ext uri="{FF2B5EF4-FFF2-40B4-BE49-F238E27FC236}">
                      <a16:creationId xmlns:a16="http://schemas.microsoft.com/office/drawing/2014/main" id="{B9487209-7859-9A86-AF53-11E3A2DEA6BC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" name="TextBox 53">
                  <a:extLst>
                    <a:ext uri="{FF2B5EF4-FFF2-40B4-BE49-F238E27FC236}">
                      <a16:creationId xmlns:a16="http://schemas.microsoft.com/office/drawing/2014/main" id="{C9EEF833-9029-2178-BFDB-E1486BA614B0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© campaign was initiated by EONS and is run in association </a:t>
                  </a:r>
                  <a:br>
                    <a:rPr lang="en-GB" sz="1200" b="1" dirty="0">
                      <a:solidFill>
                        <a:srgbClr val="877C63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3" name="Group 54">
                  <a:extLst>
                    <a:ext uri="{FF2B5EF4-FFF2-40B4-BE49-F238E27FC236}">
                      <a16:creationId xmlns:a16="http://schemas.microsoft.com/office/drawing/2014/main" id="{122C45D5-5098-1948-2788-5B39B4FF0F66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4" name="Ovaal 2">
                    <a:extLst>
                      <a:ext uri="{FF2B5EF4-FFF2-40B4-BE49-F238E27FC236}">
                        <a16:creationId xmlns:a16="http://schemas.microsoft.com/office/drawing/2014/main" id="{5A9C4387-A731-AA66-DDCE-457F598149AB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5" name="Picture 6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FCAF0786-AE80-C6F5-9904-AB0912904EB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0" name="Graphic 51">
                <a:extLst>
                  <a:ext uri="{FF2B5EF4-FFF2-40B4-BE49-F238E27FC236}">
                    <a16:creationId xmlns:a16="http://schemas.microsoft.com/office/drawing/2014/main" id="{5878BF3B-78BD-384F-E75C-779DCF0B8E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6">
            <a:extLst>
              <a:ext uri="{FF2B5EF4-FFF2-40B4-BE49-F238E27FC236}">
                <a16:creationId xmlns:a16="http://schemas.microsoft.com/office/drawing/2014/main" id="{BFCF1DBA-44FC-B917-A814-0CBCA864E308}"/>
              </a:ext>
            </a:extLst>
          </p:cNvPr>
          <p:cNvGrpSpPr/>
          <p:nvPr/>
        </p:nvGrpSpPr>
        <p:grpSpPr>
          <a:xfrm>
            <a:off x="-4101" y="-92148"/>
            <a:ext cx="6884027" cy="10128018"/>
            <a:chOff x="-4101" y="-92148"/>
            <a:chExt cx="6884027" cy="10128018"/>
          </a:xfrm>
        </p:grpSpPr>
        <p:pic>
          <p:nvPicPr>
            <p:cNvPr id="9" name="Picture 8" descr="A glass of water on a table&#10;&#10;Description automatically generated with low confidence">
              <a:extLst>
                <a:ext uri="{FF2B5EF4-FFF2-40B4-BE49-F238E27FC236}">
                  <a16:creationId xmlns:a16="http://schemas.microsoft.com/office/drawing/2014/main" id="{AC4B3333-6DE3-550F-3238-29E65CFEBA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03" t="16964" r="3562" b="29804"/>
            <a:stretch/>
          </p:blipFill>
          <p:spPr>
            <a:xfrm>
              <a:off x="-4101" y="-92148"/>
              <a:ext cx="6862101" cy="9998148"/>
            </a:xfrm>
            <a:prstGeom prst="rect">
              <a:avLst/>
            </a:prstGeom>
          </p:spPr>
        </p:pic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59BCD5CA-8A51-49B5-6256-B88299D89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0" r="2565"/>
            <a:stretch/>
          </p:blipFill>
          <p:spPr>
            <a:xfrm rot="5400000">
              <a:off x="-1580114" y="1487965"/>
              <a:ext cx="10022325" cy="68621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67030" y="2924881"/>
              <a:ext cx="6402706" cy="2261464"/>
            </a:xfrm>
            <a:prstGeom prst="roundRect">
              <a:avLst/>
            </a:prstGeom>
            <a:solidFill>
              <a:schemeClr val="bg1">
                <a:alpha val="72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513" y="3233442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Drinking alcohol is associated with at least 8 types of cancer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BCF72A9-1786-51E9-8669-6E09496C2CFD}"/>
                </a:ext>
              </a:extLst>
            </p:cNvPr>
            <p:cNvGrpSpPr/>
            <p:nvPr/>
          </p:nvGrpSpPr>
          <p:grpSpPr>
            <a:xfrm>
              <a:off x="431279" y="388491"/>
              <a:ext cx="1792224" cy="1792224"/>
              <a:chOff x="438977" y="415290"/>
              <a:chExt cx="1792224" cy="1792224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CD2391A-E4A3-D6C2-18E9-1ABB4C72B7F0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D5414FA-F842-67C5-CA26-0BA1BC1EA04F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AE4C70F-DC1E-20DC-29D3-75560C902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82E753D-52AB-5C88-1BE3-BAFCAD3264C1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283637"/>
              <a:chOff x="2418875" y="375565"/>
              <a:chExt cx="2049983" cy="2283637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B2C9E221-E9F0-48C7-0D19-D29B2316AEB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2C023054-3746-6224-41D5-C8B4FA5232F1}"/>
                  </a:ext>
                </a:extLst>
              </p:cNvPr>
              <p:cNvSpPr txBox="1"/>
              <p:nvPr/>
            </p:nvSpPr>
            <p:spPr>
              <a:xfrm>
                <a:off x="2418875" y="101264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 YOUR </a:t>
                </a:r>
                <a:b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ALCOHOL </a:t>
                </a:r>
                <a:b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INTAKE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D87F890A-ECBA-CE77-687D-5C3A1E36EE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4" name="Group 49">
              <a:extLst>
                <a:ext uri="{FF2B5EF4-FFF2-40B4-BE49-F238E27FC236}">
                  <a16:creationId xmlns:a16="http://schemas.microsoft.com/office/drawing/2014/main" id="{77C1422A-6ED3-EBBB-824D-08AC078EA51B}"/>
                </a:ext>
              </a:extLst>
            </p:cNvPr>
            <p:cNvGrpSpPr/>
            <p:nvPr/>
          </p:nvGrpSpPr>
          <p:grpSpPr>
            <a:xfrm>
              <a:off x="0" y="9126106"/>
              <a:ext cx="6879926" cy="909764"/>
              <a:chOff x="-4101" y="9133194"/>
              <a:chExt cx="6879926" cy="909764"/>
            </a:xfrm>
          </p:grpSpPr>
          <p:grpSp>
            <p:nvGrpSpPr>
              <p:cNvPr id="8" name="Group 50">
                <a:extLst>
                  <a:ext uri="{FF2B5EF4-FFF2-40B4-BE49-F238E27FC236}">
                    <a16:creationId xmlns:a16="http://schemas.microsoft.com/office/drawing/2014/main" id="{32DD5964-F624-C5E1-E586-2FACC0AD4ED7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12" name="Rectangle 52">
                  <a:extLst>
                    <a:ext uri="{FF2B5EF4-FFF2-40B4-BE49-F238E27FC236}">
                      <a16:creationId xmlns:a16="http://schemas.microsoft.com/office/drawing/2014/main" id="{AEBF129F-0222-7C15-16BC-88AEEA1AA8B6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" name="TextBox 53">
                  <a:extLst>
                    <a:ext uri="{FF2B5EF4-FFF2-40B4-BE49-F238E27FC236}">
                      <a16:creationId xmlns:a16="http://schemas.microsoft.com/office/drawing/2014/main" id="{B78814F6-C18A-3192-89E2-E88DCC1CEC03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© campaign was initiated by EONS and is run in association </a:t>
                  </a:r>
                  <a:br>
                    <a:rPr lang="en-GB" sz="1200" b="1" dirty="0">
                      <a:solidFill>
                        <a:srgbClr val="877C63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4" name="Group 54">
                  <a:extLst>
                    <a:ext uri="{FF2B5EF4-FFF2-40B4-BE49-F238E27FC236}">
                      <a16:creationId xmlns:a16="http://schemas.microsoft.com/office/drawing/2014/main" id="{2A392DC9-9FCE-EB0D-BFE5-C916D917E90F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5" name="Ovaal 2">
                    <a:extLst>
                      <a:ext uri="{FF2B5EF4-FFF2-40B4-BE49-F238E27FC236}">
                        <a16:creationId xmlns:a16="http://schemas.microsoft.com/office/drawing/2014/main" id="{7D2F9CFA-D30E-4453-4749-2FBC0F69916E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6" name="Picture 6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2FC3212E-66E4-6504-276C-23543207D22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0" name="Graphic 51">
                <a:extLst>
                  <a:ext uri="{FF2B5EF4-FFF2-40B4-BE49-F238E27FC236}">
                    <a16:creationId xmlns:a16="http://schemas.microsoft.com/office/drawing/2014/main" id="{7BF844A1-3A9C-243D-837C-EACA336E49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kupina 17">
            <a:extLst>
              <a:ext uri="{FF2B5EF4-FFF2-40B4-BE49-F238E27FC236}">
                <a16:creationId xmlns:a16="http://schemas.microsoft.com/office/drawing/2014/main" id="{FF3EFD5F-81F8-7603-CC01-F4DB845E7661}"/>
              </a:ext>
            </a:extLst>
          </p:cNvPr>
          <p:cNvGrpSpPr/>
          <p:nvPr/>
        </p:nvGrpSpPr>
        <p:grpSpPr>
          <a:xfrm>
            <a:off x="-885702" y="-1"/>
            <a:ext cx="7765628" cy="10035871"/>
            <a:chOff x="-885702" y="-1"/>
            <a:chExt cx="7765628" cy="1003587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69A5CC7-312B-F6A0-B405-08B7FF36C903}"/>
                </a:ext>
              </a:extLst>
            </p:cNvPr>
            <p:cNvSpPr/>
            <p:nvPr/>
          </p:nvSpPr>
          <p:spPr>
            <a:xfrm>
              <a:off x="5829" y="-1"/>
              <a:ext cx="6857999" cy="457522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DEDEDE"/>
                </a:gs>
                <a:gs pos="83000">
                  <a:srgbClr val="F3F3F3"/>
                </a:gs>
                <a:gs pos="100000">
                  <a:srgbClr val="F2F2F2"/>
                </a:gs>
              </a:gsLst>
              <a:lin ang="13500000" scaled="1"/>
              <a:tileRect/>
            </a:gradFill>
            <a:ln>
              <a:solidFill>
                <a:srgbClr val="F3F3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bstract background of simple node and mesh">
              <a:extLst>
                <a:ext uri="{FF2B5EF4-FFF2-40B4-BE49-F238E27FC236}">
                  <a16:creationId xmlns:a16="http://schemas.microsoft.com/office/drawing/2014/main" id="{E558CEE1-0688-81D1-87D1-5E09D42656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6" t="-63370" r="-74" b="-654"/>
            <a:stretch/>
          </p:blipFill>
          <p:spPr>
            <a:xfrm flipH="1">
              <a:off x="-4101" y="1705170"/>
              <a:ext cx="6879926" cy="7428673"/>
            </a:xfrm>
            <a:prstGeom prst="rect">
              <a:avLst/>
            </a:prstGeom>
          </p:spPr>
        </p:pic>
        <p:pic>
          <p:nvPicPr>
            <p:cNvPr id="9" name="Picture 8" descr="A picture containing indoor, container, curtain, glass&#10;&#10;Description automatically generated">
              <a:extLst>
                <a:ext uri="{FF2B5EF4-FFF2-40B4-BE49-F238E27FC236}">
                  <a16:creationId xmlns:a16="http://schemas.microsoft.com/office/drawing/2014/main" id="{CC494FBA-7178-138A-9A88-006E1A7F0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4" t="26816" r="25262" b="2350"/>
            <a:stretch/>
          </p:blipFill>
          <p:spPr>
            <a:xfrm>
              <a:off x="-26027" y="-1"/>
              <a:ext cx="6871724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05288" y="2737733"/>
              <a:ext cx="4023357" cy="3946602"/>
            </a:xfrm>
            <a:prstGeom prst="roundRect">
              <a:avLst/>
            </a:prstGeom>
            <a:solidFill>
              <a:schemeClr val="bg1">
                <a:alpha val="4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85702" y="3322855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The less alcohol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you drink,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the lower your risk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for cancer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BCF72A9-1786-51E9-8669-6E09496C2CFD}"/>
                </a:ext>
              </a:extLst>
            </p:cNvPr>
            <p:cNvGrpSpPr/>
            <p:nvPr/>
          </p:nvGrpSpPr>
          <p:grpSpPr>
            <a:xfrm>
              <a:off x="431279" y="388491"/>
              <a:ext cx="1792224" cy="1792224"/>
              <a:chOff x="438977" y="415290"/>
              <a:chExt cx="1792224" cy="1792224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CD2391A-E4A3-D6C2-18E9-1ABB4C72B7F0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D5414FA-F842-67C5-CA26-0BA1BC1EA04F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C58273D-2E28-D781-C51C-355DD5D9B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378053-E02E-74E8-A7A5-DA1D56CE2EF9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283637"/>
              <a:chOff x="2418875" y="375565"/>
              <a:chExt cx="2049983" cy="2283637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34958285-610C-3AEE-03D8-046942338AC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943D3EDC-934E-711A-6028-BD05C6ECDA18}"/>
                  </a:ext>
                </a:extLst>
              </p:cNvPr>
              <p:cNvSpPr txBox="1"/>
              <p:nvPr/>
            </p:nvSpPr>
            <p:spPr>
              <a:xfrm>
                <a:off x="2418875" y="101264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 YOUR </a:t>
                </a:r>
                <a:b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ALCOHOL </a:t>
                </a:r>
                <a:b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INTAKE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9EFBBD06-6C92-76DD-06FA-899F4EE315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4" name="Group 49">
              <a:extLst>
                <a:ext uri="{FF2B5EF4-FFF2-40B4-BE49-F238E27FC236}">
                  <a16:creationId xmlns:a16="http://schemas.microsoft.com/office/drawing/2014/main" id="{A5200ABD-79FA-5A31-A21E-4FE410128F3F}"/>
                </a:ext>
              </a:extLst>
            </p:cNvPr>
            <p:cNvGrpSpPr/>
            <p:nvPr/>
          </p:nvGrpSpPr>
          <p:grpSpPr>
            <a:xfrm>
              <a:off x="0" y="9126106"/>
              <a:ext cx="6879926" cy="909764"/>
              <a:chOff x="-4101" y="9133194"/>
              <a:chExt cx="6879926" cy="909764"/>
            </a:xfrm>
          </p:grpSpPr>
          <p:grpSp>
            <p:nvGrpSpPr>
              <p:cNvPr id="8" name="Group 50">
                <a:extLst>
                  <a:ext uri="{FF2B5EF4-FFF2-40B4-BE49-F238E27FC236}">
                    <a16:creationId xmlns:a16="http://schemas.microsoft.com/office/drawing/2014/main" id="{4B68EB6E-BFDC-5DB1-5C42-EEA0F70CC4C6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13" name="Rectangle 52">
                  <a:extLst>
                    <a:ext uri="{FF2B5EF4-FFF2-40B4-BE49-F238E27FC236}">
                      <a16:creationId xmlns:a16="http://schemas.microsoft.com/office/drawing/2014/main" id="{C2203674-AA58-3171-02F0-717A2040CDC4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TextBox 53">
                  <a:extLst>
                    <a:ext uri="{FF2B5EF4-FFF2-40B4-BE49-F238E27FC236}">
                      <a16:creationId xmlns:a16="http://schemas.microsoft.com/office/drawing/2014/main" id="{51B026E0-2014-87C5-9276-3E4FDEA4000D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© campaign was initiated by EONS and is run in association </a:t>
                  </a:r>
                  <a:br>
                    <a:rPr lang="en-GB" sz="1200" b="1" dirty="0">
                      <a:solidFill>
                        <a:srgbClr val="877C63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5" name="Group 54">
                  <a:extLst>
                    <a:ext uri="{FF2B5EF4-FFF2-40B4-BE49-F238E27FC236}">
                      <a16:creationId xmlns:a16="http://schemas.microsoft.com/office/drawing/2014/main" id="{7883DBC9-A61A-9D8E-006A-5C7D809A70F7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6" name="Ovaal 2">
                    <a:extLst>
                      <a:ext uri="{FF2B5EF4-FFF2-40B4-BE49-F238E27FC236}">
                        <a16:creationId xmlns:a16="http://schemas.microsoft.com/office/drawing/2014/main" id="{4F1D06AF-6426-9954-CFF4-5156797A3A65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7" name="Picture 6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693BE908-81FE-F13B-AE85-577C56FF0FD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0" name="Graphic 51">
                <a:extLst>
                  <a:ext uri="{FF2B5EF4-FFF2-40B4-BE49-F238E27FC236}">
                    <a16:creationId xmlns:a16="http://schemas.microsoft.com/office/drawing/2014/main" id="{E3A91EB9-F8DD-23E8-A960-3CF6E79014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kupina 15">
            <a:extLst>
              <a:ext uri="{FF2B5EF4-FFF2-40B4-BE49-F238E27FC236}">
                <a16:creationId xmlns:a16="http://schemas.microsoft.com/office/drawing/2014/main" id="{FACA5125-1176-70C0-43B6-2881E883C35F}"/>
              </a:ext>
            </a:extLst>
          </p:cNvPr>
          <p:cNvGrpSpPr/>
          <p:nvPr/>
        </p:nvGrpSpPr>
        <p:grpSpPr>
          <a:xfrm>
            <a:off x="-565628" y="0"/>
            <a:ext cx="7445554" cy="10035870"/>
            <a:chOff x="-565628" y="0"/>
            <a:chExt cx="7445554" cy="10035870"/>
          </a:xfrm>
        </p:grpSpPr>
        <p:pic>
          <p:nvPicPr>
            <p:cNvPr id="15" name="Picture 14" descr="Nurse holding patient's hand">
              <a:extLst>
                <a:ext uri="{FF2B5EF4-FFF2-40B4-BE49-F238E27FC236}">
                  <a16:creationId xmlns:a16="http://schemas.microsoft.com/office/drawing/2014/main" id="{7BA876DA-DA32-B83B-3193-9B63ECB44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30" t="829" r="30627"/>
            <a:stretch/>
          </p:blipFill>
          <p:spPr>
            <a:xfrm>
              <a:off x="-4101" y="0"/>
              <a:ext cx="6879926" cy="912594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71500" y="4577929"/>
              <a:ext cx="4057146" cy="4181630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65628" y="4813436"/>
              <a:ext cx="5731401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Ask your nurse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or other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health care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provider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for support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BCF72A9-1786-51E9-8669-6E09496C2CFD}"/>
                </a:ext>
              </a:extLst>
            </p:cNvPr>
            <p:cNvGrpSpPr/>
            <p:nvPr/>
          </p:nvGrpSpPr>
          <p:grpSpPr>
            <a:xfrm>
              <a:off x="417821" y="388491"/>
              <a:ext cx="1792224" cy="1792224"/>
              <a:chOff x="438977" y="415290"/>
              <a:chExt cx="1792224" cy="1792224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CD2391A-E4A3-D6C2-18E9-1ABB4C72B7F0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D5414FA-F842-67C5-CA26-0BA1BC1EA04F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5B6168C-C5FD-D3EB-E6DA-5A5DBEFF5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AEBF94F-AF87-21CE-E786-9B657A9DEAEF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283637"/>
              <a:chOff x="2418875" y="375565"/>
              <a:chExt cx="2049983" cy="2283637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EC25606C-326F-D9A4-0E45-48841793A3C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11AD7125-79F3-6861-0850-C3CA0097B51E}"/>
                  </a:ext>
                </a:extLst>
              </p:cNvPr>
              <p:cNvSpPr txBox="1"/>
              <p:nvPr/>
            </p:nvSpPr>
            <p:spPr>
              <a:xfrm>
                <a:off x="2418875" y="101264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 YOUR </a:t>
                </a:r>
                <a:b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ALCOHOL </a:t>
                </a:r>
                <a:b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INTAKE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41159505-7C7F-88E7-6DF8-E09AF0FE43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4" name="Group 49">
              <a:extLst>
                <a:ext uri="{FF2B5EF4-FFF2-40B4-BE49-F238E27FC236}">
                  <a16:creationId xmlns:a16="http://schemas.microsoft.com/office/drawing/2014/main" id="{5D832317-135C-A5EC-FA14-D9808CDA0065}"/>
                </a:ext>
              </a:extLst>
            </p:cNvPr>
            <p:cNvGrpSpPr/>
            <p:nvPr/>
          </p:nvGrpSpPr>
          <p:grpSpPr>
            <a:xfrm>
              <a:off x="0" y="9126106"/>
              <a:ext cx="6879926" cy="909764"/>
              <a:chOff x="-4101" y="9133194"/>
              <a:chExt cx="6879926" cy="909764"/>
            </a:xfrm>
          </p:grpSpPr>
          <p:grpSp>
            <p:nvGrpSpPr>
              <p:cNvPr id="8" name="Group 50">
                <a:extLst>
                  <a:ext uri="{FF2B5EF4-FFF2-40B4-BE49-F238E27FC236}">
                    <a16:creationId xmlns:a16="http://schemas.microsoft.com/office/drawing/2014/main" id="{24009A43-D45E-997D-B79C-A3CF4E40DCD6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10" name="Rectangle 52">
                  <a:extLst>
                    <a:ext uri="{FF2B5EF4-FFF2-40B4-BE49-F238E27FC236}">
                      <a16:creationId xmlns:a16="http://schemas.microsoft.com/office/drawing/2014/main" id="{771656BB-655B-75F1-6002-B1B5951748F7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" name="TextBox 53">
                  <a:extLst>
                    <a:ext uri="{FF2B5EF4-FFF2-40B4-BE49-F238E27FC236}">
                      <a16:creationId xmlns:a16="http://schemas.microsoft.com/office/drawing/2014/main" id="{8BE0AB23-D891-9121-2D6F-C7594FDEF4FF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© campaign was initiated by EONS and is run in association </a:t>
                  </a:r>
                  <a:br>
                    <a:rPr lang="en-GB" sz="1200" b="1" dirty="0">
                      <a:solidFill>
                        <a:srgbClr val="877C63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2" name="Group 54">
                  <a:extLst>
                    <a:ext uri="{FF2B5EF4-FFF2-40B4-BE49-F238E27FC236}">
                      <a16:creationId xmlns:a16="http://schemas.microsoft.com/office/drawing/2014/main" id="{22008CB2-CA35-7A76-B8D2-8EE3E77480A7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3" name="Ovaal 2">
                    <a:extLst>
                      <a:ext uri="{FF2B5EF4-FFF2-40B4-BE49-F238E27FC236}">
                        <a16:creationId xmlns:a16="http://schemas.microsoft.com/office/drawing/2014/main" id="{0B8A786C-896A-FDDC-E9C5-A34190946D85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4" name="Picture 6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4EFC38CB-D200-415F-B2BB-6526BA625ED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9" name="Graphic 51">
                <a:extLst>
                  <a:ext uri="{FF2B5EF4-FFF2-40B4-BE49-F238E27FC236}">
                    <a16:creationId xmlns:a16="http://schemas.microsoft.com/office/drawing/2014/main" id="{39988D7D-BC26-3A91-F298-46033303B5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Skupina 13">
            <a:extLst>
              <a:ext uri="{FF2B5EF4-FFF2-40B4-BE49-F238E27FC236}">
                <a16:creationId xmlns:a16="http://schemas.microsoft.com/office/drawing/2014/main" id="{A38C449D-7E3A-8D4C-ACD6-8AB85B596A97}"/>
              </a:ext>
            </a:extLst>
          </p:cNvPr>
          <p:cNvGrpSpPr/>
          <p:nvPr/>
        </p:nvGrpSpPr>
        <p:grpSpPr>
          <a:xfrm>
            <a:off x="0" y="153870"/>
            <a:ext cx="6879926" cy="9882000"/>
            <a:chOff x="0" y="153870"/>
            <a:chExt cx="6879926" cy="9882000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43E38A4E-4419-A506-008E-3E252AB12E56}"/>
                </a:ext>
              </a:extLst>
            </p:cNvPr>
            <p:cNvGrpSpPr/>
            <p:nvPr/>
          </p:nvGrpSpPr>
          <p:grpSpPr>
            <a:xfrm>
              <a:off x="132258" y="4555419"/>
              <a:ext cx="6586415" cy="1708298"/>
              <a:chOff x="132258" y="4555419"/>
              <a:chExt cx="6586415" cy="1708298"/>
            </a:xfrm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8E8A3043-603E-6CED-2B04-9EE75E5226DD}"/>
                  </a:ext>
                </a:extLst>
              </p:cNvPr>
              <p:cNvSpPr/>
              <p:nvPr/>
            </p:nvSpPr>
            <p:spPr>
              <a:xfrm>
                <a:off x="347456" y="4555419"/>
                <a:ext cx="6238960" cy="1708298"/>
              </a:xfrm>
              <a:prstGeom prst="roundRect">
                <a:avLst/>
              </a:prstGeom>
              <a:solidFill>
                <a:schemeClr val="bg1">
                  <a:alpha val="77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0DF9685-ED49-FC94-420B-5FAD5741CB34}"/>
                  </a:ext>
                </a:extLst>
              </p:cNvPr>
              <p:cNvSpPr txBox="1"/>
              <p:nvPr/>
            </p:nvSpPr>
            <p:spPr>
              <a:xfrm>
                <a:off x="132258" y="4639869"/>
                <a:ext cx="6586415" cy="1354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dirty="0"/>
              </a:p>
              <a:p>
                <a:pPr algn="ctr"/>
                <a:r>
                  <a:rPr lang="en-US" sz="3200" b="1" i="0" dirty="0">
                    <a:solidFill>
                      <a:srgbClr val="877C63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Messages for healthcare professionals</a:t>
                </a:r>
                <a:endParaRPr lang="en-GB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DE73569-89E4-253B-3DB0-71163F407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85B69A4-3EA8-7659-C0B8-D7553D54DB80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283637"/>
              <a:chOff x="2418875" y="375565"/>
              <a:chExt cx="2049983" cy="2283637"/>
            </a:xfrm>
          </p:grpSpPr>
          <p:sp>
            <p:nvSpPr>
              <p:cNvPr id="3" name="Ovaal 41">
                <a:extLst>
                  <a:ext uri="{FF2B5EF4-FFF2-40B4-BE49-F238E27FC236}">
                    <a16:creationId xmlns:a16="http://schemas.microsoft.com/office/drawing/2014/main" id="{E408ED14-35F9-F8F0-56CC-96579D3FA58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" name="TextBox 7">
                <a:extLst>
                  <a:ext uri="{FF2B5EF4-FFF2-40B4-BE49-F238E27FC236}">
                    <a16:creationId xmlns:a16="http://schemas.microsoft.com/office/drawing/2014/main" id="{D727E477-3908-E27A-A30C-7CCD71BF957B}"/>
                  </a:ext>
                </a:extLst>
              </p:cNvPr>
              <p:cNvSpPr txBox="1"/>
              <p:nvPr/>
            </p:nvSpPr>
            <p:spPr>
              <a:xfrm>
                <a:off x="2418875" y="101264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 YOUR </a:t>
                </a:r>
                <a:b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ALCOHOL </a:t>
                </a:r>
                <a:b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INTAKE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5" name="Picture 4" descr="Icon&#10;&#10;Description automatically generated">
                <a:extLst>
                  <a:ext uri="{FF2B5EF4-FFF2-40B4-BE49-F238E27FC236}">
                    <a16:creationId xmlns:a16="http://schemas.microsoft.com/office/drawing/2014/main" id="{D807BF64-89EA-98AA-E586-38627A9955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6" name="Group 49">
              <a:extLst>
                <a:ext uri="{FF2B5EF4-FFF2-40B4-BE49-F238E27FC236}">
                  <a16:creationId xmlns:a16="http://schemas.microsoft.com/office/drawing/2014/main" id="{A7C3CC6F-0DF6-D06D-C2CD-2FCAB6E264AF}"/>
                </a:ext>
              </a:extLst>
            </p:cNvPr>
            <p:cNvGrpSpPr/>
            <p:nvPr/>
          </p:nvGrpSpPr>
          <p:grpSpPr>
            <a:xfrm>
              <a:off x="0" y="9126106"/>
              <a:ext cx="6879926" cy="909764"/>
              <a:chOff x="-4101" y="9133194"/>
              <a:chExt cx="6879926" cy="909764"/>
            </a:xfrm>
          </p:grpSpPr>
          <p:grpSp>
            <p:nvGrpSpPr>
              <p:cNvPr id="7" name="Group 50">
                <a:extLst>
                  <a:ext uri="{FF2B5EF4-FFF2-40B4-BE49-F238E27FC236}">
                    <a16:creationId xmlns:a16="http://schemas.microsoft.com/office/drawing/2014/main" id="{E87EDCAF-711B-BD96-F751-EFD2C3EEFC73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9" name="Rectangle 52">
                  <a:extLst>
                    <a:ext uri="{FF2B5EF4-FFF2-40B4-BE49-F238E27FC236}">
                      <a16:creationId xmlns:a16="http://schemas.microsoft.com/office/drawing/2014/main" id="{19922F59-D511-8269-49A6-79D493EF81A0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" name="TextBox 53">
                  <a:extLst>
                    <a:ext uri="{FF2B5EF4-FFF2-40B4-BE49-F238E27FC236}">
                      <a16:creationId xmlns:a16="http://schemas.microsoft.com/office/drawing/2014/main" id="{3681852C-994A-84A7-58A1-8CE9D06232AD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© campaign was initiated by EONS and is run in association </a:t>
                  </a:r>
                  <a:br>
                    <a:rPr lang="en-GB" sz="1200" b="1" dirty="0">
                      <a:solidFill>
                        <a:srgbClr val="877C63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1" name="Group 54">
                  <a:extLst>
                    <a:ext uri="{FF2B5EF4-FFF2-40B4-BE49-F238E27FC236}">
                      <a16:creationId xmlns:a16="http://schemas.microsoft.com/office/drawing/2014/main" id="{5B6BAA61-A4E3-CF0D-0477-B8446F1D65DE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2" name="Ovaal 2">
                    <a:extLst>
                      <a:ext uri="{FF2B5EF4-FFF2-40B4-BE49-F238E27FC236}">
                        <a16:creationId xmlns:a16="http://schemas.microsoft.com/office/drawing/2014/main" id="{F4AE9321-39ED-1265-F20C-201DEE252585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3" name="Picture 6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C3003DE1-2903-3DBD-7C75-CBDE7A42E4E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8" name="Graphic 51">
                <a:extLst>
                  <a:ext uri="{FF2B5EF4-FFF2-40B4-BE49-F238E27FC236}">
                    <a16:creationId xmlns:a16="http://schemas.microsoft.com/office/drawing/2014/main" id="{C8C578D2-D6B9-0FC8-38DE-DF971B0E4B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Skupina 14">
            <a:extLst>
              <a:ext uri="{FF2B5EF4-FFF2-40B4-BE49-F238E27FC236}">
                <a16:creationId xmlns:a16="http://schemas.microsoft.com/office/drawing/2014/main" id="{6AE9B745-BF10-F4D3-CCAF-8EBC1CCDDB92}"/>
              </a:ext>
            </a:extLst>
          </p:cNvPr>
          <p:cNvGrpSpPr/>
          <p:nvPr/>
        </p:nvGrpSpPr>
        <p:grpSpPr>
          <a:xfrm>
            <a:off x="-113414" y="0"/>
            <a:ext cx="6993340" cy="10035870"/>
            <a:chOff x="-113414" y="0"/>
            <a:chExt cx="6993340" cy="10035870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8B8CB515-FEC8-4656-9BC7-2A8F10714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73" t="2233" r="-1" b="1359"/>
            <a:stretch/>
          </p:blipFill>
          <p:spPr>
            <a:xfrm>
              <a:off x="-113414" y="0"/>
              <a:ext cx="6953588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752895" y="3377519"/>
              <a:ext cx="5345140" cy="3296521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574" y="4010388"/>
              <a:ext cx="575178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Always assess </a:t>
              </a:r>
              <a:b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whether your patients </a:t>
              </a:r>
              <a:b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are drinking alcohol</a:t>
              </a:r>
              <a:endParaRPr lang="en-GB" sz="24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A4F8812-5D09-C9E6-7935-F4961EC82680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438977" y="415290"/>
              <a:chExt cx="1792224" cy="1792224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22A0147C-F24F-6F13-ABE1-F5581667435A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B93AB05E-9714-E42B-9718-7DA5003B10DF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B4B24AD-D99F-76D7-5B9B-1F892E400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922C351-74D3-D303-A541-3587BE0AA5D5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283637"/>
              <a:chOff x="2418875" y="375565"/>
              <a:chExt cx="2049983" cy="2283637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C93BFFB3-8FD4-03A5-E976-E5118F64E97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" name="TextBox 7">
                <a:extLst>
                  <a:ext uri="{FF2B5EF4-FFF2-40B4-BE49-F238E27FC236}">
                    <a16:creationId xmlns:a16="http://schemas.microsoft.com/office/drawing/2014/main" id="{E4E72CC0-05C9-0826-0788-76A166503EFE}"/>
                  </a:ext>
                </a:extLst>
              </p:cNvPr>
              <p:cNvSpPr txBox="1"/>
              <p:nvPr/>
            </p:nvSpPr>
            <p:spPr>
              <a:xfrm>
                <a:off x="2418875" y="101264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 YOUR </a:t>
                </a:r>
                <a:b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ALCOHOL </a:t>
                </a:r>
                <a:b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INTAKE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6BCC474F-C6C7-F572-3EFF-704F48BFD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7" name="Group 49">
              <a:extLst>
                <a:ext uri="{FF2B5EF4-FFF2-40B4-BE49-F238E27FC236}">
                  <a16:creationId xmlns:a16="http://schemas.microsoft.com/office/drawing/2014/main" id="{2E1573D8-5292-6083-3A1E-24E90376434D}"/>
                </a:ext>
              </a:extLst>
            </p:cNvPr>
            <p:cNvGrpSpPr/>
            <p:nvPr/>
          </p:nvGrpSpPr>
          <p:grpSpPr>
            <a:xfrm>
              <a:off x="0" y="9126106"/>
              <a:ext cx="6879926" cy="909764"/>
              <a:chOff x="-4101" y="9133194"/>
              <a:chExt cx="6879926" cy="909764"/>
            </a:xfrm>
          </p:grpSpPr>
          <p:grpSp>
            <p:nvGrpSpPr>
              <p:cNvPr id="8" name="Group 50">
                <a:extLst>
                  <a:ext uri="{FF2B5EF4-FFF2-40B4-BE49-F238E27FC236}">
                    <a16:creationId xmlns:a16="http://schemas.microsoft.com/office/drawing/2014/main" id="{29778CF8-0F2B-1B30-535C-6F1BD0F4A6A0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10" name="Rectangle 52">
                  <a:extLst>
                    <a:ext uri="{FF2B5EF4-FFF2-40B4-BE49-F238E27FC236}">
                      <a16:creationId xmlns:a16="http://schemas.microsoft.com/office/drawing/2014/main" id="{D4D70545-A409-F27D-95C0-7A129961615F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" name="TextBox 53">
                  <a:extLst>
                    <a:ext uri="{FF2B5EF4-FFF2-40B4-BE49-F238E27FC236}">
                      <a16:creationId xmlns:a16="http://schemas.microsoft.com/office/drawing/2014/main" id="{45978EF8-C571-6936-FA83-6AB716A5CDF6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© campaign was initiated by EONS and is run in association </a:t>
                  </a:r>
                  <a:br>
                    <a:rPr lang="en-GB" sz="1200" b="1" dirty="0">
                      <a:solidFill>
                        <a:srgbClr val="877C63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2" name="Group 54">
                  <a:extLst>
                    <a:ext uri="{FF2B5EF4-FFF2-40B4-BE49-F238E27FC236}">
                      <a16:creationId xmlns:a16="http://schemas.microsoft.com/office/drawing/2014/main" id="{F9F04224-5E0B-DDB9-F27C-4DAE32E704C9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3" name="Ovaal 2">
                    <a:extLst>
                      <a:ext uri="{FF2B5EF4-FFF2-40B4-BE49-F238E27FC236}">
                        <a16:creationId xmlns:a16="http://schemas.microsoft.com/office/drawing/2014/main" id="{05169697-8392-8E5D-2B7A-8FDFBF97637D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4" name="Picture 6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6BB1A288-A14D-A12D-9CF2-D556B317EDE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9" name="Graphic 51">
                <a:extLst>
                  <a:ext uri="{FF2B5EF4-FFF2-40B4-BE49-F238E27FC236}">
                    <a16:creationId xmlns:a16="http://schemas.microsoft.com/office/drawing/2014/main" id="{D67E4757-6BA9-D390-2653-10C63B8D5B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6">
            <a:extLst>
              <a:ext uri="{FF2B5EF4-FFF2-40B4-BE49-F238E27FC236}">
                <a16:creationId xmlns:a16="http://schemas.microsoft.com/office/drawing/2014/main" id="{CD300491-9CB2-010A-6F0F-EC6FFA50B67F}"/>
              </a:ext>
            </a:extLst>
          </p:cNvPr>
          <p:cNvGrpSpPr/>
          <p:nvPr/>
        </p:nvGrpSpPr>
        <p:grpSpPr>
          <a:xfrm>
            <a:off x="-1" y="0"/>
            <a:ext cx="6879927" cy="10035870"/>
            <a:chOff x="-1" y="0"/>
            <a:chExt cx="6879927" cy="10035870"/>
          </a:xfrm>
        </p:grpSpPr>
        <p:pic>
          <p:nvPicPr>
            <p:cNvPr id="12" name="Picture 11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8802ACF2-5886-AFAC-F668-5A7C164CDA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9" b="1795"/>
            <a:stretch/>
          </p:blipFill>
          <p:spPr>
            <a:xfrm>
              <a:off x="-1" y="0"/>
              <a:ext cx="6870405" cy="9930176"/>
            </a:xfrm>
            <a:prstGeom prst="rect">
              <a:avLst/>
            </a:prstGeom>
          </p:spPr>
        </p:pic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3CD941-2679-B156-7E9A-60AA69670CD9}"/>
                </a:ext>
              </a:extLst>
            </p:cNvPr>
            <p:cNvGrpSpPr/>
            <p:nvPr/>
          </p:nvGrpSpPr>
          <p:grpSpPr>
            <a:xfrm>
              <a:off x="1251663" y="5594259"/>
              <a:ext cx="4068322" cy="2890612"/>
              <a:chOff x="912247" y="3156082"/>
              <a:chExt cx="5539617" cy="2977340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1077931" y="3156082"/>
                <a:ext cx="5050384" cy="2977340"/>
              </a:xfrm>
              <a:prstGeom prst="roundRect">
                <a:avLst/>
              </a:prstGeom>
              <a:solidFill>
                <a:schemeClr val="bg1">
                  <a:alpha val="71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2247" y="3544807"/>
                <a:ext cx="5539617" cy="146683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r>
                  <a:rPr lang="en-GB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Offer advice, </a:t>
                </a:r>
                <a:br>
                  <a:rPr lang="en-GB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en-GB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support </a:t>
                </a:r>
                <a:br>
                  <a:rPr lang="en-GB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en-GB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and follow-up</a:t>
                </a:r>
                <a:endParaRPr lang="en-GB" sz="600" b="1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32A7D6-4418-4D73-8FF1-BC263DF6FB10}"/>
                </a:ext>
              </a:extLst>
            </p:cNvPr>
            <p:cNvGrpSpPr/>
            <p:nvPr/>
          </p:nvGrpSpPr>
          <p:grpSpPr>
            <a:xfrm>
              <a:off x="433928" y="382065"/>
              <a:ext cx="1792224" cy="1792224"/>
              <a:chOff x="1433852" y="1700836"/>
              <a:chExt cx="2823923" cy="2823924"/>
            </a:xfrm>
          </p:grpSpPr>
          <p:sp>
            <p:nvSpPr>
              <p:cNvPr id="30" name="Ovaal 2">
                <a:extLst>
                  <a:ext uri="{FF2B5EF4-FFF2-40B4-BE49-F238E27FC236}">
                    <a16:creationId xmlns:a16="http://schemas.microsoft.com/office/drawing/2014/main" id="{72B3D861-DE96-44B4-A2B1-1A48D27B27D8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1" name="Picture 3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33CF413F-ED04-4D80-B3F3-2957C1402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35357DD-D39A-9A5D-25F5-3FC2831EF865}"/>
                </a:ext>
              </a:extLst>
            </p:cNvPr>
            <p:cNvGrpSpPr/>
            <p:nvPr/>
          </p:nvGrpSpPr>
          <p:grpSpPr>
            <a:xfrm>
              <a:off x="439174" y="408429"/>
              <a:ext cx="1792224" cy="1792224"/>
              <a:chOff x="438977" y="415290"/>
              <a:chExt cx="1792224" cy="1792224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3A41ACC-DCC3-0F59-1C36-4BDAC7C29B2B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43D8EAEC-AF8F-F74C-A942-80813FFD2B21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A1C431A-D95B-D031-3E4E-FB66F8A03C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595C4A9-D919-DC0E-0977-66489F947EF6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283637"/>
              <a:chOff x="2418875" y="375565"/>
              <a:chExt cx="2049983" cy="2283637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CEA05DB-4471-E53A-A9E1-FB97093D440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" name="TextBox 7">
                <a:extLst>
                  <a:ext uri="{FF2B5EF4-FFF2-40B4-BE49-F238E27FC236}">
                    <a16:creationId xmlns:a16="http://schemas.microsoft.com/office/drawing/2014/main" id="{4B416916-6D33-FD60-D2C5-AD2F55BC4163}"/>
                  </a:ext>
                </a:extLst>
              </p:cNvPr>
              <p:cNvSpPr txBox="1"/>
              <p:nvPr/>
            </p:nvSpPr>
            <p:spPr>
              <a:xfrm>
                <a:off x="2418875" y="101264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 YOUR </a:t>
                </a:r>
                <a:b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ALCOHOL </a:t>
                </a:r>
                <a:b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INTAKE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569502AA-9015-3F53-F7E0-8AB7BA5A30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7" name="Group 49">
              <a:extLst>
                <a:ext uri="{FF2B5EF4-FFF2-40B4-BE49-F238E27FC236}">
                  <a16:creationId xmlns:a16="http://schemas.microsoft.com/office/drawing/2014/main" id="{F6311F1E-B67E-FC12-455E-11B7B5727C90}"/>
                </a:ext>
              </a:extLst>
            </p:cNvPr>
            <p:cNvGrpSpPr/>
            <p:nvPr/>
          </p:nvGrpSpPr>
          <p:grpSpPr>
            <a:xfrm>
              <a:off x="0" y="9126106"/>
              <a:ext cx="6879926" cy="909764"/>
              <a:chOff x="-4101" y="9133194"/>
              <a:chExt cx="6879926" cy="909764"/>
            </a:xfrm>
          </p:grpSpPr>
          <p:grpSp>
            <p:nvGrpSpPr>
              <p:cNvPr id="8" name="Group 50">
                <a:extLst>
                  <a:ext uri="{FF2B5EF4-FFF2-40B4-BE49-F238E27FC236}">
                    <a16:creationId xmlns:a16="http://schemas.microsoft.com/office/drawing/2014/main" id="{535E894C-BC7C-CC67-37C8-E863C664C5EF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10" name="Rectangle 52">
                  <a:extLst>
                    <a:ext uri="{FF2B5EF4-FFF2-40B4-BE49-F238E27FC236}">
                      <a16:creationId xmlns:a16="http://schemas.microsoft.com/office/drawing/2014/main" id="{7BC23A79-0B52-E505-FE07-0220B7F6307C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" name="TextBox 53">
                  <a:extLst>
                    <a:ext uri="{FF2B5EF4-FFF2-40B4-BE49-F238E27FC236}">
                      <a16:creationId xmlns:a16="http://schemas.microsoft.com/office/drawing/2014/main" id="{D2006D06-1B17-555C-947B-2E6315424145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© campaign was initiated by EONS and is run in association </a:t>
                  </a:r>
                  <a:br>
                    <a:rPr lang="en-GB" sz="1200" b="1" dirty="0">
                      <a:solidFill>
                        <a:srgbClr val="877C63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4" name="Group 54">
                  <a:extLst>
                    <a:ext uri="{FF2B5EF4-FFF2-40B4-BE49-F238E27FC236}">
                      <a16:creationId xmlns:a16="http://schemas.microsoft.com/office/drawing/2014/main" id="{990F7465-BF54-9460-E16C-9893A7BC4CEE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5" name="Ovaal 2">
                    <a:extLst>
                      <a:ext uri="{FF2B5EF4-FFF2-40B4-BE49-F238E27FC236}">
                        <a16:creationId xmlns:a16="http://schemas.microsoft.com/office/drawing/2014/main" id="{E351F63B-8370-F1BA-1EAF-C80A5689F90F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6" name="Picture 6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4C884A1B-7CFA-222D-8A1C-F920D5DE867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9" name="Graphic 51">
                <a:extLst>
                  <a:ext uri="{FF2B5EF4-FFF2-40B4-BE49-F238E27FC236}">
                    <a16:creationId xmlns:a16="http://schemas.microsoft.com/office/drawing/2014/main" id="{55C0C7F7-CBCA-69D3-E651-71FECB82E3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kupina 15">
            <a:extLst>
              <a:ext uri="{FF2B5EF4-FFF2-40B4-BE49-F238E27FC236}">
                <a16:creationId xmlns:a16="http://schemas.microsoft.com/office/drawing/2014/main" id="{4FE448D2-FA16-6960-422C-48358A4C656F}"/>
              </a:ext>
            </a:extLst>
          </p:cNvPr>
          <p:cNvGrpSpPr/>
          <p:nvPr/>
        </p:nvGrpSpPr>
        <p:grpSpPr>
          <a:xfrm>
            <a:off x="-18024" y="-1"/>
            <a:ext cx="6897950" cy="10035871"/>
            <a:chOff x="-18024" y="-1"/>
            <a:chExt cx="6897950" cy="10035871"/>
          </a:xfrm>
        </p:grpSpPr>
        <p:pic>
          <p:nvPicPr>
            <p:cNvPr id="7" name="Picture 6" descr="A picture containing spectacles&#10;&#10;Description automatically generated">
              <a:extLst>
                <a:ext uri="{FF2B5EF4-FFF2-40B4-BE49-F238E27FC236}">
                  <a16:creationId xmlns:a16="http://schemas.microsoft.com/office/drawing/2014/main" id="{17A8EA35-0EA5-F6C3-CF1F-F3155C75B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3" t="-10" r="24905" b="38296"/>
            <a:stretch/>
          </p:blipFill>
          <p:spPr>
            <a:xfrm>
              <a:off x="-18024" y="-1"/>
              <a:ext cx="6872121" cy="990837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5613" y="5501924"/>
              <a:ext cx="4167155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4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Customized </a:t>
              </a:r>
              <a:br>
                <a:rPr lang="en-GB" sz="34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4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message</a:t>
              </a:r>
              <a:endParaRPr lang="en-GB" sz="34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 Box 2">
              <a:extLst>
                <a:ext uri="{FF2B5EF4-FFF2-40B4-BE49-F238E27FC236}">
                  <a16:creationId xmlns:a16="http://schemas.microsoft.com/office/drawing/2014/main" id="{DD9D9B0B-185C-4B2B-98B2-B4412338FB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8853" y="3004121"/>
              <a:ext cx="190117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cs-CZ" sz="34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Paste your photo</a:t>
              </a:r>
              <a:endParaRPr lang="en-GB" sz="34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CDDBACA-8BBA-E869-7262-97F4278E40CE}"/>
                </a:ext>
              </a:extLst>
            </p:cNvPr>
            <p:cNvGrpSpPr/>
            <p:nvPr/>
          </p:nvGrpSpPr>
          <p:grpSpPr>
            <a:xfrm>
              <a:off x="433209" y="388491"/>
              <a:ext cx="1792224" cy="1792224"/>
              <a:chOff x="438977" y="415290"/>
              <a:chExt cx="1792224" cy="1792224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12393347-F201-5ACD-4072-5E79D864C946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21DA9E38-A44F-7EB1-FEC2-86260EC6054E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A8E9F1C-6238-1A6A-CD0E-AD5E33743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3D7F5A4-C85B-E63B-AE1D-9CD084050A13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283637"/>
              <a:chOff x="2418875" y="375565"/>
              <a:chExt cx="2049983" cy="2283637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ECBEB37-6421-9EC3-974B-750BE841EA8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" name="TextBox 7">
                <a:extLst>
                  <a:ext uri="{FF2B5EF4-FFF2-40B4-BE49-F238E27FC236}">
                    <a16:creationId xmlns:a16="http://schemas.microsoft.com/office/drawing/2014/main" id="{19853D05-ED61-6978-967C-1279568B5286}"/>
                  </a:ext>
                </a:extLst>
              </p:cNvPr>
              <p:cNvSpPr txBox="1"/>
              <p:nvPr/>
            </p:nvSpPr>
            <p:spPr>
              <a:xfrm>
                <a:off x="2418875" y="101264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 YOUR </a:t>
                </a:r>
                <a:b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ALCOHOL </a:t>
                </a:r>
                <a:b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INTAKE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3A4D8938-8372-2AF5-630F-E089A1DBF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8" name="Group 49">
              <a:extLst>
                <a:ext uri="{FF2B5EF4-FFF2-40B4-BE49-F238E27FC236}">
                  <a16:creationId xmlns:a16="http://schemas.microsoft.com/office/drawing/2014/main" id="{4B594AFC-5214-3717-B02C-D4E95783C8A3}"/>
                </a:ext>
              </a:extLst>
            </p:cNvPr>
            <p:cNvGrpSpPr/>
            <p:nvPr/>
          </p:nvGrpSpPr>
          <p:grpSpPr>
            <a:xfrm>
              <a:off x="0" y="9126106"/>
              <a:ext cx="6879926" cy="909764"/>
              <a:chOff x="-4101" y="9133194"/>
              <a:chExt cx="6879926" cy="909764"/>
            </a:xfrm>
          </p:grpSpPr>
          <p:grpSp>
            <p:nvGrpSpPr>
              <p:cNvPr id="9" name="Group 50">
                <a:extLst>
                  <a:ext uri="{FF2B5EF4-FFF2-40B4-BE49-F238E27FC236}">
                    <a16:creationId xmlns:a16="http://schemas.microsoft.com/office/drawing/2014/main" id="{E62F0EF0-BF9D-D470-C426-6CE51A1DF4A7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11" name="Rectangle 52">
                  <a:extLst>
                    <a:ext uri="{FF2B5EF4-FFF2-40B4-BE49-F238E27FC236}">
                      <a16:creationId xmlns:a16="http://schemas.microsoft.com/office/drawing/2014/main" id="{E132B482-458E-01EC-8D9E-AC884E3B27F7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" name="TextBox 53">
                  <a:extLst>
                    <a:ext uri="{FF2B5EF4-FFF2-40B4-BE49-F238E27FC236}">
                      <a16:creationId xmlns:a16="http://schemas.microsoft.com/office/drawing/2014/main" id="{A380AB92-93CE-319D-F0D1-E3CDE393A846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© campaign was initiated by EONS and is run in association </a:t>
                  </a:r>
                  <a:br>
                    <a:rPr lang="en-GB" sz="1200" b="1" dirty="0">
                      <a:solidFill>
                        <a:srgbClr val="877C63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3" name="Group 54">
                  <a:extLst>
                    <a:ext uri="{FF2B5EF4-FFF2-40B4-BE49-F238E27FC236}">
                      <a16:creationId xmlns:a16="http://schemas.microsoft.com/office/drawing/2014/main" id="{956DF21C-DE15-1497-F327-11F3D475CB15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4" name="Ovaal 2">
                    <a:extLst>
                      <a:ext uri="{FF2B5EF4-FFF2-40B4-BE49-F238E27FC236}">
                        <a16:creationId xmlns:a16="http://schemas.microsoft.com/office/drawing/2014/main" id="{3A7A4AC4-7E65-2A0B-0FF8-4B101A7C5AC4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5" name="Picture 6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A9CF4D5E-A428-BC79-6AC0-C91F25BE41B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0" name="Graphic 51">
                <a:extLst>
                  <a:ext uri="{FF2B5EF4-FFF2-40B4-BE49-F238E27FC236}">
                    <a16:creationId xmlns:a16="http://schemas.microsoft.com/office/drawing/2014/main" id="{7D54DF39-70DA-E775-3187-4E1A1B14B2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547</Words>
  <Application>Microsoft Office PowerPoint</Application>
  <PresentationFormat>A4 Paper (210x297 mm)</PresentationFormat>
  <Paragraphs>77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10</cp:revision>
  <cp:lastPrinted>2021-11-01T10:57:37Z</cp:lastPrinted>
  <dcterms:created xsi:type="dcterms:W3CDTF">2021-10-31T06:37:30Z</dcterms:created>
  <dcterms:modified xsi:type="dcterms:W3CDTF">2023-02-16T14:13:17Z</dcterms:modified>
</cp:coreProperties>
</file>