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E78CC-DE29-46AC-8251-750F01C410AE}" v="32" dt="2023-02-13T03:56:54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F13C94F-1490-F8D8-3B91-790DB961E875}"/>
              </a:ext>
            </a:extLst>
          </p:cNvPr>
          <p:cNvGrpSpPr/>
          <p:nvPr/>
        </p:nvGrpSpPr>
        <p:grpSpPr>
          <a:xfrm>
            <a:off x="-84045" y="153870"/>
            <a:ext cx="6942045" cy="9919068"/>
            <a:chOff x="-84045" y="153870"/>
            <a:chExt cx="6942045" cy="99190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203679"/>
              <a:chOff x="2408957" y="375565"/>
              <a:chExt cx="2049983" cy="2203679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8957" y="93268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KUI TE JOOTE ALKOHOLI,</a:t>
                </a:r>
                <a:b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SIIS PIIRAKE KOGUST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80068D-47E3-D6D0-1BAC-E0A999715880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6" name="Rectangle 7">
                <a:extLst>
                  <a:ext uri="{FF2B5EF4-FFF2-40B4-BE49-F238E27FC236}">
                    <a16:creationId xmlns:a16="http://schemas.microsoft.com/office/drawing/2014/main" id="{29A44A9A-27E1-5056-2AED-0904D1EA024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7" name="TextBox 20">
                <a:extLst>
                  <a:ext uri="{FF2B5EF4-FFF2-40B4-BE49-F238E27FC236}">
                    <a16:creationId xmlns:a16="http://schemas.microsoft.com/office/drawing/2014/main" id="{08B64FA2-FB17-D1A0-19FE-B5445554F9FD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8" name="Group 21">
                <a:extLst>
                  <a:ext uri="{FF2B5EF4-FFF2-40B4-BE49-F238E27FC236}">
                    <a16:creationId xmlns:a16="http://schemas.microsoft.com/office/drawing/2014/main" id="{AA20E53A-32CD-C89F-B88C-B62B283A33BF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0" name="Ovaal 2">
                  <a:extLst>
                    <a:ext uri="{FF2B5EF4-FFF2-40B4-BE49-F238E27FC236}">
                      <a16:creationId xmlns:a16="http://schemas.microsoft.com/office/drawing/2014/main" id="{B3D43E56-A29A-3413-0F02-319CA709DF6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1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1A24F96-DBA8-62B8-3C00-0A449389A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9" name="Graphic 22">
                <a:extLst>
                  <a:ext uri="{FF2B5EF4-FFF2-40B4-BE49-F238E27FC236}">
                    <a16:creationId xmlns:a16="http://schemas.microsoft.com/office/drawing/2014/main" id="{447827B1-1F68-F89E-C657-3A8DB2CFA7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5A26AB3D-58FF-2765-95FE-58ABED6E60A1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elanikkonnale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B125581-697E-E43D-80EC-EC4A154BF634}"/>
              </a:ext>
            </a:extLst>
          </p:cNvPr>
          <p:cNvGrpSpPr/>
          <p:nvPr/>
        </p:nvGrpSpPr>
        <p:grpSpPr>
          <a:xfrm>
            <a:off x="-84045" y="-1"/>
            <a:ext cx="6942045" cy="10072939"/>
            <a:chOff x="-84045" y="-1"/>
            <a:chExt cx="6942045" cy="10072939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7956" y="3816978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956" y="416800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Kui Te joote alkoholi,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siis piirake kogust.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Alkoholist hoidumine </a:t>
              </a:r>
              <a:b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on vähiennetuse jaoks parem.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721A57-DAE9-B5E8-7819-A8FB7BA9829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DA24721-CB7B-BC2A-9F49-661633EDA80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C4658C0F-B314-8093-EAFB-D97D2C451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794170-8674-1A16-F85D-4CBDA4250A62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4" name="Rectangle 7">
                <a:extLst>
                  <a:ext uri="{FF2B5EF4-FFF2-40B4-BE49-F238E27FC236}">
                    <a16:creationId xmlns:a16="http://schemas.microsoft.com/office/drawing/2014/main" id="{6F06CAA6-B486-8F70-578A-39EF038C846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20">
                <a:extLst>
                  <a:ext uri="{FF2B5EF4-FFF2-40B4-BE49-F238E27FC236}">
                    <a16:creationId xmlns:a16="http://schemas.microsoft.com/office/drawing/2014/main" id="{19250F08-2A2D-747F-E9EA-9FF7E7D81066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21">
                <a:extLst>
                  <a:ext uri="{FF2B5EF4-FFF2-40B4-BE49-F238E27FC236}">
                    <a16:creationId xmlns:a16="http://schemas.microsoft.com/office/drawing/2014/main" id="{2BF86ABA-5569-22D7-DD86-4DEF46512605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AD2133E4-8ED7-5B82-FE0A-5DFD4BD24DE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24791D9-A2BA-A8FB-F963-D89A7D74FB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2">
                <a:extLst>
                  <a:ext uri="{FF2B5EF4-FFF2-40B4-BE49-F238E27FC236}">
                    <a16:creationId xmlns:a16="http://schemas.microsoft.com/office/drawing/2014/main" id="{B449BAA3-575B-17DF-4819-865B72EB9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745C5082-867A-D3DB-2E1E-7E60F26DFB11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0FD52D70-30BC-98CE-8B72-1DA79444863E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6510633-8ACE-5291-6306-1DB25CB576FF}"/>
              </a:ext>
            </a:extLst>
          </p:cNvPr>
          <p:cNvGrpSpPr/>
          <p:nvPr/>
        </p:nvGrpSpPr>
        <p:grpSpPr>
          <a:xfrm>
            <a:off x="-84045" y="-92148"/>
            <a:ext cx="6946144" cy="10165086"/>
            <a:chOff x="-84045" y="-92148"/>
            <a:chExt cx="6946144" cy="10165086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 tarbimist seostatakse vähemalt 8 erineva vähivormiga.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3010F2-30D8-DE2D-A8EA-1A76542CDAB8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E542FCD0-E298-8D89-B3B4-9270ED40F70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59AF1DC6-73C3-98B0-CEED-6816177E1ABC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1">
                <a:extLst>
                  <a:ext uri="{FF2B5EF4-FFF2-40B4-BE49-F238E27FC236}">
                    <a16:creationId xmlns:a16="http://schemas.microsoft.com/office/drawing/2014/main" id="{B6FB4B4C-6876-A67B-72A6-CD591C7FC327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C67E2C45-2D4E-763F-83CB-D92FB1EC345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AC6182C-6723-2AEF-3061-12859FC38B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BF1123F6-FC3E-81ED-D5A1-0A845ED8D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B055DE4-ED7C-49ED-21DF-0F27345DE3DF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6BA5A185-3DE6-64B9-549E-6711C97AD213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7B29A94-0A27-CC88-A2DF-5F032A39BB7F}"/>
              </a:ext>
            </a:extLst>
          </p:cNvPr>
          <p:cNvGrpSpPr/>
          <p:nvPr/>
        </p:nvGrpSpPr>
        <p:grpSpPr>
          <a:xfrm>
            <a:off x="-890076" y="-1"/>
            <a:ext cx="7765901" cy="10072939"/>
            <a:chOff x="-890076" y="-1"/>
            <a:chExt cx="7765901" cy="100729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299658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Mida vähem sa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 tarbid,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seda väiksem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on oht haigestuda </a:t>
              </a:r>
              <a:b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vähktõppe.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5FA151F-834D-460A-4C09-209B37E312FD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19573FB6-0DC9-F44B-781A-6AA407E31EB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B7F379DB-7C18-3034-3E62-5932287E64A1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1">
                <a:extLst>
                  <a:ext uri="{FF2B5EF4-FFF2-40B4-BE49-F238E27FC236}">
                    <a16:creationId xmlns:a16="http://schemas.microsoft.com/office/drawing/2014/main" id="{FE200276-9C08-32BD-ED28-6ABB2E8531EE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3C15CDD3-5C9A-442D-5ECB-1E9BA30A992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4742BE3-7101-9977-F794-9EFBC76BD1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2">
                <a:extLst>
                  <a:ext uri="{FF2B5EF4-FFF2-40B4-BE49-F238E27FC236}">
                    <a16:creationId xmlns:a16="http://schemas.microsoft.com/office/drawing/2014/main" id="{85B915D2-021C-81FD-533B-4B5FF3333A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1E5226B7-24B9-198C-B184-1CC87FE75BB4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E149B25F-A452-C65F-EF33-55F4DC462D1F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7456A06-C1C6-D5F6-1286-C538DCDC2E58}"/>
              </a:ext>
            </a:extLst>
          </p:cNvPr>
          <p:cNvGrpSpPr/>
          <p:nvPr/>
        </p:nvGrpSpPr>
        <p:grpSpPr>
          <a:xfrm>
            <a:off x="-357759" y="0"/>
            <a:ext cx="7233584" cy="10072938"/>
            <a:chOff x="-357759" y="0"/>
            <a:chExt cx="7233584" cy="100729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3E1C97-CF95-9913-9904-54A031D17C45}"/>
                </a:ext>
              </a:extLst>
            </p:cNvPr>
            <p:cNvGrpSpPr/>
            <p:nvPr/>
          </p:nvGrpSpPr>
          <p:grpSpPr>
            <a:xfrm>
              <a:off x="-357759" y="0"/>
              <a:ext cx="7233584" cy="9125947"/>
              <a:chOff x="-357759" y="0"/>
              <a:chExt cx="7233584" cy="9125947"/>
            </a:xfrm>
          </p:grpSpPr>
          <p:pic>
            <p:nvPicPr>
              <p:cNvPr id="15" name="Picture 14" descr="Nurse holding patient's hand">
                <a:extLst>
                  <a:ext uri="{FF2B5EF4-FFF2-40B4-BE49-F238E27FC236}">
                    <a16:creationId xmlns:a16="http://schemas.microsoft.com/office/drawing/2014/main" id="{7BA876DA-DA32-B83B-3193-9B63ECB44E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30" t="829" r="30627"/>
              <a:stretch/>
            </p:blipFill>
            <p:spPr>
              <a:xfrm>
                <a:off x="-4101" y="0"/>
                <a:ext cx="6879926" cy="9125947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271499" y="4849318"/>
                <a:ext cx="4472887" cy="3395272"/>
              </a:xfrm>
              <a:prstGeom prst="roundRect">
                <a:avLst/>
              </a:prstGeom>
              <a:solidFill>
                <a:schemeClr val="bg1">
                  <a:alpha val="79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F8E8331-1907-4253-9301-20ED1144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0" name="Freeform 74">
                <a:extLst>
                  <a:ext uri="{FF2B5EF4-FFF2-40B4-BE49-F238E27FC236}">
                    <a16:creationId xmlns:a16="http://schemas.microsoft.com/office/drawing/2014/main" id="{37D52375-E0D3-47D4-B1A5-F8E64AD30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57759" y="5431031"/>
                <a:ext cx="5731401" cy="1237878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800" dirty="0">
                    <a:gradFill>
                      <a:gsLst>
                        <a:gs pos="0">
                          <a:srgbClr val="F6F8FC"/>
                        </a:gs>
                        <a:gs pos="74000">
                          <a:srgbClr val="ABC0E4"/>
                        </a:gs>
                        <a:gs pos="83000">
                          <a:srgbClr val="ABC0E4"/>
                        </a:gs>
                        <a:gs pos="100000">
                          <a:srgbClr val="C7D5ED"/>
                        </a:gs>
                      </a:gsLst>
                      <a:lin ang="5400000" scaled="0"/>
                    </a:gradFill>
                    <a:effectLst/>
                    <a:latin typeface="Aharoni" panose="02010803020104030203" pitchFamily="2" charset="-79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Palu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tuge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õelt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b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või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teiselt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GB" sz="3600" b="1" i="0" dirty="0" err="1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tervishoiutöötajalt</a:t>
                </a:r>
                <a:r>
                  <a:rPr lang="en-GB" sz="3600" b="1" i="0" dirty="0">
                    <a:solidFill>
                      <a:srgbClr val="877C63"/>
                    </a:solidFill>
                    <a:effectLst/>
                    <a:latin typeface="Calibri" panose="020F0502020204030204" pitchFamily="34" charset="0"/>
                  </a:rPr>
                  <a:t>.</a:t>
                </a:r>
                <a:endParaRPr lang="en-GB" sz="48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17821" y="388491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5B6168C-C5FD-D3EB-E6DA-5A5DBEFF5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AEBF94F-AF87-21CE-E786-9B657A9DEAEF}"/>
                  </a:ext>
                </a:extLst>
              </p:cNvPr>
              <p:cNvGrpSpPr/>
              <p:nvPr/>
            </p:nvGrpSpPr>
            <p:grpSpPr>
              <a:xfrm>
                <a:off x="2529344" y="375565"/>
                <a:ext cx="1799302" cy="1805224"/>
                <a:chOff x="2529344" y="375565"/>
                <a:chExt cx="1799302" cy="1805224"/>
              </a:xfrm>
            </p:grpSpPr>
            <p:sp>
              <p:nvSpPr>
                <p:cNvPr id="5" name="Ovaal 41">
                  <a:extLst>
                    <a:ext uri="{FF2B5EF4-FFF2-40B4-BE49-F238E27FC236}">
                      <a16:creationId xmlns:a16="http://schemas.microsoft.com/office/drawing/2014/main" id="{EC25606C-326F-D9A4-0E45-48841793A3CB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877C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 dirty="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 dirty="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7" name="Picture 6" descr="Icon&#10;&#10;Description automatically generated">
                  <a:extLst>
                    <a:ext uri="{FF2B5EF4-FFF2-40B4-BE49-F238E27FC236}">
                      <a16:creationId xmlns:a16="http://schemas.microsoft.com/office/drawing/2014/main" id="{41159505-7C7F-88E7-6DF8-E09AF0FE4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1145" y="410315"/>
                  <a:ext cx="548640" cy="54864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E72AA22-3327-5780-DD3A-6EC4847ECC07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616ACD2-A28A-A343-2502-381657436C1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684EF-C44A-6726-449C-EFE1EDDF8451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0E5E087-FD8C-2EAB-A092-0FE1D914F080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F56B2A74-1AAF-2D81-1381-EBD9A15E6EE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2CF7D75-CE4D-C577-AAC0-F97F88AA1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977219E4-C602-70FB-D3B8-A2E295D984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BF1E2BB2-2CF9-FDA7-8375-06674E7ADA93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EC7D8242-90E0-78BB-E877-E6C6E0EDE9FD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EE06804-EFF4-3462-A190-0125776F23D9}"/>
              </a:ext>
            </a:extLst>
          </p:cNvPr>
          <p:cNvGrpSpPr/>
          <p:nvPr/>
        </p:nvGrpSpPr>
        <p:grpSpPr>
          <a:xfrm>
            <a:off x="-84045" y="153870"/>
            <a:ext cx="6942045" cy="9919068"/>
            <a:chOff x="-84045" y="153870"/>
            <a:chExt cx="6942045" cy="99190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EE42CC-1BCE-9668-C660-2980BCA819EC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8B5644D0-452F-EC3A-DCF9-5E6338F834B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9E306CBA-F1A6-C6FF-B2B5-2060A62B8DF6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21">
                <a:extLst>
                  <a:ext uri="{FF2B5EF4-FFF2-40B4-BE49-F238E27FC236}">
                    <a16:creationId xmlns:a16="http://schemas.microsoft.com/office/drawing/2014/main" id="{9FF0EAC6-9DC8-B981-DA8C-B1AE95F5E45F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1931E420-D778-3EE2-A369-1D55C221B4E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3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C01EBC1-D234-7BBE-8D38-6658B44D15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22">
                <a:extLst>
                  <a:ext uri="{FF2B5EF4-FFF2-40B4-BE49-F238E27FC236}">
                    <a16:creationId xmlns:a16="http://schemas.microsoft.com/office/drawing/2014/main" id="{A5822D34-7C87-BEE8-FDFF-042802092A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E3C7CE9E-C37E-F59E-7686-D598E774416C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6B411C41-E6BE-14B5-CDAC-25725C8F5C32}"/>
                </a:ext>
              </a:extLst>
            </p:cNvPr>
            <p:cNvSpPr txBox="1"/>
            <p:nvPr/>
          </p:nvSpPr>
          <p:spPr>
            <a:xfrm>
              <a:off x="131691" y="48284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Sõnumid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tervishoiutöötajatele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E373BC-142E-1E50-F7F1-043B8A194BD1}"/>
              </a:ext>
            </a:extLst>
          </p:cNvPr>
          <p:cNvGrpSpPr/>
          <p:nvPr/>
        </p:nvGrpSpPr>
        <p:grpSpPr>
          <a:xfrm>
            <a:off x="-113414" y="0"/>
            <a:ext cx="6971414" cy="10072938"/>
            <a:chOff x="-113414" y="0"/>
            <a:chExt cx="6971414" cy="10072938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02721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894" y="403165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Hinda alati patsientide võimalikku </a:t>
              </a:r>
              <a:b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alkoholi tarbimist.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584FDC-014E-7DD0-0E85-0E1B1AE402DD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8FE5BB3A-B96D-759A-F77C-06DB478F0DE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95E9719A-9416-A9CE-EFC1-24AF35C7679E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1" name="Group 21">
                <a:extLst>
                  <a:ext uri="{FF2B5EF4-FFF2-40B4-BE49-F238E27FC236}">
                    <a16:creationId xmlns:a16="http://schemas.microsoft.com/office/drawing/2014/main" id="{70D5CC4E-0611-CAB7-7AD1-612FCCF02B47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AD3B67F0-2C81-481A-3234-FEA907CF766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5E80EC7-6070-FB84-018E-667245B067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2" name="Graphic 22">
                <a:extLst>
                  <a:ext uri="{FF2B5EF4-FFF2-40B4-BE49-F238E27FC236}">
                    <a16:creationId xmlns:a16="http://schemas.microsoft.com/office/drawing/2014/main" id="{26EAA328-7D52-1D40-0BCA-739D57AF38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9F33FA0-793F-52B8-3043-C59E56C3C099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D3CEAA8B-C188-BF97-10EC-F77EDE4F6898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13FC016-DC21-D7E3-F89C-96587059AFAC}"/>
              </a:ext>
            </a:extLst>
          </p:cNvPr>
          <p:cNvGrpSpPr/>
          <p:nvPr/>
        </p:nvGrpSpPr>
        <p:grpSpPr>
          <a:xfrm>
            <a:off x="-84045" y="0"/>
            <a:ext cx="6954449" cy="10072938"/>
            <a:chOff x="-84045" y="0"/>
            <a:chExt cx="6954449" cy="10072938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93694" y="5594259"/>
              <a:ext cx="4068322" cy="2890612"/>
              <a:chOff x="833314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14" y="3243729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Paku </a:t>
                </a:r>
                <a:b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patsiendile </a:t>
                </a:r>
                <a:b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nõu, tuge </a:t>
                </a:r>
                <a:b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fi-FI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ja jälgimist. 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41C952E-CF6E-7642-410B-13DC5F6BC865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905BC07F-F597-AE53-BDFE-9E6EE46DA81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E64702D1-767A-A961-5E6F-B117CEDF9209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1">
                <a:extLst>
                  <a:ext uri="{FF2B5EF4-FFF2-40B4-BE49-F238E27FC236}">
                    <a16:creationId xmlns:a16="http://schemas.microsoft.com/office/drawing/2014/main" id="{D9EF99AB-BF45-27E6-C39D-0076248C4D5F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9386115F-1991-0648-2A94-F86C0A72883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91DFCAD-B8BE-7196-E398-4AC73B7A19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3BBEDF38-CDFB-9510-A1C1-005564B8DF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CE0567-E790-C2CC-7A84-79AD9A12B5C6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D297F8AA-B9C7-8118-A88C-F277CB1CAD26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F63A789-D82E-F5F0-3049-728A69DF0290}"/>
              </a:ext>
            </a:extLst>
          </p:cNvPr>
          <p:cNvGrpSpPr/>
          <p:nvPr/>
        </p:nvGrpSpPr>
        <p:grpSpPr>
          <a:xfrm>
            <a:off x="-84045" y="-1"/>
            <a:ext cx="6942045" cy="10072939"/>
            <a:chOff x="-84045" y="-1"/>
            <a:chExt cx="6942045" cy="10072939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B063B6-4476-B863-57B1-1B300EFBE546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CB769A0-FB22-2589-B3CA-B24374F08EF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9AE4E0-1463-56D9-E87E-AF398E893FCC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A27C81-C365-DA04-B8B6-53AED5BFD883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B38A906A-E073-BDFF-49E5-AC31612FB53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C76E003-FE89-D414-7B29-97AE87B250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A8BC100E-A11A-C2DF-6FCB-A73A353C95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C155ADDA-4EEB-1399-B878-B3EE7E4F4643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48A47C73-F027-3559-E828-1D93BD7CE7B6}"/>
                </a:ext>
              </a:extLst>
            </p:cNvPr>
            <p:cNvSpPr txBox="1"/>
            <p:nvPr/>
          </p:nvSpPr>
          <p:spPr>
            <a:xfrm>
              <a:off x="2408957" y="93268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KUI TE JOOTE ALKOHOLI,</a:t>
              </a:r>
              <a:b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SIIS PIIRAKE KOGUST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961F4A34-F20B-83EB-F3C1-4BDB769254E5}"/>
                </a:ext>
              </a:extLst>
            </p:cNvPr>
            <p:cNvSpPr txBox="1"/>
            <p:nvPr/>
          </p:nvSpPr>
          <p:spPr>
            <a:xfrm>
              <a:off x="2439903" y="5423825"/>
              <a:ext cx="41779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Kohandatud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E28779FA-4194-09F1-36E5-313432CFD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264142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Lisa </a:t>
              </a:r>
              <a:b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pilt</a:t>
              </a:r>
              <a:endParaRPr lang="en-GB" sz="32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508</Words>
  <Application>Microsoft Office PowerPoint</Application>
  <PresentationFormat>A4 Paper (210x297 mm)</PresentationFormat>
  <Paragraphs>71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2023-02-16T13:54:06Z</dcterms:modified>
</cp:coreProperties>
</file>