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62" r:id="rId4"/>
    <p:sldId id="295" r:id="rId5"/>
    <p:sldId id="291" r:id="rId6"/>
    <p:sldId id="287" r:id="rId7"/>
    <p:sldId id="281" r:id="rId8"/>
    <p:sldId id="284" r:id="rId9"/>
    <p:sldId id="279" r:id="rId10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7C63"/>
    <a:srgbClr val="D9A7A7"/>
    <a:srgbClr val="CC3300"/>
    <a:srgbClr val="F2F2F2"/>
    <a:srgbClr val="F3F3F3"/>
    <a:srgbClr val="DEDEDE"/>
    <a:srgbClr val="E0E0E0"/>
    <a:srgbClr val="F6F6F5"/>
    <a:srgbClr val="F7F6F5"/>
    <a:srgbClr val="F9F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47548D-1575-4BA2-AEC4-8A449412757D}" v="33" dt="2023-02-13T04:51:39.1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0" autoAdjust="0"/>
    <p:restoredTop sz="94652" autoAdjust="0"/>
  </p:normalViewPr>
  <p:slideViewPr>
    <p:cSldViewPr snapToGrid="0">
      <p:cViewPr varScale="1">
        <p:scale>
          <a:sx n="72" d="100"/>
          <a:sy n="72" d="100"/>
        </p:scale>
        <p:origin x="2242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16/02/2023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8.jpeg"/><Relationship Id="rId7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10" Type="http://schemas.openxmlformats.org/officeDocument/2006/relationships/image" Target="../media/image5.sv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254B541-7D35-0B8C-6976-EBF5B569E191}"/>
              </a:ext>
            </a:extLst>
          </p:cNvPr>
          <p:cNvGrpSpPr/>
          <p:nvPr/>
        </p:nvGrpSpPr>
        <p:grpSpPr>
          <a:xfrm>
            <a:off x="-10969" y="153870"/>
            <a:ext cx="6868968" cy="9908017"/>
            <a:chOff x="-10969" y="153870"/>
            <a:chExt cx="6868968" cy="9908017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28B1735-51B1-0D6F-DB10-4776CB354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9657B27-8444-E264-CB37-237EA3FBB723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3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F9A5E901-5689-E571-D9A6-8235B4D044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5" name="TextBox 7">
              <a:extLst>
                <a:ext uri="{FF2B5EF4-FFF2-40B4-BE49-F238E27FC236}">
                  <a16:creationId xmlns:a16="http://schemas.microsoft.com/office/drawing/2014/main" id="{EAE31E68-0408-13B0-A511-EA3127495A42}"/>
                </a:ext>
              </a:extLst>
            </p:cNvPr>
            <p:cNvSpPr txBox="1"/>
            <p:nvPr/>
          </p:nvSpPr>
          <p:spPr>
            <a:xfrm>
              <a:off x="2425934" y="939104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INDIEN U </a:t>
              </a:r>
              <a:b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ALCOHOL DRINKT, </a:t>
              </a:r>
              <a:b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BEPERK DE HOEVEELHEID</a:t>
              </a:r>
              <a:endParaRPr lang="en-GB" sz="13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6" name="TextBox 57">
              <a:extLst>
                <a:ext uri="{FF2B5EF4-FFF2-40B4-BE49-F238E27FC236}">
                  <a16:creationId xmlns:a16="http://schemas.microsoft.com/office/drawing/2014/main" id="{A7DD7AD4-EA7A-CA11-E595-FE9E53F54730}"/>
                </a:ext>
              </a:extLst>
            </p:cNvPr>
            <p:cNvSpPr txBox="1"/>
            <p:nvPr/>
          </p:nvSpPr>
          <p:spPr>
            <a:xfrm>
              <a:off x="130308" y="4555419"/>
              <a:ext cx="6586415" cy="2831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  <a:p>
              <a:pPr algn="ctr"/>
              <a:r>
                <a:rPr lang="nl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Boodschap </a:t>
              </a:r>
              <a:br>
                <a:rPr lang="nl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nl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voor de algemene populatie</a:t>
              </a:r>
            </a:p>
            <a:p>
              <a:pPr algn="ctr"/>
              <a:endParaRPr lang="es-ES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s-ES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7" name="Skupina 12">
              <a:extLst>
                <a:ext uri="{FF2B5EF4-FFF2-40B4-BE49-F238E27FC236}">
                  <a16:creationId xmlns:a16="http://schemas.microsoft.com/office/drawing/2014/main" id="{F481B00A-3B72-55C0-7522-4C0F0BAE93D2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8" name="Rectangle 23">
                <a:extLst>
                  <a:ext uri="{FF2B5EF4-FFF2-40B4-BE49-F238E27FC236}">
                    <a16:creationId xmlns:a16="http://schemas.microsoft.com/office/drawing/2014/main" id="{B23F9328-1EA4-AE96-677D-0FA4E0BCFE84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9" name="TextBox 24">
                <a:extLst>
                  <a:ext uri="{FF2B5EF4-FFF2-40B4-BE49-F238E27FC236}">
                    <a16:creationId xmlns:a16="http://schemas.microsoft.com/office/drawing/2014/main" id="{86EE47B2-4B92-AEA7-0B0C-F63EE795673E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877C63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877C63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877C63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0" name="Group 25">
                <a:extLst>
                  <a:ext uri="{FF2B5EF4-FFF2-40B4-BE49-F238E27FC236}">
                    <a16:creationId xmlns:a16="http://schemas.microsoft.com/office/drawing/2014/main" id="{BCF304C5-F4CB-6D9C-2241-D7E0BD5A7FA9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2" name="Ovaal 2">
                  <a:extLst>
                    <a:ext uri="{FF2B5EF4-FFF2-40B4-BE49-F238E27FC236}">
                      <a16:creationId xmlns:a16="http://schemas.microsoft.com/office/drawing/2014/main" id="{CA6F2C58-18A5-AD5A-AD44-02DDE451BC27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13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74EFDA83-00F3-2313-4F60-399663D226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1" name="Graphic 22">
                <a:extLst>
                  <a:ext uri="{FF2B5EF4-FFF2-40B4-BE49-F238E27FC236}">
                    <a16:creationId xmlns:a16="http://schemas.microsoft.com/office/drawing/2014/main" id="{7FCE91F4-8545-690B-A7EE-E575F3977F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D18823D0-E94D-481A-006F-A0ED7F9178C4}"/>
              </a:ext>
            </a:extLst>
          </p:cNvPr>
          <p:cNvGrpSpPr/>
          <p:nvPr/>
        </p:nvGrpSpPr>
        <p:grpSpPr>
          <a:xfrm>
            <a:off x="-18024" y="-1"/>
            <a:ext cx="6876023" cy="10061888"/>
            <a:chOff x="-18024" y="-1"/>
            <a:chExt cx="6876023" cy="10061888"/>
          </a:xfrm>
        </p:grpSpPr>
        <p:pic>
          <p:nvPicPr>
            <p:cNvPr id="8" name="Picture 7" descr="A picture containing spectacles&#10;&#10;Description automatically generated">
              <a:extLst>
                <a:ext uri="{FF2B5EF4-FFF2-40B4-BE49-F238E27FC236}">
                  <a16:creationId xmlns:a16="http://schemas.microsoft.com/office/drawing/2014/main" id="{D4BE5E82-68F1-A8F1-A5B2-0909D0BAF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3" t="-10" r="24905" b="38296"/>
            <a:stretch/>
          </p:blipFill>
          <p:spPr>
            <a:xfrm>
              <a:off x="-18024" y="-1"/>
              <a:ext cx="6872121" cy="990837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623009" y="3802801"/>
              <a:ext cx="5655833" cy="3348759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9019" y="3900330"/>
              <a:ext cx="578381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nl-NL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Indien u alcohol drinkt, </a:t>
              </a:r>
              <a:br>
                <a:rPr lang="nl-NL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beperk de hoeveelheid. </a:t>
              </a:r>
              <a:br>
                <a:rPr lang="nl-NL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Geen alcohol drinken is beter </a:t>
              </a:r>
              <a:br>
                <a:rPr lang="nl-NL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om uw risico op kanker </a:t>
              </a:r>
              <a:br>
                <a:rPr lang="nl-NL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te verlagen.</a:t>
              </a:r>
              <a:endParaRPr lang="en-GB" sz="60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9174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9B27EFB-E187-1723-E33B-E75560792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7CA8915-E5D5-4993-87C7-CB344724FBB3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689072D-6CE6-37F2-D231-920DF48304B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E8F58A8F-9152-8B8B-C385-B9F917092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05CF7E97-6733-6042-F80B-917C9721D573}"/>
                </a:ext>
              </a:extLst>
            </p:cNvPr>
            <p:cNvSpPr txBox="1"/>
            <p:nvPr/>
          </p:nvSpPr>
          <p:spPr>
            <a:xfrm>
              <a:off x="2425934" y="939104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INDIEN U </a:t>
              </a:r>
              <a:b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ALCOHOL DRINKT, </a:t>
              </a:r>
              <a:b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BEPERK DE HOEVEELHEID</a:t>
              </a:r>
              <a:endParaRPr lang="en-GB" sz="13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18" name="Skupina 12">
              <a:extLst>
                <a:ext uri="{FF2B5EF4-FFF2-40B4-BE49-F238E27FC236}">
                  <a16:creationId xmlns:a16="http://schemas.microsoft.com/office/drawing/2014/main" id="{ACF4E1B2-3AE2-D15F-E070-F8287E31CB5B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21" name="Rectangle 23">
                <a:extLst>
                  <a:ext uri="{FF2B5EF4-FFF2-40B4-BE49-F238E27FC236}">
                    <a16:creationId xmlns:a16="http://schemas.microsoft.com/office/drawing/2014/main" id="{B4C4B825-550B-62EA-9C0C-0108286795F7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2" name="TextBox 24">
                <a:extLst>
                  <a:ext uri="{FF2B5EF4-FFF2-40B4-BE49-F238E27FC236}">
                    <a16:creationId xmlns:a16="http://schemas.microsoft.com/office/drawing/2014/main" id="{DD2CBDB9-6282-ABF1-4204-E35147A2B992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877C63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877C63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877C63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3" name="Group 25">
                <a:extLst>
                  <a:ext uri="{FF2B5EF4-FFF2-40B4-BE49-F238E27FC236}">
                    <a16:creationId xmlns:a16="http://schemas.microsoft.com/office/drawing/2014/main" id="{B09ACE06-0CDB-C879-D5A1-B8EF1D5A9FBC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6" name="Ovaal 2">
                  <a:extLst>
                    <a:ext uri="{FF2B5EF4-FFF2-40B4-BE49-F238E27FC236}">
                      <a16:creationId xmlns:a16="http://schemas.microsoft.com/office/drawing/2014/main" id="{D1CFB926-DDB2-5A61-25B4-CC6A8FD2CEB7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27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BD44F518-6BE8-EE25-AC11-C4E3940A0B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4" name="Graphic 22">
                <a:extLst>
                  <a:ext uri="{FF2B5EF4-FFF2-40B4-BE49-F238E27FC236}">
                    <a16:creationId xmlns:a16="http://schemas.microsoft.com/office/drawing/2014/main" id="{B9B13672-F99C-F0E4-34C5-D175EE0F33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8" name="Rectangle 25">
              <a:extLst>
                <a:ext uri="{FF2B5EF4-FFF2-40B4-BE49-F238E27FC236}">
                  <a16:creationId xmlns:a16="http://schemas.microsoft.com/office/drawing/2014/main" id="{7CD1BD46-E283-3B50-B872-F30A53D279DE}"/>
                </a:ext>
              </a:extLst>
            </p:cNvPr>
            <p:cNvSpPr/>
            <p:nvPr/>
          </p:nvSpPr>
          <p:spPr>
            <a:xfrm>
              <a:off x="580839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B0A3D987-C6D2-B361-7BF2-E83FEC53B9E5}"/>
              </a:ext>
            </a:extLst>
          </p:cNvPr>
          <p:cNvGrpSpPr/>
          <p:nvPr/>
        </p:nvGrpSpPr>
        <p:grpSpPr>
          <a:xfrm>
            <a:off x="-10969" y="-92148"/>
            <a:ext cx="6873068" cy="10154035"/>
            <a:chOff x="-10969" y="-92148"/>
            <a:chExt cx="6873068" cy="10154035"/>
          </a:xfrm>
        </p:grpSpPr>
        <p:pic>
          <p:nvPicPr>
            <p:cNvPr id="9" name="Picture 8" descr="A glass of water on a table&#10;&#10;Description automatically generated with low confidence">
              <a:extLst>
                <a:ext uri="{FF2B5EF4-FFF2-40B4-BE49-F238E27FC236}">
                  <a16:creationId xmlns:a16="http://schemas.microsoft.com/office/drawing/2014/main" id="{AC4B3333-6DE3-550F-3238-29E65CFEB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03" t="16964" r="3562" b="29804"/>
            <a:stretch/>
          </p:blipFill>
          <p:spPr>
            <a:xfrm>
              <a:off x="-4101" y="-92148"/>
              <a:ext cx="6862101" cy="9998148"/>
            </a:xfrm>
            <a:prstGeom prst="rect">
              <a:avLst/>
            </a:prstGeom>
          </p:spPr>
        </p:pic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59BCD5CA-8A51-49B5-6256-B88299D89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0" r="2565"/>
            <a:stretch/>
          </p:blipFill>
          <p:spPr>
            <a:xfrm rot="5400000">
              <a:off x="-1580114" y="1487965"/>
              <a:ext cx="10022325" cy="68621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67030" y="2924881"/>
              <a:ext cx="6402706" cy="2261464"/>
            </a:xfrm>
            <a:prstGeom prst="roundRect">
              <a:avLst/>
            </a:prstGeom>
            <a:solidFill>
              <a:schemeClr val="bg1">
                <a:alpha val="72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030" y="2948782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nl-NL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Het drinken van alcohol wordt </a:t>
              </a:r>
              <a:br>
                <a:rPr lang="nl-NL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in verband gebracht met </a:t>
              </a:r>
              <a:br>
                <a:rPr lang="nl-NL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ten minste 8 soorten kanker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AE4C70F-DC1E-20DC-29D3-75560C902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82E753D-52AB-5C88-1BE3-BAFCAD3264C1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B2C9E221-E9F0-48C7-0D19-D29B2316AEB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D87F890A-ECBA-CE77-687D-5C3A1E36EE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9BA3825F-55DF-2E85-1EEA-49A863697E65}"/>
                </a:ext>
              </a:extLst>
            </p:cNvPr>
            <p:cNvSpPr txBox="1"/>
            <p:nvPr/>
          </p:nvSpPr>
          <p:spPr>
            <a:xfrm>
              <a:off x="2425934" y="939104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INDIEN U </a:t>
              </a:r>
              <a:b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ALCOHOL DRINKT, </a:t>
              </a:r>
              <a:b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BEPERK DE HOEVEELHEID</a:t>
              </a:r>
              <a:endParaRPr lang="en-GB" sz="13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21" name="Skupina 12">
              <a:extLst>
                <a:ext uri="{FF2B5EF4-FFF2-40B4-BE49-F238E27FC236}">
                  <a16:creationId xmlns:a16="http://schemas.microsoft.com/office/drawing/2014/main" id="{A4C702CA-6773-9A13-451B-87E4D1B6AFD5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22" name="Rectangle 23">
                <a:extLst>
                  <a:ext uri="{FF2B5EF4-FFF2-40B4-BE49-F238E27FC236}">
                    <a16:creationId xmlns:a16="http://schemas.microsoft.com/office/drawing/2014/main" id="{A52323AA-C302-76E8-FE3C-FA2B8214AC36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3" name="TextBox 24">
                <a:extLst>
                  <a:ext uri="{FF2B5EF4-FFF2-40B4-BE49-F238E27FC236}">
                    <a16:creationId xmlns:a16="http://schemas.microsoft.com/office/drawing/2014/main" id="{FCAB2DEE-5957-F3A8-FA31-B338B4E25F0C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877C63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877C63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877C63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4" name="Group 25">
                <a:extLst>
                  <a:ext uri="{FF2B5EF4-FFF2-40B4-BE49-F238E27FC236}">
                    <a16:creationId xmlns:a16="http://schemas.microsoft.com/office/drawing/2014/main" id="{2208169B-841F-A148-B69F-8F6FB7B7F999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7" name="Ovaal 2">
                  <a:extLst>
                    <a:ext uri="{FF2B5EF4-FFF2-40B4-BE49-F238E27FC236}">
                      <a16:creationId xmlns:a16="http://schemas.microsoft.com/office/drawing/2014/main" id="{A562294F-534C-42B4-74DC-50F6367A52BD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28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05DB372B-9969-0901-184E-75033F3646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6" name="Graphic 22">
                <a:extLst>
                  <a:ext uri="{FF2B5EF4-FFF2-40B4-BE49-F238E27FC236}">
                    <a16:creationId xmlns:a16="http://schemas.microsoft.com/office/drawing/2014/main" id="{82CF45F6-6617-DA5C-0103-F2E31500DE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201F3CA2-03BC-EA90-D42B-60F4235F2049}"/>
                </a:ext>
              </a:extLst>
            </p:cNvPr>
            <p:cNvSpPr/>
            <p:nvPr/>
          </p:nvSpPr>
          <p:spPr>
            <a:xfrm>
              <a:off x="580839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E5B4E458-43CE-4844-FBEF-A7A95FDBC37F}"/>
              </a:ext>
            </a:extLst>
          </p:cNvPr>
          <p:cNvGrpSpPr/>
          <p:nvPr/>
        </p:nvGrpSpPr>
        <p:grpSpPr>
          <a:xfrm>
            <a:off x="-890076" y="-1"/>
            <a:ext cx="7765901" cy="10061888"/>
            <a:chOff x="-890076" y="-1"/>
            <a:chExt cx="7765901" cy="1006188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9A5CC7-312B-F6A0-B405-08B7FF36C903}"/>
                </a:ext>
              </a:extLst>
            </p:cNvPr>
            <p:cNvSpPr/>
            <p:nvPr/>
          </p:nvSpPr>
          <p:spPr>
            <a:xfrm>
              <a:off x="5829" y="-1"/>
              <a:ext cx="6857999" cy="457522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DEDEDE"/>
                </a:gs>
                <a:gs pos="83000">
                  <a:srgbClr val="F3F3F3"/>
                </a:gs>
                <a:gs pos="100000">
                  <a:srgbClr val="F2F2F2"/>
                </a:gs>
              </a:gsLst>
              <a:lin ang="13500000" scaled="1"/>
              <a:tileRect/>
            </a:gradFill>
            <a:ln>
              <a:solidFill>
                <a:srgbClr val="F3F3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bstract background of simple node and mesh">
              <a:extLst>
                <a:ext uri="{FF2B5EF4-FFF2-40B4-BE49-F238E27FC236}">
                  <a16:creationId xmlns:a16="http://schemas.microsoft.com/office/drawing/2014/main" id="{E558CEE1-0688-81D1-87D1-5E09D42656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6" t="-63370" r="-74" b="-654"/>
            <a:stretch/>
          </p:blipFill>
          <p:spPr>
            <a:xfrm flipH="1">
              <a:off x="-4101" y="1705170"/>
              <a:ext cx="6879926" cy="7428673"/>
            </a:xfrm>
            <a:prstGeom prst="rect">
              <a:avLst/>
            </a:prstGeom>
          </p:spPr>
        </p:pic>
        <p:pic>
          <p:nvPicPr>
            <p:cNvPr id="9" name="Picture 8" descr="A picture containing indoor, container, curtain, glass&#10;&#10;Description automatically generated">
              <a:extLst>
                <a:ext uri="{FF2B5EF4-FFF2-40B4-BE49-F238E27FC236}">
                  <a16:creationId xmlns:a16="http://schemas.microsoft.com/office/drawing/2014/main" id="{CC494FBA-7178-138A-9A88-006E1A7F0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" t="26816" r="25262" b="2350"/>
            <a:stretch/>
          </p:blipFill>
          <p:spPr>
            <a:xfrm>
              <a:off x="-26027" y="-1"/>
              <a:ext cx="6871724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05288" y="2737733"/>
              <a:ext cx="4023357" cy="3946602"/>
            </a:xfrm>
            <a:prstGeom prst="roundRect">
              <a:avLst/>
            </a:prstGeom>
            <a:solidFill>
              <a:schemeClr val="bg1">
                <a:alpha val="4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90076" y="3127557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nl-NL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Hoe minder </a:t>
              </a:r>
              <a:br>
                <a:rPr lang="nl-NL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alcohol u drinkt, </a:t>
              </a:r>
              <a:br>
                <a:rPr lang="nl-NL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hoe lager </a:t>
              </a:r>
              <a:br>
                <a:rPr lang="nl-NL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uw risico op kanker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C58273D-2E28-D781-C51C-355DD5D9B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378053-E02E-74E8-A7A5-DA1D56CE2EF9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34958285-610C-3AEE-03D8-046942338AC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9EFBBD06-6C92-76DD-06FA-899F4EE31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6070581C-EC53-7563-7E56-C5930DD58CD3}"/>
                </a:ext>
              </a:extLst>
            </p:cNvPr>
            <p:cNvSpPr txBox="1"/>
            <p:nvPr/>
          </p:nvSpPr>
          <p:spPr>
            <a:xfrm>
              <a:off x="2425934" y="939104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INDIEN U </a:t>
              </a:r>
              <a:b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ALCOHOL DRINKT, </a:t>
              </a:r>
              <a:b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BEPERK DE HOEVEELHEID</a:t>
              </a:r>
              <a:endParaRPr lang="en-GB" sz="13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22" name="Skupina 12">
              <a:extLst>
                <a:ext uri="{FF2B5EF4-FFF2-40B4-BE49-F238E27FC236}">
                  <a16:creationId xmlns:a16="http://schemas.microsoft.com/office/drawing/2014/main" id="{A6226C0B-BDD0-927E-1066-4B8A913CF8FD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23" name="Rectangle 23">
                <a:extLst>
                  <a:ext uri="{FF2B5EF4-FFF2-40B4-BE49-F238E27FC236}">
                    <a16:creationId xmlns:a16="http://schemas.microsoft.com/office/drawing/2014/main" id="{BB39A101-24AF-F2FC-99BD-7D22B7D1830D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0D4F04BF-7DE5-B246-410D-4C97CEB3B993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877C63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877C63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877C63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01469E23-49C4-12D3-41BA-53EEC916C575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8" name="Ovaal 2">
                  <a:extLst>
                    <a:ext uri="{FF2B5EF4-FFF2-40B4-BE49-F238E27FC236}">
                      <a16:creationId xmlns:a16="http://schemas.microsoft.com/office/drawing/2014/main" id="{893F791F-01F8-5FB9-6F0B-4D5F1B145764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29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24817D53-63A1-8484-A59C-46720F94B8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7" name="Graphic 22">
                <a:extLst>
                  <a:ext uri="{FF2B5EF4-FFF2-40B4-BE49-F238E27FC236}">
                    <a16:creationId xmlns:a16="http://schemas.microsoft.com/office/drawing/2014/main" id="{EAFE3512-B495-C31A-2039-9FD8AB445E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0" name="Rectangle 25">
              <a:extLst>
                <a:ext uri="{FF2B5EF4-FFF2-40B4-BE49-F238E27FC236}">
                  <a16:creationId xmlns:a16="http://schemas.microsoft.com/office/drawing/2014/main" id="{D278BA0F-113E-5008-99BB-4807BEA3F94A}"/>
                </a:ext>
              </a:extLst>
            </p:cNvPr>
            <p:cNvSpPr/>
            <p:nvPr/>
          </p:nvSpPr>
          <p:spPr>
            <a:xfrm>
              <a:off x="580839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0EC1EE16-8662-C9F0-7396-F0450846B832}"/>
              </a:ext>
            </a:extLst>
          </p:cNvPr>
          <p:cNvGrpSpPr/>
          <p:nvPr/>
        </p:nvGrpSpPr>
        <p:grpSpPr>
          <a:xfrm>
            <a:off x="-487391" y="0"/>
            <a:ext cx="7363216" cy="10061887"/>
            <a:chOff x="-487391" y="0"/>
            <a:chExt cx="7363216" cy="10061887"/>
          </a:xfrm>
        </p:grpSpPr>
        <p:pic>
          <p:nvPicPr>
            <p:cNvPr id="15" name="Picture 14" descr="Nurse holding patient's hand">
              <a:extLst>
                <a:ext uri="{FF2B5EF4-FFF2-40B4-BE49-F238E27FC236}">
                  <a16:creationId xmlns:a16="http://schemas.microsoft.com/office/drawing/2014/main" id="{7BA876DA-DA32-B83B-3193-9B63ECB44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0" t="829" r="30627"/>
            <a:stretch/>
          </p:blipFill>
          <p:spPr>
            <a:xfrm>
              <a:off x="-4101" y="0"/>
              <a:ext cx="6879926" cy="912594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71499" y="4577929"/>
              <a:ext cx="4213623" cy="4181630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87391" y="4821796"/>
              <a:ext cx="573140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nl-NL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Vraag </a:t>
              </a:r>
              <a:br>
                <a:rPr lang="nl-NL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uw verpleegkundige </a:t>
              </a:r>
              <a:br>
                <a:rPr lang="nl-NL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of andere </a:t>
              </a:r>
              <a:br>
                <a:rPr lang="nl-NL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zorgverlener </a:t>
              </a:r>
              <a:br>
                <a:rPr lang="nl-NL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om ondersteuning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5B6168C-C5FD-D3EB-E6DA-5A5DBEFF5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AEBF94F-AF87-21CE-E786-9B657A9DEAE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EC25606C-326F-D9A4-0E45-48841793A3C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41159505-7C7F-88E7-6DF8-E09AF0FE43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F6D86E54-55BC-AF69-3E85-5A03423A27A1}"/>
                </a:ext>
              </a:extLst>
            </p:cNvPr>
            <p:cNvSpPr txBox="1"/>
            <p:nvPr/>
          </p:nvSpPr>
          <p:spPr>
            <a:xfrm>
              <a:off x="2425934" y="939104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INDIEN U </a:t>
              </a:r>
              <a:b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ALCOHOL DRINKT, </a:t>
              </a:r>
              <a:b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BEPERK DE HOEVEELHEID</a:t>
              </a:r>
              <a:endParaRPr lang="en-GB" sz="13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22" name="Skupina 12">
              <a:extLst>
                <a:ext uri="{FF2B5EF4-FFF2-40B4-BE49-F238E27FC236}">
                  <a16:creationId xmlns:a16="http://schemas.microsoft.com/office/drawing/2014/main" id="{5ADCCE4E-D25C-601F-6906-F3C054908F59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23" name="Rectangle 23">
                <a:extLst>
                  <a:ext uri="{FF2B5EF4-FFF2-40B4-BE49-F238E27FC236}">
                    <a16:creationId xmlns:a16="http://schemas.microsoft.com/office/drawing/2014/main" id="{32F8B088-F437-0B47-CA9C-3BEEAD817875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0FFD01D3-9420-B854-9392-0D115317C427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877C63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877C63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877C63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9F3AB640-C894-EEBD-64BC-CB434E5EC8D1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8" name="Ovaal 2">
                  <a:extLst>
                    <a:ext uri="{FF2B5EF4-FFF2-40B4-BE49-F238E27FC236}">
                      <a16:creationId xmlns:a16="http://schemas.microsoft.com/office/drawing/2014/main" id="{65994D23-B098-3E62-5C69-3538F021700B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29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0DDC9A1D-2F66-DE97-A68C-A981853970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7" name="Graphic 22">
                <a:extLst>
                  <a:ext uri="{FF2B5EF4-FFF2-40B4-BE49-F238E27FC236}">
                    <a16:creationId xmlns:a16="http://schemas.microsoft.com/office/drawing/2014/main" id="{0C2CC57C-59CE-9C3D-D3B3-123E6E497D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0" name="Rectangle 25">
              <a:extLst>
                <a:ext uri="{FF2B5EF4-FFF2-40B4-BE49-F238E27FC236}">
                  <a16:creationId xmlns:a16="http://schemas.microsoft.com/office/drawing/2014/main" id="{C45DD76C-22A0-2628-FCF5-C1EF458E211A}"/>
                </a:ext>
              </a:extLst>
            </p:cNvPr>
            <p:cNvSpPr/>
            <p:nvPr/>
          </p:nvSpPr>
          <p:spPr>
            <a:xfrm>
              <a:off x="580839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38F3843D-3B91-2BFC-AC1C-3F51F30D5E7A}"/>
              </a:ext>
            </a:extLst>
          </p:cNvPr>
          <p:cNvGrpSpPr/>
          <p:nvPr/>
        </p:nvGrpSpPr>
        <p:grpSpPr>
          <a:xfrm>
            <a:off x="-10969" y="153870"/>
            <a:ext cx="6868968" cy="9908017"/>
            <a:chOff x="-10969" y="153870"/>
            <a:chExt cx="6868968" cy="9908017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85B69A4-3EA8-7659-C0B8-D7553D54DB80}"/>
                </a:ext>
              </a:extLst>
            </p:cNvPr>
            <p:cNvGrpSpPr/>
            <p:nvPr/>
          </p:nvGrpSpPr>
          <p:grpSpPr>
            <a:xfrm>
              <a:off x="2425934" y="375565"/>
              <a:ext cx="2049983" cy="2210094"/>
              <a:chOff x="2425934" y="375565"/>
              <a:chExt cx="2049983" cy="2210094"/>
            </a:xfrm>
          </p:grpSpPr>
          <p:sp>
            <p:nvSpPr>
              <p:cNvPr id="3" name="Ovaal 41">
                <a:extLst>
                  <a:ext uri="{FF2B5EF4-FFF2-40B4-BE49-F238E27FC236}">
                    <a16:creationId xmlns:a16="http://schemas.microsoft.com/office/drawing/2014/main" id="{E408ED14-35F9-F8F0-56CC-96579D3FA58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" name="TextBox 7">
                <a:extLst>
                  <a:ext uri="{FF2B5EF4-FFF2-40B4-BE49-F238E27FC236}">
                    <a16:creationId xmlns:a16="http://schemas.microsoft.com/office/drawing/2014/main" id="{D727E477-3908-E27A-A30C-7CCD71BF957B}"/>
                  </a:ext>
                </a:extLst>
              </p:cNvPr>
              <p:cNvSpPr txBox="1"/>
              <p:nvPr/>
            </p:nvSpPr>
            <p:spPr>
              <a:xfrm>
                <a:off x="2425934" y="939104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300" b="1" kern="1200" dirty="0">
                    <a:solidFill>
                      <a:srgbClr val="FFFFFF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INDIEN U </a:t>
                </a:r>
                <a:br>
                  <a:rPr lang="en-US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ALCOHOL DRINKT, </a:t>
                </a:r>
                <a:br>
                  <a:rPr lang="en-US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3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BEPERK DE HOEVEELHEID</a:t>
                </a:r>
                <a:endParaRPr lang="en-GB" sz="13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5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D807BF64-89EA-98AA-E586-38627A9955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15" name="TextBox 7">
              <a:extLst>
                <a:ext uri="{FF2B5EF4-FFF2-40B4-BE49-F238E27FC236}">
                  <a16:creationId xmlns:a16="http://schemas.microsoft.com/office/drawing/2014/main" id="{BC0AD824-612A-621B-499D-EF1098FE6D77}"/>
                </a:ext>
              </a:extLst>
            </p:cNvPr>
            <p:cNvSpPr txBox="1"/>
            <p:nvPr/>
          </p:nvSpPr>
          <p:spPr>
            <a:xfrm>
              <a:off x="2425934" y="939104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INDIEN U </a:t>
              </a:r>
              <a:b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ALCOHOL DRINKT, </a:t>
              </a:r>
              <a:b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BEPERK DE HOEVEELHEID</a:t>
              </a:r>
              <a:endParaRPr lang="en-GB" sz="13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16" name="Skupina 12">
              <a:extLst>
                <a:ext uri="{FF2B5EF4-FFF2-40B4-BE49-F238E27FC236}">
                  <a16:creationId xmlns:a16="http://schemas.microsoft.com/office/drawing/2014/main" id="{421435C0-9998-8FB0-A097-25A5EED96E38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17" name="Rectangle 23">
                <a:extLst>
                  <a:ext uri="{FF2B5EF4-FFF2-40B4-BE49-F238E27FC236}">
                    <a16:creationId xmlns:a16="http://schemas.microsoft.com/office/drawing/2014/main" id="{2EB59A4D-7706-5E88-0613-655F5D77B65D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18" name="TextBox 24">
                <a:extLst>
                  <a:ext uri="{FF2B5EF4-FFF2-40B4-BE49-F238E27FC236}">
                    <a16:creationId xmlns:a16="http://schemas.microsoft.com/office/drawing/2014/main" id="{B78C1F25-9714-6449-FE28-147A9B9789D9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877C63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877C63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877C63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1" name="Group 25">
                <a:extLst>
                  <a:ext uri="{FF2B5EF4-FFF2-40B4-BE49-F238E27FC236}">
                    <a16:creationId xmlns:a16="http://schemas.microsoft.com/office/drawing/2014/main" id="{E95F94CC-F110-8508-5AF3-C6673530BB9D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3" name="Ovaal 2">
                  <a:extLst>
                    <a:ext uri="{FF2B5EF4-FFF2-40B4-BE49-F238E27FC236}">
                      <a16:creationId xmlns:a16="http://schemas.microsoft.com/office/drawing/2014/main" id="{1E0C3ABB-94E0-97E3-2E74-E42A351DD0AE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24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CCB67424-18C1-1A48-FD01-F4E25E8426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2" name="Graphic 22">
                <a:extLst>
                  <a:ext uri="{FF2B5EF4-FFF2-40B4-BE49-F238E27FC236}">
                    <a16:creationId xmlns:a16="http://schemas.microsoft.com/office/drawing/2014/main" id="{FD428D47-729B-8F95-1167-4140B8DBB2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6" name="TextBox 57">
              <a:extLst>
                <a:ext uri="{FF2B5EF4-FFF2-40B4-BE49-F238E27FC236}">
                  <a16:creationId xmlns:a16="http://schemas.microsoft.com/office/drawing/2014/main" id="{7D4658A1-3A61-AE4B-51C0-F5017A0496F5}"/>
                </a:ext>
              </a:extLst>
            </p:cNvPr>
            <p:cNvSpPr txBox="1"/>
            <p:nvPr/>
          </p:nvSpPr>
          <p:spPr>
            <a:xfrm>
              <a:off x="132258" y="4639869"/>
              <a:ext cx="6586415" cy="233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  <a:p>
              <a:pPr algn="ctr"/>
              <a:r>
                <a:rPr lang="en-GB" sz="3200" b="1" dirty="0" err="1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Boodschap</a:t>
              </a:r>
              <a:r>
                <a:rPr lang="en-GB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GB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dirty="0" err="1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voor</a:t>
              </a:r>
              <a:r>
                <a:rPr lang="en-GB" sz="3200" b="1" dirty="0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de </a:t>
              </a:r>
              <a:r>
                <a:rPr lang="en-GB" sz="3200" b="1" dirty="0" err="1">
                  <a:solidFill>
                    <a:srgbClr val="877C6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zorgverleners</a:t>
              </a:r>
              <a:endParaRPr lang="en-GB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71E9541E-D288-FF71-A900-2B7EDEDF07F6}"/>
              </a:ext>
            </a:extLst>
          </p:cNvPr>
          <p:cNvGrpSpPr/>
          <p:nvPr/>
        </p:nvGrpSpPr>
        <p:grpSpPr>
          <a:xfrm>
            <a:off x="-95588" y="-12088"/>
            <a:ext cx="6953588" cy="10073975"/>
            <a:chOff x="-95588" y="-12088"/>
            <a:chExt cx="6953588" cy="10073975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8B8CB515-FEC8-4656-9BC7-2A8F10714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73" t="2233" r="-1" b="1359"/>
            <a:stretch/>
          </p:blipFill>
          <p:spPr>
            <a:xfrm>
              <a:off x="-95588" y="-12088"/>
              <a:ext cx="6953588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771296" y="3377519"/>
              <a:ext cx="5345140" cy="3296521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315" y="3917651"/>
              <a:ext cx="575178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nl-NL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Beoordeel altijd </a:t>
              </a:r>
              <a:br>
                <a:rPr lang="nl-NL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of uw patiënten </a:t>
              </a:r>
              <a:br>
                <a:rPr lang="nl-NL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nl-NL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alcohol drinken</a:t>
              </a:r>
              <a:endParaRPr lang="en-GB" sz="24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2A0147C-F24F-6F13-ABE1-F5581667435A}"/>
                </a:ext>
              </a:extLst>
            </p:cNvPr>
            <p:cNvSpPr/>
            <p:nvPr/>
          </p:nvSpPr>
          <p:spPr>
            <a:xfrm>
              <a:off x="431279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B4B24AD-D99F-76D7-5B9B-1F892E40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4" name="Ovaal 41">
              <a:extLst>
                <a:ext uri="{FF2B5EF4-FFF2-40B4-BE49-F238E27FC236}">
                  <a16:creationId xmlns:a16="http://schemas.microsoft.com/office/drawing/2014/main" id="{C93BFFB3-8FD4-03A5-E976-E5118F64E97C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877C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6BCC474F-C6C7-F572-3EFF-704F48BFD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145" y="410315"/>
              <a:ext cx="548640" cy="548640"/>
            </a:xfrm>
            <a:prstGeom prst="rect">
              <a:avLst/>
            </a:prstGeom>
          </p:spPr>
        </p:pic>
        <p:pic>
          <p:nvPicPr>
            <p:cNvPr id="9" name="Graphic 51">
              <a:extLst>
                <a:ext uri="{FF2B5EF4-FFF2-40B4-BE49-F238E27FC236}">
                  <a16:creationId xmlns:a16="http://schemas.microsoft.com/office/drawing/2014/main" id="{D67E4757-6BA9-D390-2653-10C63B8D5B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" r="36621" b="-13923"/>
            <a:stretch/>
          </p:blipFill>
          <p:spPr>
            <a:xfrm>
              <a:off x="6065897" y="9386978"/>
              <a:ext cx="703986" cy="331414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C4FBA7D1-A0C1-50A7-A60B-BFEBA427F603}"/>
                </a:ext>
              </a:extLst>
            </p:cNvPr>
            <p:cNvSpPr txBox="1"/>
            <p:nvPr/>
          </p:nvSpPr>
          <p:spPr>
            <a:xfrm>
              <a:off x="2425934" y="939104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INDIEN U </a:t>
              </a:r>
              <a:b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ALCOHOL DRINKT, </a:t>
              </a:r>
              <a:b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BEPERK DE HOEVEELHEID</a:t>
              </a:r>
              <a:endParaRPr lang="en-GB" sz="13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17" name="Skupina 12">
              <a:extLst>
                <a:ext uri="{FF2B5EF4-FFF2-40B4-BE49-F238E27FC236}">
                  <a16:creationId xmlns:a16="http://schemas.microsoft.com/office/drawing/2014/main" id="{98A570B3-3F2B-A38E-DCDF-0AB334ED5C80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18" name="Rectangle 23">
                <a:extLst>
                  <a:ext uri="{FF2B5EF4-FFF2-40B4-BE49-F238E27FC236}">
                    <a16:creationId xmlns:a16="http://schemas.microsoft.com/office/drawing/2014/main" id="{49CD7D85-C878-4E27-00AA-965E24E550A6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1" name="TextBox 24">
                <a:extLst>
                  <a:ext uri="{FF2B5EF4-FFF2-40B4-BE49-F238E27FC236}">
                    <a16:creationId xmlns:a16="http://schemas.microsoft.com/office/drawing/2014/main" id="{8A52169F-0EBD-BF64-0537-0BF22228C943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877C63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877C63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877C63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2" name="Group 25">
                <a:extLst>
                  <a:ext uri="{FF2B5EF4-FFF2-40B4-BE49-F238E27FC236}">
                    <a16:creationId xmlns:a16="http://schemas.microsoft.com/office/drawing/2014/main" id="{441BE630-D483-9131-D22E-2079114B54AD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6" name="Ovaal 2">
                  <a:extLst>
                    <a:ext uri="{FF2B5EF4-FFF2-40B4-BE49-F238E27FC236}">
                      <a16:creationId xmlns:a16="http://schemas.microsoft.com/office/drawing/2014/main" id="{B1432E7D-FA6D-D367-5F83-0A6193F8C168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27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A7F0902B-2FEA-58D9-CFC4-FD2DA179D1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4" name="Graphic 22">
                <a:extLst>
                  <a:ext uri="{FF2B5EF4-FFF2-40B4-BE49-F238E27FC236}">
                    <a16:creationId xmlns:a16="http://schemas.microsoft.com/office/drawing/2014/main" id="{CC29888B-66EC-75DB-8B81-4844A10F50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8" name="Rectangle 25">
              <a:extLst>
                <a:ext uri="{FF2B5EF4-FFF2-40B4-BE49-F238E27FC236}">
                  <a16:creationId xmlns:a16="http://schemas.microsoft.com/office/drawing/2014/main" id="{A5CF30CF-1B01-9624-CA57-320545485CA0}"/>
                </a:ext>
              </a:extLst>
            </p:cNvPr>
            <p:cNvSpPr/>
            <p:nvPr/>
          </p:nvSpPr>
          <p:spPr>
            <a:xfrm>
              <a:off x="580839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EFA40F2C-B833-E43A-D0D3-743530EB88B1}"/>
              </a:ext>
            </a:extLst>
          </p:cNvPr>
          <p:cNvGrpSpPr/>
          <p:nvPr/>
        </p:nvGrpSpPr>
        <p:grpSpPr>
          <a:xfrm>
            <a:off x="-10969" y="0"/>
            <a:ext cx="6881373" cy="10061887"/>
            <a:chOff x="-10969" y="0"/>
            <a:chExt cx="6881373" cy="10061887"/>
          </a:xfrm>
        </p:grpSpPr>
        <p:pic>
          <p:nvPicPr>
            <p:cNvPr id="12" name="Picture 11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8802ACF2-5886-AFAC-F668-5A7C164CD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9" b="1795"/>
            <a:stretch/>
          </p:blipFill>
          <p:spPr>
            <a:xfrm>
              <a:off x="-1" y="0"/>
              <a:ext cx="6870405" cy="9930176"/>
            </a:xfrm>
            <a:prstGeom prst="rect">
              <a:avLst/>
            </a:prstGeom>
          </p:spPr>
        </p:pic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3CD941-2679-B156-7E9A-60AA69670CD9}"/>
                </a:ext>
              </a:extLst>
            </p:cNvPr>
            <p:cNvGrpSpPr/>
            <p:nvPr/>
          </p:nvGrpSpPr>
          <p:grpSpPr>
            <a:xfrm>
              <a:off x="1193694" y="5594259"/>
              <a:ext cx="4068322" cy="2890612"/>
              <a:chOff x="833314" y="3156082"/>
              <a:chExt cx="5539617" cy="297734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1077931" y="3156082"/>
                <a:ext cx="5050384" cy="2977340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314" y="3544807"/>
                <a:ext cx="5539617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r>
                  <a:rPr lang="nl-NL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Bied advies, ondersteuning </a:t>
                </a:r>
                <a:br>
                  <a:rPr lang="nl-NL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nl-NL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en opvolging</a:t>
                </a:r>
                <a:endParaRPr lang="en-GB" sz="600" b="1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32A7D6-4418-4D73-8FF1-BC263DF6FB10}"/>
                </a:ext>
              </a:extLst>
            </p:cNvPr>
            <p:cNvGrpSpPr/>
            <p:nvPr/>
          </p:nvGrpSpPr>
          <p:grpSpPr>
            <a:xfrm>
              <a:off x="433928" y="382065"/>
              <a:ext cx="1792224" cy="1792224"/>
              <a:chOff x="1433852" y="1700836"/>
              <a:chExt cx="2823923" cy="2823924"/>
            </a:xfrm>
          </p:grpSpPr>
          <p:sp>
            <p:nvSpPr>
              <p:cNvPr id="30" name="Ovaal 2">
                <a:extLst>
                  <a:ext uri="{FF2B5EF4-FFF2-40B4-BE49-F238E27FC236}">
                    <a16:creationId xmlns:a16="http://schemas.microsoft.com/office/drawing/2014/main" id="{72B3D861-DE96-44B4-A2B1-1A48D27B27D8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Picture 3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3CF413F-ED04-4D80-B3F3-2957C1402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3A41ACC-DCC3-0F59-1C36-4BDAC7C29B2B}"/>
                </a:ext>
              </a:extLst>
            </p:cNvPr>
            <p:cNvSpPr/>
            <p:nvPr/>
          </p:nvSpPr>
          <p:spPr>
            <a:xfrm>
              <a:off x="439174" y="408429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1C431A-D95B-D031-3E4E-FB66F8A03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595C4A9-D919-DC0E-0977-66489F947EF6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CEA05DB-4471-E53A-A9E1-FB97093D440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569502AA-9015-3F53-F7E0-8AB7BA5A3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FB845867-2D75-3F08-8590-8CAC1D9048CA}"/>
                </a:ext>
              </a:extLst>
            </p:cNvPr>
            <p:cNvSpPr txBox="1"/>
            <p:nvPr/>
          </p:nvSpPr>
          <p:spPr>
            <a:xfrm>
              <a:off x="2425934" y="939104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INDIEN U </a:t>
              </a:r>
              <a:b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ALCOHOL DRINKT, </a:t>
              </a:r>
              <a:b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BEPERK DE HOEVEELHEID</a:t>
              </a:r>
              <a:endParaRPr lang="en-GB" sz="13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21" name="Skupina 12">
              <a:extLst>
                <a:ext uri="{FF2B5EF4-FFF2-40B4-BE49-F238E27FC236}">
                  <a16:creationId xmlns:a16="http://schemas.microsoft.com/office/drawing/2014/main" id="{09AF575D-20D0-483B-0210-B0E074DA3208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22" name="Rectangle 23">
                <a:extLst>
                  <a:ext uri="{FF2B5EF4-FFF2-40B4-BE49-F238E27FC236}">
                    <a16:creationId xmlns:a16="http://schemas.microsoft.com/office/drawing/2014/main" id="{72EBB27D-7240-0203-0DE1-F8E145916F1C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3" name="TextBox 24">
                <a:extLst>
                  <a:ext uri="{FF2B5EF4-FFF2-40B4-BE49-F238E27FC236}">
                    <a16:creationId xmlns:a16="http://schemas.microsoft.com/office/drawing/2014/main" id="{748C767F-4552-CF36-930D-44F20F72ACC1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877C63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877C63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877C63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4" name="Group 25">
                <a:extLst>
                  <a:ext uri="{FF2B5EF4-FFF2-40B4-BE49-F238E27FC236}">
                    <a16:creationId xmlns:a16="http://schemas.microsoft.com/office/drawing/2014/main" id="{1F4E4183-F835-9059-3AE2-ACB7C8AC07C8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7" name="Ovaal 2">
                  <a:extLst>
                    <a:ext uri="{FF2B5EF4-FFF2-40B4-BE49-F238E27FC236}">
                      <a16:creationId xmlns:a16="http://schemas.microsoft.com/office/drawing/2014/main" id="{82EBBADF-B8BD-5984-6220-6A03AFA31969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28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F2DA8C96-91BD-0142-BE0E-0E1EC50E64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6" name="Graphic 22">
                <a:extLst>
                  <a:ext uri="{FF2B5EF4-FFF2-40B4-BE49-F238E27FC236}">
                    <a16:creationId xmlns:a16="http://schemas.microsoft.com/office/drawing/2014/main" id="{74184407-DEB2-ECD3-D3D4-719999110D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2" name="Rectangle 25">
              <a:extLst>
                <a:ext uri="{FF2B5EF4-FFF2-40B4-BE49-F238E27FC236}">
                  <a16:creationId xmlns:a16="http://schemas.microsoft.com/office/drawing/2014/main" id="{B61D8B6F-6297-0C7C-4962-ED2D8AFDC826}"/>
                </a:ext>
              </a:extLst>
            </p:cNvPr>
            <p:cNvSpPr/>
            <p:nvPr/>
          </p:nvSpPr>
          <p:spPr>
            <a:xfrm>
              <a:off x="580839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1663D3DA-B772-CCC7-FC1C-1B0E2C036135}"/>
              </a:ext>
            </a:extLst>
          </p:cNvPr>
          <p:cNvGrpSpPr/>
          <p:nvPr/>
        </p:nvGrpSpPr>
        <p:grpSpPr>
          <a:xfrm>
            <a:off x="-18024" y="-1"/>
            <a:ext cx="6876023" cy="10061888"/>
            <a:chOff x="-18024" y="-1"/>
            <a:chExt cx="6876023" cy="10061888"/>
          </a:xfrm>
        </p:grpSpPr>
        <p:pic>
          <p:nvPicPr>
            <p:cNvPr id="7" name="Picture 6" descr="A picture containing spectacles&#10;&#10;Description automatically generated">
              <a:extLst>
                <a:ext uri="{FF2B5EF4-FFF2-40B4-BE49-F238E27FC236}">
                  <a16:creationId xmlns:a16="http://schemas.microsoft.com/office/drawing/2014/main" id="{17A8EA35-0EA5-F6C3-CF1F-F3155C75B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3" t="-10" r="24905" b="38296"/>
            <a:stretch/>
          </p:blipFill>
          <p:spPr>
            <a:xfrm>
              <a:off x="-18024" y="-1"/>
              <a:ext cx="6872121" cy="990837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2393347-F201-5ACD-4072-5E79D864C946}"/>
                </a:ext>
              </a:extLst>
            </p:cNvPr>
            <p:cNvSpPr/>
            <p:nvPr/>
          </p:nvSpPr>
          <p:spPr>
            <a:xfrm>
              <a:off x="43320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A8E9F1C-6238-1A6A-CD0E-AD5E33743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3D7F5A4-C85B-E63B-AE1D-9CD084050A13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ECBEB37-6421-9EC3-974B-750BE841EA8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3A4D8938-8372-2AF5-630F-E089A1DBF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4601097E-7DC3-E85E-9758-C269D6562D62}"/>
                </a:ext>
              </a:extLst>
            </p:cNvPr>
            <p:cNvSpPr txBox="1"/>
            <p:nvPr/>
          </p:nvSpPr>
          <p:spPr>
            <a:xfrm>
              <a:off x="2425934" y="939104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INDIEN U </a:t>
              </a:r>
              <a:b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ALCOHOL DRINKT, </a:t>
              </a:r>
              <a:b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3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BEPERK DE HOEVEELHEID</a:t>
              </a:r>
              <a:endParaRPr lang="en-GB" sz="13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18" name="Skupina 12">
              <a:extLst>
                <a:ext uri="{FF2B5EF4-FFF2-40B4-BE49-F238E27FC236}">
                  <a16:creationId xmlns:a16="http://schemas.microsoft.com/office/drawing/2014/main" id="{7C6B9F36-2772-B31A-3267-86600059E5F0}"/>
                </a:ext>
              </a:extLst>
            </p:cNvPr>
            <p:cNvGrpSpPr/>
            <p:nvPr/>
          </p:nvGrpSpPr>
          <p:grpSpPr>
            <a:xfrm>
              <a:off x="-10969" y="9116407"/>
              <a:ext cx="6868968" cy="945480"/>
              <a:chOff x="-10968" y="9092099"/>
              <a:chExt cx="6868968" cy="945480"/>
            </a:xfrm>
          </p:grpSpPr>
          <p:sp>
            <p:nvSpPr>
              <p:cNvPr id="21" name="Rectangle 23">
                <a:extLst>
                  <a:ext uri="{FF2B5EF4-FFF2-40B4-BE49-F238E27FC236}">
                    <a16:creationId xmlns:a16="http://schemas.microsoft.com/office/drawing/2014/main" id="{82346417-8545-3CA8-0E3E-69B2C44CAB25}"/>
                  </a:ext>
                </a:extLst>
              </p:cNvPr>
              <p:cNvSpPr/>
              <p:nvPr/>
            </p:nvSpPr>
            <p:spPr>
              <a:xfrm>
                <a:off x="-10968" y="90920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2" name="TextBox 24">
                <a:extLst>
                  <a:ext uri="{FF2B5EF4-FFF2-40B4-BE49-F238E27FC236}">
                    <a16:creationId xmlns:a16="http://schemas.microsoft.com/office/drawing/2014/main" id="{B0072940-2EAD-2BC7-633A-89B91201DDFE}"/>
                  </a:ext>
                </a:extLst>
              </p:cNvPr>
              <p:cNvSpPr txBox="1"/>
              <p:nvPr/>
            </p:nvSpPr>
            <p:spPr>
              <a:xfrm>
                <a:off x="-22" y="91911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nl-NL" sz="1200" b="1" dirty="0">
                    <a:solidFill>
                      <a:srgbClr val="877C63"/>
                    </a:solidFill>
                    <a:effectLst/>
                  </a:rPr>
                  <a:t>De PrEvCan©-campagne is geïnitieerd door EONS en wordt samen met onze </a:t>
                </a:r>
                <a:br>
                  <a:rPr lang="nl-NL" sz="1200" b="1" dirty="0">
                    <a:solidFill>
                      <a:srgbClr val="877C63"/>
                    </a:solidFill>
                    <a:effectLst/>
                  </a:rPr>
                </a:br>
                <a:r>
                  <a:rPr lang="nl-NL" sz="1200" b="1" dirty="0">
                    <a:solidFill>
                      <a:srgbClr val="877C63"/>
                    </a:solidFill>
                    <a:effectLst/>
                  </a:rPr>
                  <a:t>belangrijkste partner ESMO uitgevoerd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. 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Meer </a:t>
                </a:r>
                <a:r>
                  <a:rPr lang="en-US" sz="1200" b="1" dirty="0" err="1">
                    <a:solidFill>
                      <a:srgbClr val="877C63"/>
                    </a:solidFill>
                    <a:cs typeface="Aharoni" panose="02010803020104030203" pitchFamily="2" charset="-79"/>
                  </a:rPr>
                  <a:t>informatie</a:t>
                </a:r>
                <a: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877C63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3" name="Group 25">
                <a:extLst>
                  <a:ext uri="{FF2B5EF4-FFF2-40B4-BE49-F238E27FC236}">
                    <a16:creationId xmlns:a16="http://schemas.microsoft.com/office/drawing/2014/main" id="{6B51D233-5E96-A517-E717-1BB7CCD4CA77}"/>
                  </a:ext>
                </a:extLst>
              </p:cNvPr>
              <p:cNvGrpSpPr/>
              <p:nvPr/>
            </p:nvGrpSpPr>
            <p:grpSpPr>
              <a:xfrm>
                <a:off x="142079" y="9191193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6" name="Ovaal 2">
                  <a:extLst>
                    <a:ext uri="{FF2B5EF4-FFF2-40B4-BE49-F238E27FC236}">
                      <a16:creationId xmlns:a16="http://schemas.microsoft.com/office/drawing/2014/main" id="{6F27E159-D4C8-08B8-4601-DF9E0772980F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27" name="Picture 30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294CBC83-48CE-46E9-FC8C-7FD60D2E6B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4" name="Graphic 22">
                <a:extLst>
                  <a:ext uri="{FF2B5EF4-FFF2-40B4-BE49-F238E27FC236}">
                    <a16:creationId xmlns:a16="http://schemas.microsoft.com/office/drawing/2014/main" id="{8B9155C3-82D9-D849-44BC-CEAF28A230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63229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8" name="Rectangle 25">
              <a:extLst>
                <a:ext uri="{FF2B5EF4-FFF2-40B4-BE49-F238E27FC236}">
                  <a16:creationId xmlns:a16="http://schemas.microsoft.com/office/drawing/2014/main" id="{C102E653-EA02-8ACC-D4BC-09277E448CAA}"/>
                </a:ext>
              </a:extLst>
            </p:cNvPr>
            <p:cNvSpPr/>
            <p:nvPr/>
          </p:nvSpPr>
          <p:spPr>
            <a:xfrm>
              <a:off x="580839" y="79738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Voeg het logo van uw organisatie </a:t>
              </a:r>
              <a:b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nl-NL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hier toe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9" name="Text Box 2">
              <a:extLst>
                <a:ext uri="{FF2B5EF4-FFF2-40B4-BE49-F238E27FC236}">
                  <a16:creationId xmlns:a16="http://schemas.microsoft.com/office/drawing/2014/main" id="{A3FD9F03-A6FB-332A-6A3A-9FC46057D1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9775" y="5769796"/>
              <a:ext cx="464600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6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2800" b="1" dirty="0" err="1">
                  <a:solidFill>
                    <a:srgbClr val="877C63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Gepersonaliseerde</a:t>
              </a:r>
              <a:r>
                <a:rPr lang="en-GB" sz="2800" b="1" dirty="0">
                  <a:solidFill>
                    <a:srgbClr val="877C63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br>
                <a:rPr lang="en-GB" sz="2800" b="1" dirty="0">
                  <a:solidFill>
                    <a:srgbClr val="877C63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en-GB" sz="2800" b="1" dirty="0" err="1">
                  <a:solidFill>
                    <a:srgbClr val="877C63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tekst</a:t>
              </a:r>
              <a:endParaRPr lang="en-GB" sz="2800" b="1" dirty="0">
                <a:solidFill>
                  <a:srgbClr val="877C63"/>
                </a:solidFill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n-GB" sz="2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0" name="Text Box 2">
              <a:extLst>
                <a:ext uri="{FF2B5EF4-FFF2-40B4-BE49-F238E27FC236}">
                  <a16:creationId xmlns:a16="http://schemas.microsoft.com/office/drawing/2014/main" id="{75F6D045-FB53-8D7E-893A-C1321407F1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174" y="3530874"/>
              <a:ext cx="2119643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6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nl" sz="2800" b="1" dirty="0">
                  <a:solidFill>
                    <a:srgbClr val="877C63"/>
                  </a:solidFill>
                  <a:latin typeface="Calibri" panose="020F0502020204030204" pitchFamily="34" charset="0"/>
                </a:rPr>
                <a:t>Voeg hier </a:t>
              </a:r>
              <a:br>
                <a:rPr lang="nl" sz="2800" b="1" dirty="0">
                  <a:solidFill>
                    <a:srgbClr val="877C63"/>
                  </a:solidFill>
                  <a:latin typeface="Calibri" panose="020F0502020204030204" pitchFamily="34" charset="0"/>
                </a:rPr>
              </a:br>
              <a:r>
                <a:rPr lang="nl" sz="2800" b="1" dirty="0">
                  <a:solidFill>
                    <a:srgbClr val="877C63"/>
                  </a:solidFill>
                  <a:latin typeface="Calibri" panose="020F0502020204030204" pitchFamily="34" charset="0"/>
                </a:rPr>
                <a:t>uw foto toe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n-GB" sz="2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609</Words>
  <Application>Microsoft Office PowerPoint</Application>
  <PresentationFormat>A4 Paper (210x297 mm)</PresentationFormat>
  <Paragraphs>62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2021-11-01T10:57:37Z</cp:lastPrinted>
  <dcterms:created xsi:type="dcterms:W3CDTF">2021-10-31T06:37:30Z</dcterms:created>
  <dcterms:modified xsi:type="dcterms:W3CDTF">2023-02-16T13:49:12Z</dcterms:modified>
</cp:coreProperties>
</file>