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9089B-0460-4DD0-955E-1E476F6FB43D}" v="32" dt="2023-02-13T03:35:11.1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0" autoAdjust="0"/>
    <p:restoredTop sz="94652" autoAdjust="0"/>
  </p:normalViewPr>
  <p:slideViewPr>
    <p:cSldViewPr snapToGrid="0">
      <p:cViewPr varScale="1">
        <p:scale>
          <a:sx n="72" d="100"/>
          <a:sy n="72" d="100"/>
        </p:scale>
        <p:origin x="2242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6D74042-E312-4306-74EC-E0ED31AA4337}"/>
              </a:ext>
            </a:extLst>
          </p:cNvPr>
          <p:cNvGrpSpPr/>
          <p:nvPr/>
        </p:nvGrpSpPr>
        <p:grpSpPr>
          <a:xfrm>
            <a:off x="-5489" y="153870"/>
            <a:ext cx="6868968" cy="9881426"/>
            <a:chOff x="-5489" y="153870"/>
            <a:chExt cx="6868968" cy="988142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29945"/>
              <a:chOff x="2396115" y="375565"/>
              <a:chExt cx="2049983" cy="2229945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396115" y="95895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OMEZTE KONZUMACI ALKOHOLU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64FCB1-1BC3-2ED4-C6B1-7A3D114A82D9}"/>
                </a:ext>
              </a:extLst>
            </p:cNvPr>
            <p:cNvSpPr txBox="1"/>
            <p:nvPr/>
          </p:nvSpPr>
          <p:spPr>
            <a:xfrm>
              <a:off x="132258" y="4861397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</a:t>
              </a:r>
              <a:r>
                <a:rPr lang="cs-CZ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ělení</a:t>
              </a:r>
              <a:r>
                <a:rPr lang="cs-CZ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pro širokou veřejnost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29">
              <a:extLst>
                <a:ext uri="{FF2B5EF4-FFF2-40B4-BE49-F238E27FC236}">
                  <a16:creationId xmlns:a16="http://schemas.microsoft.com/office/drawing/2014/main" id="{A046E415-D45D-B0AB-20DE-099D2EDDE903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8F8D13B7-E8F3-B75C-C5FB-31FE2547819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8" name="TextBox 31">
                <a:extLst>
                  <a:ext uri="{FF2B5EF4-FFF2-40B4-BE49-F238E27FC236}">
                    <a16:creationId xmlns:a16="http://schemas.microsoft.com/office/drawing/2014/main" id="{FDF6BA62-D794-C07F-C539-A83307347F6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32">
                <a:extLst>
                  <a:ext uri="{FF2B5EF4-FFF2-40B4-BE49-F238E27FC236}">
                    <a16:creationId xmlns:a16="http://schemas.microsoft.com/office/drawing/2014/main" id="{582E025C-289E-35CB-E0C4-D24204DD265F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DB624B21-7E2C-EAC3-2661-5F7ADF0CDD15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12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CF672D5-4277-ED04-9430-796BCC5D88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0" name="Graphic 33">
                <a:extLst>
                  <a:ext uri="{FF2B5EF4-FFF2-40B4-BE49-F238E27FC236}">
                    <a16:creationId xmlns:a16="http://schemas.microsoft.com/office/drawing/2014/main" id="{384098A3-8727-43B0-12FE-140234BC04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17CA4B9-A4C0-5302-0CD8-9FBACAC13884}"/>
              </a:ext>
            </a:extLst>
          </p:cNvPr>
          <p:cNvGrpSpPr/>
          <p:nvPr/>
        </p:nvGrpSpPr>
        <p:grpSpPr>
          <a:xfrm>
            <a:off x="-18024" y="-1"/>
            <a:ext cx="6881503" cy="10035297"/>
            <a:chOff x="-18024" y="-1"/>
            <a:chExt cx="6881503" cy="10035297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7956" y="3816978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966" y="3923208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Pokud pijete alkohol,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ať již jakéhokoliv druhu,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omezte jeho spotřebu.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 zájmu prevence rakoviny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je lepší alkohol nepít.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71D005-5460-8CDD-1704-047559F4A268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E8C08E5B-1CDC-0A5B-42D6-B194F976ECB3}"/>
                </a:ext>
              </a:extLst>
            </p:cNvPr>
            <p:cNvSpPr txBox="1"/>
            <p:nvPr/>
          </p:nvSpPr>
          <p:spPr>
            <a:xfrm>
              <a:off x="2396115" y="95895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OMEZTE KONZUMACI ALKOHOLU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2" name="Group 29">
              <a:extLst>
                <a:ext uri="{FF2B5EF4-FFF2-40B4-BE49-F238E27FC236}">
                  <a16:creationId xmlns:a16="http://schemas.microsoft.com/office/drawing/2014/main" id="{DA3A05E2-1A64-689E-1CF5-73F4E2B5F181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3" name="Rectangle 30">
                <a:extLst>
                  <a:ext uri="{FF2B5EF4-FFF2-40B4-BE49-F238E27FC236}">
                    <a16:creationId xmlns:a16="http://schemas.microsoft.com/office/drawing/2014/main" id="{E44A1E95-812B-C5AF-BEA4-90054C11FF2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67296F62-F64F-8C1B-9CAC-30CCD191F20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6" name="Group 32">
                <a:extLst>
                  <a:ext uri="{FF2B5EF4-FFF2-40B4-BE49-F238E27FC236}">
                    <a16:creationId xmlns:a16="http://schemas.microsoft.com/office/drawing/2014/main" id="{CCE5B635-969F-4098-612B-5F3E9D978AAC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5B4F3839-9A3E-32CA-3456-7BBDC2A5F48F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9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B742997-7572-587F-0DB6-71C8F992A8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7" name="Graphic 33">
                <a:extLst>
                  <a:ext uri="{FF2B5EF4-FFF2-40B4-BE49-F238E27FC236}">
                    <a16:creationId xmlns:a16="http://schemas.microsoft.com/office/drawing/2014/main" id="{C3EFAEE5-8892-7659-2F27-667731426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1C2BA791-A1A8-74FB-2065-2DF4158EE831}"/>
              </a:ext>
            </a:extLst>
          </p:cNvPr>
          <p:cNvGrpSpPr/>
          <p:nvPr/>
        </p:nvGrpSpPr>
        <p:grpSpPr>
          <a:xfrm>
            <a:off x="-5489" y="-92148"/>
            <a:ext cx="6868968" cy="10127444"/>
            <a:chOff x="-5489" y="-92148"/>
            <a:chExt cx="6868968" cy="10127444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13" y="323344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Konzumace alkoholu je spojena s nějméně 8 typy rakoviny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C09536-D0B0-E71A-178B-9FBF9EEF9A51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ABF9E0F-78F5-D9B2-20A7-BB2A6C7C0B88}"/>
                </a:ext>
              </a:extLst>
            </p:cNvPr>
            <p:cNvSpPr txBox="1"/>
            <p:nvPr/>
          </p:nvSpPr>
          <p:spPr>
            <a:xfrm>
              <a:off x="2396115" y="95895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OMEZTE KONZUMACI ALKOHOLU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2" name="Group 29">
              <a:extLst>
                <a:ext uri="{FF2B5EF4-FFF2-40B4-BE49-F238E27FC236}">
                  <a16:creationId xmlns:a16="http://schemas.microsoft.com/office/drawing/2014/main" id="{F264ED3D-7DAF-8B80-FC5E-A5B74197D2C9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3" name="Rectangle 30">
                <a:extLst>
                  <a:ext uri="{FF2B5EF4-FFF2-40B4-BE49-F238E27FC236}">
                    <a16:creationId xmlns:a16="http://schemas.microsoft.com/office/drawing/2014/main" id="{8BF1A371-C2F5-5564-21C0-8AA46EA5585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DF72B4D6-2764-C85F-A58E-BFC96FE7EFB4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6" name="Group 32">
                <a:extLst>
                  <a:ext uri="{FF2B5EF4-FFF2-40B4-BE49-F238E27FC236}">
                    <a16:creationId xmlns:a16="http://schemas.microsoft.com/office/drawing/2014/main" id="{36A66091-0D8D-5906-172B-01688AC80F25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C3004C8D-2DFE-4611-F994-2D63F93377CB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9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61DE303-33D8-EB21-D709-F3F64E3EB1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7" name="Graphic 33">
                <a:extLst>
                  <a:ext uri="{FF2B5EF4-FFF2-40B4-BE49-F238E27FC236}">
                    <a16:creationId xmlns:a16="http://schemas.microsoft.com/office/drawing/2014/main" id="{AB750241-3620-D9F7-E105-19BBF66795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C292B94-1063-B4FC-2AA6-929519B2D598}"/>
              </a:ext>
            </a:extLst>
          </p:cNvPr>
          <p:cNvGrpSpPr/>
          <p:nvPr/>
        </p:nvGrpSpPr>
        <p:grpSpPr>
          <a:xfrm>
            <a:off x="-890076" y="-1"/>
            <a:ext cx="7765901" cy="10035297"/>
            <a:chOff x="-890076" y="-1"/>
            <a:chExt cx="7765901" cy="1003529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0076" y="3012985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Čím méně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alkoholu pijete,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tím nižší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je vaše riziko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vzniku rakoviny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1197E9-33F2-92A3-C075-914ECC7DD560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A4581658-0714-E42B-774A-CA3A6EF5530E}"/>
                </a:ext>
              </a:extLst>
            </p:cNvPr>
            <p:cNvSpPr txBox="1"/>
            <p:nvPr/>
          </p:nvSpPr>
          <p:spPr>
            <a:xfrm>
              <a:off x="2396115" y="95895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OMEZTE KONZUMACI ALKOHOLU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3" name="Group 29">
              <a:extLst>
                <a:ext uri="{FF2B5EF4-FFF2-40B4-BE49-F238E27FC236}">
                  <a16:creationId xmlns:a16="http://schemas.microsoft.com/office/drawing/2014/main" id="{09DD3569-E24D-4C37-0A1A-090FCCA8AE36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4" name="Rectangle 30">
                <a:extLst>
                  <a:ext uri="{FF2B5EF4-FFF2-40B4-BE49-F238E27FC236}">
                    <a16:creationId xmlns:a16="http://schemas.microsoft.com/office/drawing/2014/main" id="{5AF06B16-1B0B-E200-93A3-BE43ACC24C4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31">
                <a:extLst>
                  <a:ext uri="{FF2B5EF4-FFF2-40B4-BE49-F238E27FC236}">
                    <a16:creationId xmlns:a16="http://schemas.microsoft.com/office/drawing/2014/main" id="{13CCFBE8-2B44-B28F-C09D-2E7D00A4D47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32">
                <a:extLst>
                  <a:ext uri="{FF2B5EF4-FFF2-40B4-BE49-F238E27FC236}">
                    <a16:creationId xmlns:a16="http://schemas.microsoft.com/office/drawing/2014/main" id="{3BF9B8AB-EB5E-E35F-D5FE-6BEF7C51B02C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0DF79C1C-623F-F955-3E3C-2EC610460C58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37A3591-DECE-D7AE-2971-4314B80E2A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33">
                <a:extLst>
                  <a:ext uri="{FF2B5EF4-FFF2-40B4-BE49-F238E27FC236}">
                    <a16:creationId xmlns:a16="http://schemas.microsoft.com/office/drawing/2014/main" id="{654129EC-A7FF-BE56-A49F-EBEF1413E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5CC452A-B5C4-9FD0-D124-F87D229C88BD}"/>
              </a:ext>
            </a:extLst>
          </p:cNvPr>
          <p:cNvGrpSpPr/>
          <p:nvPr/>
        </p:nvGrpSpPr>
        <p:grpSpPr>
          <a:xfrm>
            <a:off x="-270288" y="0"/>
            <a:ext cx="7146113" cy="10035296"/>
            <a:chOff x="-270288" y="0"/>
            <a:chExt cx="7146113" cy="10035296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498" y="4562973"/>
              <a:ext cx="4647831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70288" y="4953000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Požádejte o podporu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zdravotní sestru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či jiného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zdravotnického </a:t>
              </a:r>
              <a:b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pracovníka 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A423D1-2D47-9E76-2A0E-18CE992174F4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6BED51B8-F3AB-52F0-1E26-D5B2A9E29B1D}"/>
                </a:ext>
              </a:extLst>
            </p:cNvPr>
            <p:cNvSpPr txBox="1"/>
            <p:nvPr/>
          </p:nvSpPr>
          <p:spPr>
            <a:xfrm>
              <a:off x="2396115" y="95895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OMEZTE KONZUMACI ALKOHOLU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1" name="Group 29">
              <a:extLst>
                <a:ext uri="{FF2B5EF4-FFF2-40B4-BE49-F238E27FC236}">
                  <a16:creationId xmlns:a16="http://schemas.microsoft.com/office/drawing/2014/main" id="{7E1E9052-2E2E-11A1-B9FB-9A2096E54CCC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2" name="Rectangle 30">
                <a:extLst>
                  <a:ext uri="{FF2B5EF4-FFF2-40B4-BE49-F238E27FC236}">
                    <a16:creationId xmlns:a16="http://schemas.microsoft.com/office/drawing/2014/main" id="{B97C392C-18DB-701F-5DD4-F2B08BF4DF4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3" name="TextBox 31">
                <a:extLst>
                  <a:ext uri="{FF2B5EF4-FFF2-40B4-BE49-F238E27FC236}">
                    <a16:creationId xmlns:a16="http://schemas.microsoft.com/office/drawing/2014/main" id="{E2020964-99F4-8BD0-D5AD-DDDE273ED685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32">
                <a:extLst>
                  <a:ext uri="{FF2B5EF4-FFF2-40B4-BE49-F238E27FC236}">
                    <a16:creationId xmlns:a16="http://schemas.microsoft.com/office/drawing/2014/main" id="{CA968CC0-A7A2-76C4-8356-84C7D5FAECBE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6F5263F9-83AF-E3D1-68FD-04B0BDE2A838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8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4615748-E5E3-EAFC-C0F5-36B5BBAA90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33">
                <a:extLst>
                  <a:ext uri="{FF2B5EF4-FFF2-40B4-BE49-F238E27FC236}">
                    <a16:creationId xmlns:a16="http://schemas.microsoft.com/office/drawing/2014/main" id="{4BC8BF28-3607-4A79-C315-4F7439527A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95DE3A5-98F8-8E4F-898B-93BBE3D52321}"/>
              </a:ext>
            </a:extLst>
          </p:cNvPr>
          <p:cNvGrpSpPr/>
          <p:nvPr/>
        </p:nvGrpSpPr>
        <p:grpSpPr>
          <a:xfrm>
            <a:off x="-5489" y="153870"/>
            <a:ext cx="6868968" cy="9881426"/>
            <a:chOff x="-5489" y="153870"/>
            <a:chExt cx="6868968" cy="988142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F9E0E212-2CE4-CE3F-93A2-6D1C4B23A06E}"/>
                </a:ext>
              </a:extLst>
            </p:cNvPr>
            <p:cNvSpPr txBox="1"/>
            <p:nvPr/>
          </p:nvSpPr>
          <p:spPr>
            <a:xfrm>
              <a:off x="2396115" y="95895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OMEZTE KONZUMACI ALKOHOLU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7" name="Group 29">
              <a:extLst>
                <a:ext uri="{FF2B5EF4-FFF2-40B4-BE49-F238E27FC236}">
                  <a16:creationId xmlns:a16="http://schemas.microsoft.com/office/drawing/2014/main" id="{46F748C5-9077-A969-4F87-67623700D7D0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18" name="Rectangle 30">
                <a:extLst>
                  <a:ext uri="{FF2B5EF4-FFF2-40B4-BE49-F238E27FC236}">
                    <a16:creationId xmlns:a16="http://schemas.microsoft.com/office/drawing/2014/main" id="{CB9F56CD-7A0A-37C0-AFC6-6332794C27A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1" name="TextBox 31">
                <a:extLst>
                  <a:ext uri="{FF2B5EF4-FFF2-40B4-BE49-F238E27FC236}">
                    <a16:creationId xmlns:a16="http://schemas.microsoft.com/office/drawing/2014/main" id="{96D34D5D-C0E0-EB75-80F3-98F66F751743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32">
                <a:extLst>
                  <a:ext uri="{FF2B5EF4-FFF2-40B4-BE49-F238E27FC236}">
                    <a16:creationId xmlns:a16="http://schemas.microsoft.com/office/drawing/2014/main" id="{F9440DFF-56ED-052B-5B3E-E4FECD4255A9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9B4CBB09-B81D-5358-8161-1A50E54F3CCB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5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FDEB81B-967B-9AB6-8793-EACF936C27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33">
                <a:extLst>
                  <a:ext uri="{FF2B5EF4-FFF2-40B4-BE49-F238E27FC236}">
                    <a16:creationId xmlns:a16="http://schemas.microsoft.com/office/drawing/2014/main" id="{AAAB4DB8-A395-7080-43BD-86368EDB72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300315-4D5A-B2F5-736C-EDC1C09EE0D4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Sdělení </a:t>
              </a:r>
              <a:b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cs-CZ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pro zdravotnické pracovníky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639A8B7-9CCC-6412-9D8F-F3D96A32CC39}"/>
              </a:ext>
            </a:extLst>
          </p:cNvPr>
          <p:cNvGrpSpPr/>
          <p:nvPr/>
        </p:nvGrpSpPr>
        <p:grpSpPr>
          <a:xfrm>
            <a:off x="-113414" y="0"/>
            <a:ext cx="6976893" cy="10035296"/>
            <a:chOff x="-113414" y="0"/>
            <a:chExt cx="6976893" cy="10035296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027215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894" y="4031653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Vždy zjistěte, </a:t>
              </a:r>
              <a:br>
                <a:rPr lang="cs-CZ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zda vaši pacienti </a:t>
              </a:r>
              <a:br>
                <a:rPr lang="cs-CZ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pijí alkohol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81F731-3577-A854-5545-DDB226BC68B7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776B005B-6D60-CA2B-6114-F23466C2C2C5}"/>
                </a:ext>
              </a:extLst>
            </p:cNvPr>
            <p:cNvSpPr txBox="1"/>
            <p:nvPr/>
          </p:nvSpPr>
          <p:spPr>
            <a:xfrm>
              <a:off x="2396115" y="95895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OMEZTE KONZUMACI ALKOHOLU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8" name="Group 29">
              <a:extLst>
                <a:ext uri="{FF2B5EF4-FFF2-40B4-BE49-F238E27FC236}">
                  <a16:creationId xmlns:a16="http://schemas.microsoft.com/office/drawing/2014/main" id="{C33D896D-EC90-5A8A-B7CE-17896C342990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1" name="Rectangle 30">
                <a:extLst>
                  <a:ext uri="{FF2B5EF4-FFF2-40B4-BE49-F238E27FC236}">
                    <a16:creationId xmlns:a16="http://schemas.microsoft.com/office/drawing/2014/main" id="{5BAA9DE7-B7DB-9C8E-B4F2-02E7D1C5C8B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2" name="TextBox 31">
                <a:extLst>
                  <a:ext uri="{FF2B5EF4-FFF2-40B4-BE49-F238E27FC236}">
                    <a16:creationId xmlns:a16="http://schemas.microsoft.com/office/drawing/2014/main" id="{AD224F36-90AD-3FAD-6DBD-1CA259E5D5DA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32">
                <a:extLst>
                  <a:ext uri="{FF2B5EF4-FFF2-40B4-BE49-F238E27FC236}">
                    <a16:creationId xmlns:a16="http://schemas.microsoft.com/office/drawing/2014/main" id="{D83D86D8-E242-2639-5CB6-82F7EF7F69EC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D87FDE67-435C-B129-343A-7A7F2C6DB688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8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6800D56-92C5-9C40-3C39-E37D44024D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33">
                <a:extLst>
                  <a:ext uri="{FF2B5EF4-FFF2-40B4-BE49-F238E27FC236}">
                    <a16:creationId xmlns:a16="http://schemas.microsoft.com/office/drawing/2014/main" id="{9BBE380A-A6E3-ABC5-CF41-23623C7DBA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02E5A69-9487-3DB5-CAF2-F5EB3B2836CC}"/>
              </a:ext>
            </a:extLst>
          </p:cNvPr>
          <p:cNvGrpSpPr/>
          <p:nvPr/>
        </p:nvGrpSpPr>
        <p:grpSpPr>
          <a:xfrm>
            <a:off x="-5489" y="0"/>
            <a:ext cx="6875893" cy="10035296"/>
            <a:chOff x="-5489" y="0"/>
            <a:chExt cx="6875893" cy="10035296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211547" y="5649198"/>
              <a:ext cx="4394790" cy="2890612"/>
              <a:chOff x="857623" y="3212669"/>
              <a:chExt cx="5984151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857623" y="3212669"/>
                <a:ext cx="5984151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9890" y="3574011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cs-CZ" sz="4000" b="1" dirty="0">
                    <a:solidFill>
                      <a:srgbClr val="877C63"/>
                    </a:solidFill>
                    <a:ea typeface="DengXian" panose="02010600030101010101" pitchFamily="2" charset="-122"/>
                    <a:cs typeface="Arial" panose="020B0604020202020204" pitchFamily="34" charset="0"/>
                  </a:rPr>
                  <a:t>Nabídněte radu, podporu </a:t>
                </a:r>
                <a:br>
                  <a:rPr lang="cs-CZ" sz="4000" b="1" dirty="0">
                    <a:solidFill>
                      <a:srgbClr val="877C63"/>
                    </a:solidFill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cs-CZ" sz="4000" b="1" dirty="0">
                    <a:solidFill>
                      <a:srgbClr val="877C63"/>
                    </a:solidFill>
                    <a:ea typeface="DengXian" panose="02010600030101010101" pitchFamily="2" charset="-122"/>
                    <a:cs typeface="Arial" panose="020B0604020202020204" pitchFamily="34" charset="0"/>
                  </a:rPr>
                  <a:t>a navazující péči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AB98A4-F1FB-3DF9-CE43-CDDAC7443F9F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4DB3DC0-76D8-6F33-7AD4-8CFE55B6C72E}"/>
                </a:ext>
              </a:extLst>
            </p:cNvPr>
            <p:cNvSpPr txBox="1"/>
            <p:nvPr/>
          </p:nvSpPr>
          <p:spPr>
            <a:xfrm>
              <a:off x="2396115" y="95895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OMEZTE KONZUMACI ALKOHOLU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2" name="Group 29">
              <a:extLst>
                <a:ext uri="{FF2B5EF4-FFF2-40B4-BE49-F238E27FC236}">
                  <a16:creationId xmlns:a16="http://schemas.microsoft.com/office/drawing/2014/main" id="{B8890635-FCCA-5659-3149-BDB974B2AE4E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3" name="Rectangle 30">
                <a:extLst>
                  <a:ext uri="{FF2B5EF4-FFF2-40B4-BE49-F238E27FC236}">
                    <a16:creationId xmlns:a16="http://schemas.microsoft.com/office/drawing/2014/main" id="{50FDEA2A-C032-512F-A842-5226184734A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67DE8915-8ADA-80F1-3A09-8547DC7D1F58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6" name="Group 32">
                <a:extLst>
                  <a:ext uri="{FF2B5EF4-FFF2-40B4-BE49-F238E27FC236}">
                    <a16:creationId xmlns:a16="http://schemas.microsoft.com/office/drawing/2014/main" id="{C4521629-7F53-6F87-E992-A4B1193B6215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EBF16B15-645B-79BD-2E0B-926AA4937E9F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2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6DA5100-BBD7-CC6F-9F5E-FA9F523D03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7" name="Graphic 33">
                <a:extLst>
                  <a:ext uri="{FF2B5EF4-FFF2-40B4-BE49-F238E27FC236}">
                    <a16:creationId xmlns:a16="http://schemas.microsoft.com/office/drawing/2014/main" id="{03BABFFB-422C-5E19-82BC-7799D4AC71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104D572-21B7-1952-BFC1-52918E50FAA9}"/>
              </a:ext>
            </a:extLst>
          </p:cNvPr>
          <p:cNvGrpSpPr/>
          <p:nvPr/>
        </p:nvGrpSpPr>
        <p:grpSpPr>
          <a:xfrm>
            <a:off x="-18024" y="-1"/>
            <a:ext cx="6881503" cy="10035297"/>
            <a:chOff x="-18024" y="-1"/>
            <a:chExt cx="6881503" cy="10035297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BC5AD69-B354-0A40-830E-36ED32204167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BD749282-836F-BE6F-7270-96D24954EBDD}"/>
                </a:ext>
              </a:extLst>
            </p:cNvPr>
            <p:cNvSpPr txBox="1"/>
            <p:nvPr/>
          </p:nvSpPr>
          <p:spPr>
            <a:xfrm>
              <a:off x="2396115" y="95895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cs-CZ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OMEZTE KONZUMACI ALKOHOLU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1" name="Group 29">
              <a:extLst>
                <a:ext uri="{FF2B5EF4-FFF2-40B4-BE49-F238E27FC236}">
                  <a16:creationId xmlns:a16="http://schemas.microsoft.com/office/drawing/2014/main" id="{17AE9151-1176-98BC-ED78-BB93F369004A}"/>
                </a:ext>
              </a:extLst>
            </p:cNvPr>
            <p:cNvGrpSpPr/>
            <p:nvPr/>
          </p:nvGrpSpPr>
          <p:grpSpPr>
            <a:xfrm>
              <a:off x="-5489" y="9128434"/>
              <a:ext cx="6868968" cy="906862"/>
              <a:chOff x="-10968" y="9113699"/>
              <a:chExt cx="6868968" cy="906862"/>
            </a:xfrm>
          </p:grpSpPr>
          <p:sp>
            <p:nvSpPr>
              <p:cNvPr id="22" name="Rectangle 30">
                <a:extLst>
                  <a:ext uri="{FF2B5EF4-FFF2-40B4-BE49-F238E27FC236}">
                    <a16:creationId xmlns:a16="http://schemas.microsoft.com/office/drawing/2014/main" id="{17470C2B-3CCB-60D5-26B3-79E71CC32E0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3" name="TextBox 31">
                <a:extLst>
                  <a:ext uri="{FF2B5EF4-FFF2-40B4-BE49-F238E27FC236}">
                    <a16:creationId xmlns:a16="http://schemas.microsoft.com/office/drawing/2014/main" id="{DEA7962D-B7DC-BE1E-AE53-2920C7E2D20E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877C63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32">
                <a:extLst>
                  <a:ext uri="{FF2B5EF4-FFF2-40B4-BE49-F238E27FC236}">
                    <a16:creationId xmlns:a16="http://schemas.microsoft.com/office/drawing/2014/main" id="{4FA558FB-60B0-CC3B-F533-ED1234830BD4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36BD9552-55EE-1D43-AA89-6F1B88964FF4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8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921BFF6-B4EE-42EE-D06B-77F535CB35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33">
                <a:extLst>
                  <a:ext uri="{FF2B5EF4-FFF2-40B4-BE49-F238E27FC236}">
                    <a16:creationId xmlns:a16="http://schemas.microsoft.com/office/drawing/2014/main" id="{7E090E8B-A62A-9AD5-B6D0-72E0470BF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6E22C14A-211D-694E-3C7B-73A2700DCA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611" y="5622142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Vaše sdělení</a:t>
              </a:r>
              <a:endParaRPr lang="en-GB" sz="3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986B2ADA-14C4-C341-3CF5-F87F417B2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853" y="3004121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Vložte své </a:t>
              </a:r>
              <a:br>
                <a:rPr lang="cs-CZ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4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foto</a:t>
              </a:r>
              <a:endParaRPr lang="en-GB" sz="3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497</Words>
  <Application>Microsoft Office PowerPoint</Application>
  <PresentationFormat>A4 Paper (210x297 mm)</PresentationFormat>
  <Paragraphs>70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2023-02-16T13:49:51Z</dcterms:modified>
</cp:coreProperties>
</file>