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5054D-FFBB-4EBC-8B94-BE3C05FDF2D2}" v="36" dt="2023-01-20T05:50:18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0865054D-FFBB-4EBC-8B94-BE3C05FDF2D2}"/>
    <pc:docChg chg="undo custSel modSld">
      <pc:chgData name="Michaela Popelková" userId="4da947f916a43c95" providerId="LiveId" clId="{0865054D-FFBB-4EBC-8B94-BE3C05FDF2D2}" dt="2023-01-20T05:50:18.745" v="143" actId="164"/>
      <pc:docMkLst>
        <pc:docMk/>
      </pc:docMkLst>
      <pc:sldChg chg="addSp delSp modSp mod">
        <pc:chgData name="Michaela Popelková" userId="4da947f916a43c95" providerId="LiveId" clId="{0865054D-FFBB-4EBC-8B94-BE3C05FDF2D2}" dt="2023-01-20T05:50:12.704" v="142" actId="164"/>
        <pc:sldMkLst>
          <pc:docMk/>
          <pc:sldMk cId="112711241" sldId="261"/>
        </pc:sldMkLst>
        <pc:spChg chg="mod topLvl">
          <ac:chgData name="Michaela Popelková" userId="4da947f916a43c95" providerId="LiveId" clId="{0865054D-FFBB-4EBC-8B94-BE3C05FDF2D2}" dt="2023-01-20T05:50:12.704" v="142" actId="164"/>
          <ac:spMkLst>
            <pc:docMk/>
            <pc:sldMk cId="112711241" sldId="261"/>
            <ac:spMk id="2" creationId="{DE322BCE-0271-4C8E-9878-A7CF42C7A47B}"/>
          </ac:spMkLst>
        </pc:spChg>
        <pc:spChg chg="add mod">
          <ac:chgData name="Michaela Popelková" userId="4da947f916a43c95" providerId="LiveId" clId="{0865054D-FFBB-4EBC-8B94-BE3C05FDF2D2}" dt="2023-01-20T05:50:12.704" v="142" actId="164"/>
          <ac:spMkLst>
            <pc:docMk/>
            <pc:sldMk cId="112711241" sldId="261"/>
            <ac:spMk id="3" creationId="{76E242F2-1A13-7641-9C45-6CCA887618F9}"/>
          </ac:spMkLst>
        </pc:spChg>
        <pc:spChg chg="mod">
          <ac:chgData name="Michaela Popelková" userId="4da947f916a43c95" providerId="LiveId" clId="{0865054D-FFBB-4EBC-8B94-BE3C05FDF2D2}" dt="2023-01-20T05:48:37.394" v="122"/>
          <ac:spMkLst>
            <pc:docMk/>
            <pc:sldMk cId="112711241" sldId="261"/>
            <ac:spMk id="6" creationId="{CEE5B70D-06F6-A299-EB01-3CF4B888942A}"/>
          </ac:spMkLst>
        </pc:spChg>
        <pc:spChg chg="mod">
          <ac:chgData name="Michaela Popelková" userId="4da947f916a43c95" providerId="LiveId" clId="{0865054D-FFBB-4EBC-8B94-BE3C05FDF2D2}" dt="2023-01-20T05:48:37.394" v="122"/>
          <ac:spMkLst>
            <pc:docMk/>
            <pc:sldMk cId="112711241" sldId="261"/>
            <ac:spMk id="7" creationId="{5DD7247A-CAB5-98BB-7498-AF7AB5E72352}"/>
          </ac:spMkLst>
        </pc:spChg>
        <pc:spChg chg="mod">
          <ac:chgData name="Michaela Popelková" userId="4da947f916a43c95" providerId="LiveId" clId="{0865054D-FFBB-4EBC-8B94-BE3C05FDF2D2}" dt="2023-01-20T05:48:37.394" v="122"/>
          <ac:spMkLst>
            <pc:docMk/>
            <pc:sldMk cId="112711241" sldId="261"/>
            <ac:spMk id="13" creationId="{17A1F90E-D908-E57D-2082-AC06D788D6A6}"/>
          </ac:spMkLst>
        </pc:spChg>
        <pc:spChg chg="mod">
          <ac:chgData name="Michaela Popelková" userId="4da947f916a43c95" providerId="LiveId" clId="{0865054D-FFBB-4EBC-8B94-BE3C05FDF2D2}" dt="2023-01-20T05:47:47.453" v="120" actId="165"/>
          <ac:spMkLst>
            <pc:docMk/>
            <pc:sldMk cId="112711241" sldId="261"/>
            <ac:spMk id="17" creationId="{BC55130B-1A6F-0083-AB80-BC4BFD445324}"/>
          </ac:spMkLst>
        </pc:spChg>
        <pc:spChg chg="mod">
          <ac:chgData name="Michaela Popelková" userId="4da947f916a43c95" providerId="LiveId" clId="{0865054D-FFBB-4EBC-8B94-BE3C05FDF2D2}" dt="2023-01-20T05:47:47.453" v="120" actId="165"/>
          <ac:spMkLst>
            <pc:docMk/>
            <pc:sldMk cId="112711241" sldId="261"/>
            <ac:spMk id="18" creationId="{A154CAA6-8BF2-2B76-5A61-2B20971A3168}"/>
          </ac:spMkLst>
        </pc:spChg>
        <pc:spChg chg="mod topLvl">
          <ac:chgData name="Michaela Popelková" userId="4da947f916a43c95" providerId="LiveId" clId="{0865054D-FFBB-4EBC-8B94-BE3C05FDF2D2}" dt="2023-01-20T05:50:12.704" v="142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0865054D-FFBB-4EBC-8B94-BE3C05FDF2D2}" dt="2023-01-20T05:50:12.704" v="142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0865054D-FFBB-4EBC-8B94-BE3C05FDF2D2}" dt="2023-01-20T05:47:47.453" v="120" actId="165"/>
          <ac:spMkLst>
            <pc:docMk/>
            <pc:sldMk cId="112711241" sldId="261"/>
            <ac:spMk id="22" creationId="{B30E68F6-CDE2-0C74-9D8D-7E39F30416F4}"/>
          </ac:spMkLst>
        </pc:spChg>
        <pc:spChg chg="mod topLvl">
          <ac:chgData name="Michaela Popelková" userId="4da947f916a43c95" providerId="LiveId" clId="{0865054D-FFBB-4EBC-8B94-BE3C05FDF2D2}" dt="2023-01-20T05:50:12.704" v="142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0865054D-FFBB-4EBC-8B94-BE3C05FDF2D2}" dt="2023-01-20T05:48:37.394" v="122"/>
          <ac:spMkLst>
            <pc:docMk/>
            <pc:sldMk cId="112711241" sldId="261"/>
            <ac:spMk id="26" creationId="{D4BABF6B-D7DE-D27B-4EAE-E5580CDA3DC4}"/>
          </ac:spMkLst>
        </pc:spChg>
        <pc:spChg chg="mod">
          <ac:chgData name="Michaela Popelková" userId="4da947f916a43c95" providerId="LiveId" clId="{0865054D-FFBB-4EBC-8B94-BE3C05FDF2D2}" dt="2023-01-20T05:48:37.394" v="122"/>
          <ac:spMkLst>
            <pc:docMk/>
            <pc:sldMk cId="112711241" sldId="261"/>
            <ac:spMk id="28" creationId="{79355997-1AD8-D2CC-1AE8-340831E3766A}"/>
          </ac:spMkLst>
        </pc:spChg>
        <pc:spChg chg="mod topLvl">
          <ac:chgData name="Michaela Popelková" userId="4da947f916a43c95" providerId="LiveId" clId="{0865054D-FFBB-4EBC-8B94-BE3C05FDF2D2}" dt="2023-01-20T05:50:12.704" v="142" actId="164"/>
          <ac:spMkLst>
            <pc:docMk/>
            <pc:sldMk cId="112711241" sldId="261"/>
            <ac:spMk id="48" creationId="{A70CAE8A-5392-A607-5054-D0077DDE6318}"/>
          </ac:spMkLst>
        </pc:spChg>
        <pc:spChg chg="del">
          <ac:chgData name="Michaela Popelková" userId="4da947f916a43c95" providerId="LiveId" clId="{0865054D-FFBB-4EBC-8B94-BE3C05FDF2D2}" dt="2023-01-20T05:43:24.006" v="74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0865054D-FFBB-4EBC-8B94-BE3C05FDF2D2}" dt="2023-01-20T05:47:47.453" v="120" actId="165"/>
          <ac:spMkLst>
            <pc:docMk/>
            <pc:sldMk cId="112711241" sldId="261"/>
            <ac:spMk id="69" creationId="{C427195C-A685-3CA0-CF86-61EF5AB613CB}"/>
          </ac:spMkLst>
        </pc:spChg>
        <pc:spChg chg="del">
          <ac:chgData name="Michaela Popelková" userId="4da947f916a43c95" providerId="LiveId" clId="{0865054D-FFBB-4EBC-8B94-BE3C05FDF2D2}" dt="2023-01-20T05:47:42.127" v="119" actId="478"/>
          <ac:spMkLst>
            <pc:docMk/>
            <pc:sldMk cId="112711241" sldId="261"/>
            <ac:spMk id="70" creationId="{C4DD122A-9DAC-B2BA-D8E7-DF8B2F0446A6}"/>
          </ac:spMkLst>
        </pc:spChg>
        <pc:grpChg chg="add mod">
          <ac:chgData name="Michaela Popelková" userId="4da947f916a43c95" providerId="LiveId" clId="{0865054D-FFBB-4EBC-8B94-BE3C05FDF2D2}" dt="2023-01-20T05:50:12.704" v="142" actId="164"/>
          <ac:grpSpMkLst>
            <pc:docMk/>
            <pc:sldMk cId="112711241" sldId="261"/>
            <ac:grpSpMk id="5" creationId="{906A6991-1571-8803-383E-B3B8CE795138}"/>
          </ac:grpSpMkLst>
        </pc:grpChg>
        <pc:grpChg chg="add mod">
          <ac:chgData name="Michaela Popelková" userId="4da947f916a43c95" providerId="LiveId" clId="{0865054D-FFBB-4EBC-8B94-BE3C05FDF2D2}" dt="2023-01-20T05:50:12.704" v="142" actId="164"/>
          <ac:grpSpMkLst>
            <pc:docMk/>
            <pc:sldMk cId="112711241" sldId="261"/>
            <ac:grpSpMk id="9" creationId="{628BA838-AD1F-8285-73CD-A49BD7FEDB4A}"/>
          </ac:grpSpMkLst>
        </pc:grpChg>
        <pc:grpChg chg="mod">
          <ac:chgData name="Michaela Popelková" userId="4da947f916a43c95" providerId="LiveId" clId="{0865054D-FFBB-4EBC-8B94-BE3C05FDF2D2}" dt="2023-01-20T05:48:37.394" v="122"/>
          <ac:grpSpMkLst>
            <pc:docMk/>
            <pc:sldMk cId="112711241" sldId="261"/>
            <ac:grpSpMk id="10" creationId="{8D4854F3-5061-F233-3538-723C769F8BF0}"/>
          </ac:grpSpMkLst>
        </pc:grpChg>
        <pc:grpChg chg="del mod topLvl">
          <ac:chgData name="Michaela Popelková" userId="4da947f916a43c95" providerId="LiveId" clId="{0865054D-FFBB-4EBC-8B94-BE3C05FDF2D2}" dt="2023-01-20T05:47:51.317" v="121" actId="478"/>
          <ac:grpSpMkLst>
            <pc:docMk/>
            <pc:sldMk cId="112711241" sldId="261"/>
            <ac:grpSpMk id="14" creationId="{6BFD761F-F0A2-79AF-9E4E-4B02550AEA86}"/>
          </ac:grpSpMkLst>
        </pc:grpChg>
        <pc:grpChg chg="mod">
          <ac:chgData name="Michaela Popelková" userId="4da947f916a43c95" providerId="LiveId" clId="{0865054D-FFBB-4EBC-8B94-BE3C05FDF2D2}" dt="2023-01-20T05:47:47.453" v="120" actId="165"/>
          <ac:grpSpMkLst>
            <pc:docMk/>
            <pc:sldMk cId="112711241" sldId="261"/>
            <ac:grpSpMk id="15" creationId="{8DC11A98-1211-0E33-C242-6EFFE337E40C}"/>
          </ac:grpSpMkLst>
        </pc:grpChg>
        <pc:grpChg chg="mod">
          <ac:chgData name="Michaela Popelková" userId="4da947f916a43c95" providerId="LiveId" clId="{0865054D-FFBB-4EBC-8B94-BE3C05FDF2D2}" dt="2023-01-20T05:47:47.453" v="120" actId="165"/>
          <ac:grpSpMkLst>
            <pc:docMk/>
            <pc:sldMk cId="112711241" sldId="261"/>
            <ac:grpSpMk id="21" creationId="{63FA0349-600F-1803-F62F-6991346524F7}"/>
          </ac:grpSpMkLst>
        </pc:grpChg>
        <pc:grpChg chg="del">
          <ac:chgData name="Michaela Popelková" userId="4da947f916a43c95" providerId="LiveId" clId="{0865054D-FFBB-4EBC-8B94-BE3C05FDF2D2}" dt="2023-01-20T05:47:47.453" v="120" actId="165"/>
          <ac:grpSpMkLst>
            <pc:docMk/>
            <pc:sldMk cId="112711241" sldId="261"/>
            <ac:grpSpMk id="24" creationId="{42E6F398-C6BB-B887-3E3D-F61595999780}"/>
          </ac:grpSpMkLst>
        </pc:grpChg>
        <pc:grpChg chg="mod">
          <ac:chgData name="Michaela Popelková" userId="4da947f916a43c95" providerId="LiveId" clId="{0865054D-FFBB-4EBC-8B94-BE3C05FDF2D2}" dt="2023-01-20T05:48:37.394" v="122"/>
          <ac:grpSpMkLst>
            <pc:docMk/>
            <pc:sldMk cId="112711241" sldId="261"/>
            <ac:grpSpMk id="27" creationId="{A4F6B22C-30A7-C75B-5F76-C83F635707D4}"/>
          </ac:grpSpMkLst>
        </pc:grpChg>
        <pc:grpChg chg="add mod">
          <ac:chgData name="Michaela Popelková" userId="4da947f916a43c95" providerId="LiveId" clId="{0865054D-FFBB-4EBC-8B94-BE3C05FDF2D2}" dt="2023-01-20T05:50:12.704" v="142" actId="164"/>
          <ac:grpSpMkLst>
            <pc:docMk/>
            <pc:sldMk cId="112711241" sldId="261"/>
            <ac:grpSpMk id="30" creationId="{E19B69C5-551B-0B06-49EB-1E532E921A6E}"/>
          </ac:grpSpMkLst>
        </pc:grpChg>
        <pc:grpChg chg="del">
          <ac:chgData name="Michaela Popelková" userId="4da947f916a43c95" providerId="LiveId" clId="{0865054D-FFBB-4EBC-8B94-BE3C05FDF2D2}" dt="2023-01-20T05:43:24.006" v="74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0865054D-FFBB-4EBC-8B94-BE3C05FDF2D2}" dt="2023-01-20T05:50:12.704" v="142" actId="164"/>
          <ac:grpSpMkLst>
            <pc:docMk/>
            <pc:sldMk cId="112711241" sldId="261"/>
            <ac:grpSpMk id="68" creationId="{185BF07C-4A65-1D61-A855-2C414A498A4B}"/>
          </ac:grpSpMkLst>
        </pc:grpChg>
        <pc:picChg chg="mod topLvl">
          <ac:chgData name="Michaela Popelková" userId="4da947f916a43c95" providerId="LiveId" clId="{0865054D-FFBB-4EBC-8B94-BE3C05FDF2D2}" dt="2023-01-20T05:50:12.704" v="142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0865054D-FFBB-4EBC-8B94-BE3C05FDF2D2}" dt="2023-01-20T05:48:37.394" v="122"/>
          <ac:picMkLst>
            <pc:docMk/>
            <pc:sldMk cId="112711241" sldId="261"/>
            <ac:picMk id="8" creationId="{42478E9D-53A6-5846-D5B0-94F9F2F71E18}"/>
          </ac:picMkLst>
        </pc:picChg>
        <pc:picChg chg="mod">
          <ac:chgData name="Michaela Popelková" userId="4da947f916a43c95" providerId="LiveId" clId="{0865054D-FFBB-4EBC-8B94-BE3C05FDF2D2}" dt="2023-01-20T05:48:37.394" v="122"/>
          <ac:picMkLst>
            <pc:docMk/>
            <pc:sldMk cId="112711241" sldId="261"/>
            <ac:picMk id="11" creationId="{634EF568-3832-9DF5-2908-15416E93CC87}"/>
          </ac:picMkLst>
        </pc:picChg>
        <pc:picChg chg="mod topLvl">
          <ac:chgData name="Michaela Popelková" userId="4da947f916a43c95" providerId="LiveId" clId="{0865054D-FFBB-4EBC-8B94-BE3C05FDF2D2}" dt="2023-01-20T05:50:12.704" v="142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0865054D-FFBB-4EBC-8B94-BE3C05FDF2D2}" dt="2023-01-20T05:47:47.453" v="120" actId="165"/>
          <ac:picMkLst>
            <pc:docMk/>
            <pc:sldMk cId="112711241" sldId="261"/>
            <ac:picMk id="16" creationId="{6FE06D78-D21B-BEC9-6B65-636D4ABD0D44}"/>
          </ac:picMkLst>
        </pc:picChg>
        <pc:picChg chg="mod">
          <ac:chgData name="Michaela Popelková" userId="4da947f916a43c95" providerId="LiveId" clId="{0865054D-FFBB-4EBC-8B94-BE3C05FDF2D2}" dt="2023-01-20T05:47:47.453" v="120" actId="165"/>
          <ac:picMkLst>
            <pc:docMk/>
            <pc:sldMk cId="112711241" sldId="261"/>
            <ac:picMk id="23" creationId="{C881443C-EC5D-D4EF-0856-401B01A15895}"/>
          </ac:picMkLst>
        </pc:picChg>
        <pc:picChg chg="mod">
          <ac:chgData name="Michaela Popelková" userId="4da947f916a43c95" providerId="LiveId" clId="{0865054D-FFBB-4EBC-8B94-BE3C05FDF2D2}" dt="2023-01-20T05:48:37.394" v="122"/>
          <ac:picMkLst>
            <pc:docMk/>
            <pc:sldMk cId="112711241" sldId="261"/>
            <ac:picMk id="29" creationId="{F1AF3235-4489-16FC-9B1A-F5F21F20E51C}"/>
          </ac:picMkLst>
        </pc:picChg>
        <pc:picChg chg="mod">
          <ac:chgData name="Michaela Popelková" userId="4da947f916a43c95" providerId="LiveId" clId="{0865054D-FFBB-4EBC-8B94-BE3C05FDF2D2}" dt="2023-01-20T05:47:47.453" v="120" actId="165"/>
          <ac:picMkLst>
            <pc:docMk/>
            <pc:sldMk cId="112711241" sldId="261"/>
            <ac:picMk id="71" creationId="{A2B8F02D-221F-8E83-9349-6C02915EF76F}"/>
          </ac:picMkLst>
        </pc:picChg>
      </pc:sldChg>
      <pc:sldChg chg="addSp delSp modSp mod">
        <pc:chgData name="Michaela Popelková" userId="4da947f916a43c95" providerId="LiveId" clId="{0865054D-FFBB-4EBC-8B94-BE3C05FDF2D2}" dt="2023-01-20T05:49:17.310" v="133" actId="164"/>
        <pc:sldMkLst>
          <pc:docMk/>
          <pc:sldMk cId="1113295387" sldId="279"/>
        </pc:sldMkLst>
        <pc:spChg chg="mod topLvl">
          <ac:chgData name="Michaela Popelková" userId="4da947f916a43c95" providerId="LiveId" clId="{0865054D-FFBB-4EBC-8B94-BE3C05FDF2D2}" dt="2023-01-20T05:49:17.310" v="133" actId="164"/>
          <ac:spMkLst>
            <pc:docMk/>
            <pc:sldMk cId="1113295387" sldId="279"/>
            <ac:spMk id="2" creationId="{DE322BCE-0271-4C8E-9878-A7CF42C7A47B}"/>
          </ac:spMkLst>
        </pc:spChg>
        <pc:spChg chg="add mod">
          <ac:chgData name="Michaela Popelková" userId="4da947f916a43c95" providerId="LiveId" clId="{0865054D-FFBB-4EBC-8B94-BE3C05FDF2D2}" dt="2023-01-20T05:49:17.310" v="133" actId="164"/>
          <ac:spMkLst>
            <pc:docMk/>
            <pc:sldMk cId="1113295387" sldId="279"/>
            <ac:spMk id="3" creationId="{EB58B908-6FEE-FC23-7D64-708364350CF2}"/>
          </ac:spMkLst>
        </pc:spChg>
        <pc:spChg chg="mod topLvl">
          <ac:chgData name="Michaela Popelková" userId="4da947f916a43c95" providerId="LiveId" clId="{0865054D-FFBB-4EBC-8B94-BE3C05FDF2D2}" dt="2023-01-20T05:49:17.310" v="133" actId="164"/>
          <ac:spMkLst>
            <pc:docMk/>
            <pc:sldMk cId="1113295387" sldId="279"/>
            <ac:spMk id="4" creationId="{8F6B7716-8376-51A4-FEB7-538B107752D7}"/>
          </ac:spMkLst>
        </pc:spChg>
        <pc:spChg chg="mod topLvl">
          <ac:chgData name="Michaela Popelková" userId="4da947f916a43c95" providerId="LiveId" clId="{0865054D-FFBB-4EBC-8B94-BE3C05FDF2D2}" dt="2023-01-20T05:49:17.310" v="133" actId="164"/>
          <ac:spMkLst>
            <pc:docMk/>
            <pc:sldMk cId="1113295387" sldId="279"/>
            <ac:spMk id="5" creationId="{CA56A945-D39A-317D-3BD5-06CFBA80231A}"/>
          </ac:spMkLst>
        </pc:spChg>
        <pc:spChg chg="add mod">
          <ac:chgData name="Michaela Popelková" userId="4da947f916a43c95" providerId="LiveId" clId="{0865054D-FFBB-4EBC-8B94-BE3C05FDF2D2}" dt="2023-01-20T05:49:17.310" v="133" actId="164"/>
          <ac:spMkLst>
            <pc:docMk/>
            <pc:sldMk cId="1113295387" sldId="279"/>
            <ac:spMk id="8" creationId="{11C92DFC-CEC4-7D81-993B-85850FCB63D6}"/>
          </ac:spMkLst>
        </pc:spChg>
        <pc:spChg chg="add mod">
          <ac:chgData name="Michaela Popelková" userId="4da947f916a43c95" providerId="LiveId" clId="{0865054D-FFBB-4EBC-8B94-BE3C05FDF2D2}" dt="2023-01-20T05:49:17.310" v="133" actId="164"/>
          <ac:spMkLst>
            <pc:docMk/>
            <pc:sldMk cId="1113295387" sldId="279"/>
            <ac:spMk id="10" creationId="{6C0E0BD1-CCBF-F367-CEEE-0A913B478445}"/>
          </ac:spMkLst>
        </pc:spChg>
        <pc:spChg chg="mod">
          <ac:chgData name="Michaela Popelková" userId="4da947f916a43c95" providerId="LiveId" clId="{0865054D-FFBB-4EBC-8B94-BE3C05FDF2D2}" dt="2023-01-20T05:49:03.624" v="132"/>
          <ac:spMkLst>
            <pc:docMk/>
            <pc:sldMk cId="1113295387" sldId="279"/>
            <ac:spMk id="12" creationId="{9093A631-3032-E498-D3EA-3D4F801AD04F}"/>
          </ac:spMkLst>
        </pc:spChg>
        <pc:spChg chg="mod">
          <ac:chgData name="Michaela Popelková" userId="4da947f916a43c95" providerId="LiveId" clId="{0865054D-FFBB-4EBC-8B94-BE3C05FDF2D2}" dt="2023-01-20T05:49:03.624" v="132"/>
          <ac:spMkLst>
            <pc:docMk/>
            <pc:sldMk cId="1113295387" sldId="279"/>
            <ac:spMk id="13" creationId="{4A6B9B0B-8757-0F06-996C-04AF414D2922}"/>
          </ac:spMkLst>
        </pc:spChg>
        <pc:spChg chg="mod">
          <ac:chgData name="Michaela Popelková" userId="4da947f916a43c95" providerId="LiveId" clId="{0865054D-FFBB-4EBC-8B94-BE3C05FDF2D2}" dt="2023-01-20T05:45:14.165" v="86" actId="165"/>
          <ac:spMkLst>
            <pc:docMk/>
            <pc:sldMk cId="1113295387" sldId="279"/>
            <ac:spMk id="17" creationId="{816E14D3-2F7D-7949-BFF0-722BBF9E30A0}"/>
          </ac:spMkLst>
        </pc:spChg>
        <pc:spChg chg="del">
          <ac:chgData name="Michaela Popelková" userId="4da947f916a43c95" providerId="LiveId" clId="{0865054D-FFBB-4EBC-8B94-BE3C05FDF2D2}" dt="2023-01-20T05:45:09.864" v="85" actId="478"/>
          <ac:spMkLst>
            <pc:docMk/>
            <pc:sldMk cId="1113295387" sldId="279"/>
            <ac:spMk id="18" creationId="{F20C70B4-D966-81FB-A319-FF0926E055E5}"/>
          </ac:spMkLst>
        </pc:spChg>
        <pc:spChg chg="mod topLvl">
          <ac:chgData name="Michaela Popelková" userId="4da947f916a43c95" providerId="LiveId" clId="{0865054D-FFBB-4EBC-8B94-BE3C05FDF2D2}" dt="2023-01-20T05:49:17.310" v="133" actId="164"/>
          <ac:spMkLst>
            <pc:docMk/>
            <pc:sldMk cId="1113295387" sldId="279"/>
            <ac:spMk id="23" creationId="{B84ACED0-5438-D88F-0D85-05BF7230951C}"/>
          </ac:spMkLst>
        </pc:spChg>
        <pc:spChg chg="del">
          <ac:chgData name="Michaela Popelková" userId="4da947f916a43c95" providerId="LiveId" clId="{0865054D-FFBB-4EBC-8B94-BE3C05FDF2D2}" dt="2023-01-20T05:45:08.064" v="84" actId="478"/>
          <ac:spMkLst>
            <pc:docMk/>
            <pc:sldMk cId="1113295387" sldId="279"/>
            <ac:spMk id="24" creationId="{D4D88A81-23BF-EEB3-EC31-CAD6B1078745}"/>
          </ac:spMkLst>
        </pc:spChg>
        <pc:spChg chg="del">
          <ac:chgData name="Michaela Popelková" userId="4da947f916a43c95" providerId="LiveId" clId="{0865054D-FFBB-4EBC-8B94-BE3C05FDF2D2}" dt="2023-01-20T05:44:40.892" v="80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0865054D-FFBB-4EBC-8B94-BE3C05FDF2D2}" dt="2023-01-20T05:45:14.165" v="86" actId="165"/>
          <ac:spMkLst>
            <pc:docMk/>
            <pc:sldMk cId="1113295387" sldId="279"/>
            <ac:spMk id="26" creationId="{B7EDC06D-E180-E6DF-6C1B-699A2FBBF020}"/>
          </ac:spMkLst>
        </pc:spChg>
        <pc:spChg chg="mod">
          <ac:chgData name="Michaela Popelková" userId="4da947f916a43c95" providerId="LiveId" clId="{0865054D-FFBB-4EBC-8B94-BE3C05FDF2D2}" dt="2023-01-20T05:45:14.165" v="86" actId="165"/>
          <ac:spMkLst>
            <pc:docMk/>
            <pc:sldMk cId="1113295387" sldId="279"/>
            <ac:spMk id="27" creationId="{E6B3DC30-61EC-12F1-CCA3-2E3906E9368F}"/>
          </ac:spMkLst>
        </pc:spChg>
        <pc:spChg chg="mod">
          <ac:chgData name="Michaela Popelková" userId="4da947f916a43c95" providerId="LiveId" clId="{0865054D-FFBB-4EBC-8B94-BE3C05FDF2D2}" dt="2023-01-20T05:45:14.165" v="86" actId="165"/>
          <ac:spMkLst>
            <pc:docMk/>
            <pc:sldMk cId="1113295387" sldId="279"/>
            <ac:spMk id="29" creationId="{FE25255B-F47A-EFBE-3845-5905BB509B58}"/>
          </ac:spMkLst>
        </pc:spChg>
        <pc:spChg chg="mod">
          <ac:chgData name="Michaela Popelková" userId="4da947f916a43c95" providerId="LiveId" clId="{0865054D-FFBB-4EBC-8B94-BE3C05FDF2D2}" dt="2023-01-20T05:49:03.624" v="132"/>
          <ac:spMkLst>
            <pc:docMk/>
            <pc:sldMk cId="1113295387" sldId="279"/>
            <ac:spMk id="33" creationId="{A1668DE5-9F9B-2BF0-2251-2C0624BE4D0C}"/>
          </ac:spMkLst>
        </pc:spChg>
        <pc:spChg chg="mod topLvl">
          <ac:chgData name="Michaela Popelková" userId="4da947f916a43c95" providerId="LiveId" clId="{0865054D-FFBB-4EBC-8B94-BE3C05FDF2D2}" dt="2023-01-20T05:49:17.310" v="133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0865054D-FFBB-4EBC-8B94-BE3C05FDF2D2}" dt="2023-01-20T05:44:38.273" v="79" actId="478"/>
          <ac:spMkLst>
            <pc:docMk/>
            <pc:sldMk cId="1113295387" sldId="279"/>
            <ac:spMk id="35" creationId="{DD9D9B0B-185C-4B2B-98B2-B4412338FBC8}"/>
          </ac:spMkLst>
        </pc:spChg>
        <pc:spChg chg="mod">
          <ac:chgData name="Michaela Popelková" userId="4da947f916a43c95" providerId="LiveId" clId="{0865054D-FFBB-4EBC-8B94-BE3C05FDF2D2}" dt="2023-01-20T05:49:03.624" v="132"/>
          <ac:spMkLst>
            <pc:docMk/>
            <pc:sldMk cId="1113295387" sldId="279"/>
            <ac:spMk id="36" creationId="{C10B4A60-39F0-2822-3B99-235528300F0C}"/>
          </ac:spMkLst>
        </pc:spChg>
        <pc:spChg chg="mod">
          <ac:chgData name="Michaela Popelková" userId="4da947f916a43c95" providerId="LiveId" clId="{0865054D-FFBB-4EBC-8B94-BE3C05FDF2D2}" dt="2023-01-20T05:49:03.624" v="132"/>
          <ac:spMkLst>
            <pc:docMk/>
            <pc:sldMk cId="1113295387" sldId="279"/>
            <ac:spMk id="38" creationId="{F3E69682-DE72-9FAA-43BE-AAD545838F14}"/>
          </ac:spMkLst>
        </pc:spChg>
        <pc:grpChg chg="del">
          <ac:chgData name="Michaela Popelková" userId="4da947f916a43c95" providerId="LiveId" clId="{0865054D-FFBB-4EBC-8B94-BE3C05FDF2D2}" dt="2023-01-20T05:45:08.064" v="84" actId="478"/>
          <ac:grpSpMkLst>
            <pc:docMk/>
            <pc:sldMk cId="1113295387" sldId="279"/>
            <ac:grpSpMk id="6" creationId="{7FD75C54-ABC6-EFD0-9829-F6F9DB27B799}"/>
          </ac:grpSpMkLst>
        </pc:grpChg>
        <pc:grpChg chg="mod topLvl">
          <ac:chgData name="Michaela Popelková" userId="4da947f916a43c95" providerId="LiveId" clId="{0865054D-FFBB-4EBC-8B94-BE3C05FDF2D2}" dt="2023-01-20T05:49:17.310" v="133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">
          <ac:chgData name="Michaela Popelková" userId="4da947f916a43c95" providerId="LiveId" clId="{0865054D-FFBB-4EBC-8B94-BE3C05FDF2D2}" dt="2023-01-20T05:49:17.310" v="133" actId="164"/>
          <ac:grpSpMkLst>
            <pc:docMk/>
            <pc:sldMk cId="1113295387" sldId="279"/>
            <ac:grpSpMk id="11" creationId="{BA1D04CD-F74B-0E54-B390-855C10E8E47B}"/>
          </ac:grpSpMkLst>
        </pc:grpChg>
        <pc:grpChg chg="add mod">
          <ac:chgData name="Michaela Popelková" userId="4da947f916a43c95" providerId="LiveId" clId="{0865054D-FFBB-4EBC-8B94-BE3C05FDF2D2}" dt="2023-01-20T05:49:17.310" v="133" actId="164"/>
          <ac:grpSpMkLst>
            <pc:docMk/>
            <pc:sldMk cId="1113295387" sldId="279"/>
            <ac:grpSpMk id="15" creationId="{77405D12-B336-742B-BD31-470E46873568}"/>
          </ac:grpSpMkLst>
        </pc:grpChg>
        <pc:grpChg chg="mod">
          <ac:chgData name="Michaela Popelková" userId="4da947f916a43c95" providerId="LiveId" clId="{0865054D-FFBB-4EBC-8B94-BE3C05FDF2D2}" dt="2023-01-20T05:49:03.624" v="132"/>
          <ac:grpSpMkLst>
            <pc:docMk/>
            <pc:sldMk cId="1113295387" sldId="279"/>
            <ac:grpSpMk id="16" creationId="{A0001712-5284-72F4-1E36-796B74208E05}"/>
          </ac:grpSpMkLst>
        </pc:grpChg>
        <pc:grpChg chg="del mod topLvl">
          <ac:chgData name="Michaela Popelková" userId="4da947f916a43c95" providerId="LiveId" clId="{0865054D-FFBB-4EBC-8B94-BE3C05FDF2D2}" dt="2023-01-20T05:45:16.683" v="87" actId="478"/>
          <ac:grpSpMkLst>
            <pc:docMk/>
            <pc:sldMk cId="1113295387" sldId="279"/>
            <ac:grpSpMk id="19" creationId="{C249D100-01AE-FA97-914C-F427F08D5177}"/>
          </ac:grpSpMkLst>
        </pc:grpChg>
        <pc:grpChg chg="mod">
          <ac:chgData name="Michaela Popelková" userId="4da947f916a43c95" providerId="LiveId" clId="{0865054D-FFBB-4EBC-8B94-BE3C05FDF2D2}" dt="2023-01-20T05:45:14.165" v="86" actId="165"/>
          <ac:grpSpMkLst>
            <pc:docMk/>
            <pc:sldMk cId="1113295387" sldId="279"/>
            <ac:grpSpMk id="20" creationId="{5BF9D429-668F-BB33-AF3A-2FAC79A0A178}"/>
          </ac:grpSpMkLst>
        </pc:grpChg>
        <pc:grpChg chg="mod">
          <ac:chgData name="Michaela Popelková" userId="4da947f916a43c95" providerId="LiveId" clId="{0865054D-FFBB-4EBC-8B94-BE3C05FDF2D2}" dt="2023-01-20T05:45:14.165" v="86" actId="165"/>
          <ac:grpSpMkLst>
            <pc:docMk/>
            <pc:sldMk cId="1113295387" sldId="279"/>
            <ac:grpSpMk id="28" creationId="{E07C3A58-866D-5C57-3E53-BCE91B2E368A}"/>
          </ac:grpSpMkLst>
        </pc:grpChg>
        <pc:grpChg chg="del">
          <ac:chgData name="Michaela Popelková" userId="4da947f916a43c95" providerId="LiveId" clId="{0865054D-FFBB-4EBC-8B94-BE3C05FDF2D2}" dt="2023-01-20T05:45:14.165" v="86" actId="165"/>
          <ac:grpSpMkLst>
            <pc:docMk/>
            <pc:sldMk cId="1113295387" sldId="279"/>
            <ac:grpSpMk id="31" creationId="{FB8BA2DB-9424-BFA8-E8BA-A4211B987B85}"/>
          </ac:grpSpMkLst>
        </pc:grpChg>
        <pc:grpChg chg="mod">
          <ac:chgData name="Michaela Popelková" userId="4da947f916a43c95" providerId="LiveId" clId="{0865054D-FFBB-4EBC-8B94-BE3C05FDF2D2}" dt="2023-01-20T05:49:03.624" v="132"/>
          <ac:grpSpMkLst>
            <pc:docMk/>
            <pc:sldMk cId="1113295387" sldId="279"/>
            <ac:grpSpMk id="37" creationId="{7E3F530B-4EA2-7B97-1E48-C57B18A5D8AC}"/>
          </ac:grpSpMkLst>
        </pc:grpChg>
        <pc:grpChg chg="add mod">
          <ac:chgData name="Michaela Popelková" userId="4da947f916a43c95" providerId="LiveId" clId="{0865054D-FFBB-4EBC-8B94-BE3C05FDF2D2}" dt="2023-01-20T05:49:17.310" v="133" actId="164"/>
          <ac:grpSpMkLst>
            <pc:docMk/>
            <pc:sldMk cId="1113295387" sldId="279"/>
            <ac:grpSpMk id="40" creationId="{84BAF8AC-76C9-720F-1256-ADCC2ABBF0D7}"/>
          </ac:grpSpMkLst>
        </pc:grpChg>
        <pc:picChg chg="mod topLvl">
          <ac:chgData name="Michaela Popelková" userId="4da947f916a43c95" providerId="LiveId" clId="{0865054D-FFBB-4EBC-8B94-BE3C05FDF2D2}" dt="2023-01-20T05:49:17.310" v="133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0865054D-FFBB-4EBC-8B94-BE3C05FDF2D2}" dt="2023-01-20T05:49:03.624" v="132"/>
          <ac:picMkLst>
            <pc:docMk/>
            <pc:sldMk cId="1113295387" sldId="279"/>
            <ac:picMk id="14" creationId="{CB4A5A2D-58C3-A9E4-9D43-8E106AD56BAB}"/>
          </ac:picMkLst>
        </pc:picChg>
        <pc:picChg chg="mod">
          <ac:chgData name="Michaela Popelková" userId="4da947f916a43c95" providerId="LiveId" clId="{0865054D-FFBB-4EBC-8B94-BE3C05FDF2D2}" dt="2023-01-20T05:45:14.165" v="86" actId="165"/>
          <ac:picMkLst>
            <pc:docMk/>
            <pc:sldMk cId="1113295387" sldId="279"/>
            <ac:picMk id="21" creationId="{C8E46478-65CC-AD9F-4726-7C5E6C0DDC19}"/>
          </ac:picMkLst>
        </pc:picChg>
        <pc:picChg chg="mod">
          <ac:chgData name="Michaela Popelková" userId="4da947f916a43c95" providerId="LiveId" clId="{0865054D-FFBB-4EBC-8B94-BE3C05FDF2D2}" dt="2023-01-20T05:45:14.165" v="86" actId="165"/>
          <ac:picMkLst>
            <pc:docMk/>
            <pc:sldMk cId="1113295387" sldId="279"/>
            <ac:picMk id="22" creationId="{E0B29DBE-4391-DDB1-B95C-E62F69E63DF6}"/>
          </ac:picMkLst>
        </pc:picChg>
        <pc:picChg chg="mod">
          <ac:chgData name="Michaela Popelková" userId="4da947f916a43c95" providerId="LiveId" clId="{0865054D-FFBB-4EBC-8B94-BE3C05FDF2D2}" dt="2023-01-20T05:45:14.165" v="86" actId="165"/>
          <ac:picMkLst>
            <pc:docMk/>
            <pc:sldMk cId="1113295387" sldId="279"/>
            <ac:picMk id="30" creationId="{8910557C-9AF3-999E-B43E-578C80EFB74D}"/>
          </ac:picMkLst>
        </pc:picChg>
        <pc:picChg chg="mod">
          <ac:chgData name="Michaela Popelková" userId="4da947f916a43c95" providerId="LiveId" clId="{0865054D-FFBB-4EBC-8B94-BE3C05FDF2D2}" dt="2023-01-20T05:49:03.624" v="132"/>
          <ac:picMkLst>
            <pc:docMk/>
            <pc:sldMk cId="1113295387" sldId="279"/>
            <ac:picMk id="32" creationId="{706F029F-63A8-9613-5305-D1479B130783}"/>
          </ac:picMkLst>
        </pc:picChg>
        <pc:picChg chg="mod">
          <ac:chgData name="Michaela Popelková" userId="4da947f916a43c95" providerId="LiveId" clId="{0865054D-FFBB-4EBC-8B94-BE3C05FDF2D2}" dt="2023-01-20T05:49:03.624" v="132"/>
          <ac:picMkLst>
            <pc:docMk/>
            <pc:sldMk cId="1113295387" sldId="279"/>
            <ac:picMk id="39" creationId="{824D1416-BF85-1C94-E5CD-347D485355B2}"/>
          </ac:picMkLst>
        </pc:picChg>
        <pc:picChg chg="mod topLvl">
          <ac:chgData name="Michaela Popelková" userId="4da947f916a43c95" providerId="LiveId" clId="{0865054D-FFBB-4EBC-8B94-BE3C05FDF2D2}" dt="2023-01-20T05:49:17.310" v="133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delSp modSp mod">
        <pc:chgData name="Michaela Popelková" userId="4da947f916a43c95" providerId="LiveId" clId="{0865054D-FFBB-4EBC-8B94-BE3C05FDF2D2}" dt="2023-01-20T05:49:55.399" v="139" actId="164"/>
        <pc:sldMkLst>
          <pc:docMk/>
          <pc:sldMk cId="4186401560" sldId="280"/>
        </pc:sldMkLst>
        <pc:spChg chg="mod topLvl">
          <ac:chgData name="Michaela Popelková" userId="4da947f916a43c95" providerId="LiveId" clId="{0865054D-FFBB-4EBC-8B94-BE3C05FDF2D2}" dt="2023-01-20T05:49:55.399" v="139" actId="164"/>
          <ac:spMkLst>
            <pc:docMk/>
            <pc:sldMk cId="4186401560" sldId="280"/>
            <ac:spMk id="2" creationId="{DE322BCE-0271-4C8E-9878-A7CF42C7A47B}"/>
          </ac:spMkLst>
        </pc:spChg>
        <pc:spChg chg="add mod">
          <ac:chgData name="Michaela Popelková" userId="4da947f916a43c95" providerId="LiveId" clId="{0865054D-FFBB-4EBC-8B94-BE3C05FDF2D2}" dt="2023-01-20T05:49:55.399" v="139" actId="164"/>
          <ac:spMkLst>
            <pc:docMk/>
            <pc:sldMk cId="4186401560" sldId="280"/>
            <ac:spMk id="3" creationId="{5A9C1838-53F9-12B4-1C27-BDA9F44030E4}"/>
          </ac:spMkLst>
        </pc:spChg>
        <pc:spChg chg="mod topLvl">
          <ac:chgData name="Michaela Popelková" userId="4da947f916a43c95" providerId="LiveId" clId="{0865054D-FFBB-4EBC-8B94-BE3C05FDF2D2}" dt="2023-01-20T05:49:55.399" v="139" actId="164"/>
          <ac:spMkLst>
            <pc:docMk/>
            <pc:sldMk cId="4186401560" sldId="280"/>
            <ac:spMk id="4" creationId="{941005B8-86E4-E624-BFC2-DFAFA202C21A}"/>
          </ac:spMkLst>
        </pc:spChg>
        <pc:spChg chg="mod topLvl">
          <ac:chgData name="Michaela Popelková" userId="4da947f916a43c95" providerId="LiveId" clId="{0865054D-FFBB-4EBC-8B94-BE3C05FDF2D2}" dt="2023-01-20T05:49:55.399" v="139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0865054D-FFBB-4EBC-8B94-BE3C05FDF2D2}" dt="2023-01-20T05:48:47.344" v="125"/>
          <ac:spMkLst>
            <pc:docMk/>
            <pc:sldMk cId="4186401560" sldId="280"/>
            <ac:spMk id="12" creationId="{C3C34255-039E-653E-336C-B95D05456E20}"/>
          </ac:spMkLst>
        </pc:spChg>
        <pc:spChg chg="mod">
          <ac:chgData name="Michaela Popelková" userId="4da947f916a43c95" providerId="LiveId" clId="{0865054D-FFBB-4EBC-8B94-BE3C05FDF2D2}" dt="2023-01-20T05:48:47.344" v="125"/>
          <ac:spMkLst>
            <pc:docMk/>
            <pc:sldMk cId="4186401560" sldId="280"/>
            <ac:spMk id="13" creationId="{3B0BEDBC-C4C3-1495-B8CA-E1E048034C22}"/>
          </ac:spMkLst>
        </pc:spChg>
        <pc:spChg chg="mod">
          <ac:chgData name="Michaela Popelková" userId="4da947f916a43c95" providerId="LiveId" clId="{0865054D-FFBB-4EBC-8B94-BE3C05FDF2D2}" dt="2023-01-20T05:48:47.344" v="125"/>
          <ac:spMkLst>
            <pc:docMk/>
            <pc:sldMk cId="4186401560" sldId="280"/>
            <ac:spMk id="19" creationId="{D89B7C72-F21F-B246-329A-F8B7013F6D4F}"/>
          </ac:spMkLst>
        </pc:spChg>
        <pc:spChg chg="mod">
          <ac:chgData name="Michaela Popelková" userId="4da947f916a43c95" providerId="LiveId" clId="{0865054D-FFBB-4EBC-8B94-BE3C05FDF2D2}" dt="2023-01-20T05:48:47.344" v="125"/>
          <ac:spMkLst>
            <pc:docMk/>
            <pc:sldMk cId="4186401560" sldId="280"/>
            <ac:spMk id="20" creationId="{46AB11D1-1239-F40D-5175-81B3E6DFD894}"/>
          </ac:spMkLst>
        </pc:spChg>
        <pc:spChg chg="mod">
          <ac:chgData name="Michaela Popelková" userId="4da947f916a43c95" providerId="LiveId" clId="{0865054D-FFBB-4EBC-8B94-BE3C05FDF2D2}" dt="2023-01-20T05:48:47.344" v="125"/>
          <ac:spMkLst>
            <pc:docMk/>
            <pc:sldMk cId="4186401560" sldId="280"/>
            <ac:spMk id="22" creationId="{F4AA1962-84B7-53D9-B79C-DB308ADDB8E2}"/>
          </ac:spMkLst>
        </pc:spChg>
        <pc:spChg chg="mod">
          <ac:chgData name="Michaela Popelková" userId="4da947f916a43c95" providerId="LiveId" clId="{0865054D-FFBB-4EBC-8B94-BE3C05FDF2D2}" dt="2023-01-20T05:46:57.086" v="109" actId="165"/>
          <ac:spMkLst>
            <pc:docMk/>
            <pc:sldMk cId="4186401560" sldId="280"/>
            <ac:spMk id="23" creationId="{047BE93A-3226-70FC-41B2-4A5DD1EBC42C}"/>
          </ac:spMkLst>
        </pc:spChg>
        <pc:spChg chg="del">
          <ac:chgData name="Michaela Popelková" userId="4da947f916a43c95" providerId="LiveId" clId="{0865054D-FFBB-4EBC-8B94-BE3C05FDF2D2}" dt="2023-01-20T05:46:50.156" v="108" actId="478"/>
          <ac:spMkLst>
            <pc:docMk/>
            <pc:sldMk cId="4186401560" sldId="280"/>
            <ac:spMk id="24" creationId="{BDD0A2E3-F089-8CA7-4C72-67A263AE276F}"/>
          </ac:spMkLst>
        </pc:spChg>
        <pc:spChg chg="mod topLvl">
          <ac:chgData name="Michaela Popelková" userId="4da947f916a43c95" providerId="LiveId" clId="{0865054D-FFBB-4EBC-8B94-BE3C05FDF2D2}" dt="2023-01-20T05:49:55.399" v="139" actId="164"/>
          <ac:spMkLst>
            <pc:docMk/>
            <pc:sldMk cId="4186401560" sldId="280"/>
            <ac:spMk id="25" creationId="{1390292E-CF4A-4AAE-B8F3-6810A56F228D}"/>
          </ac:spMkLst>
        </pc:spChg>
        <pc:spChg chg="mod topLvl">
          <ac:chgData name="Michaela Popelková" userId="4da947f916a43c95" providerId="LiveId" clId="{0865054D-FFBB-4EBC-8B94-BE3C05FDF2D2}" dt="2023-01-20T05:49:55.399" v="139" actId="164"/>
          <ac:spMkLst>
            <pc:docMk/>
            <pc:sldMk cId="4186401560" sldId="280"/>
            <ac:spMk id="30" creationId="{64DED63F-BEAD-3DFE-8D68-8EB7DBCE9DED}"/>
          </ac:spMkLst>
        </pc:spChg>
        <pc:spChg chg="del">
          <ac:chgData name="Michaela Popelková" userId="4da947f916a43c95" providerId="LiveId" clId="{0865054D-FFBB-4EBC-8B94-BE3C05FDF2D2}" dt="2023-01-20T05:46:48.077" v="107" actId="478"/>
          <ac:spMkLst>
            <pc:docMk/>
            <pc:sldMk cId="4186401560" sldId="280"/>
            <ac:spMk id="31" creationId="{D9DE9EA6-C487-86BA-DE35-822356A013AF}"/>
          </ac:spMkLst>
        </pc:spChg>
        <pc:spChg chg="mod">
          <ac:chgData name="Michaela Popelková" userId="4da947f916a43c95" providerId="LiveId" clId="{0865054D-FFBB-4EBC-8B94-BE3C05FDF2D2}" dt="2023-01-20T05:46:57.086" v="109" actId="165"/>
          <ac:spMkLst>
            <pc:docMk/>
            <pc:sldMk cId="4186401560" sldId="280"/>
            <ac:spMk id="40" creationId="{07880A4F-F3EA-3BF3-6E0C-73F0DDDF482E}"/>
          </ac:spMkLst>
        </pc:spChg>
        <pc:spChg chg="mod">
          <ac:chgData name="Michaela Popelková" userId="4da947f916a43c95" providerId="LiveId" clId="{0865054D-FFBB-4EBC-8B94-BE3C05FDF2D2}" dt="2023-01-20T05:46:57.086" v="109" actId="165"/>
          <ac:spMkLst>
            <pc:docMk/>
            <pc:sldMk cId="4186401560" sldId="280"/>
            <ac:spMk id="41" creationId="{10F0AAA0-B827-92ED-FEBC-613DD2829AE8}"/>
          </ac:spMkLst>
        </pc:spChg>
        <pc:spChg chg="mod">
          <ac:chgData name="Michaela Popelková" userId="4da947f916a43c95" providerId="LiveId" clId="{0865054D-FFBB-4EBC-8B94-BE3C05FDF2D2}" dt="2023-01-20T05:46:57.086" v="109" actId="165"/>
          <ac:spMkLst>
            <pc:docMk/>
            <pc:sldMk cId="4186401560" sldId="280"/>
            <ac:spMk id="43" creationId="{AFBBA696-362A-A5F4-FCF7-BAEDBDC131E2}"/>
          </ac:spMkLst>
        </pc:spChg>
        <pc:grpChg chg="del">
          <ac:chgData name="Michaela Popelková" userId="4da947f916a43c95" providerId="LiveId" clId="{0865054D-FFBB-4EBC-8B94-BE3C05FDF2D2}" dt="2023-01-20T05:46:48.077" v="107" actId="478"/>
          <ac:grpSpMkLst>
            <pc:docMk/>
            <pc:sldMk cId="4186401560" sldId="280"/>
            <ac:grpSpMk id="6" creationId="{0ABF65D3-C598-C63B-5BFF-D11DC5AA98E2}"/>
          </ac:grpSpMkLst>
        </pc:grpChg>
        <pc:grpChg chg="mod topLvl">
          <ac:chgData name="Michaela Popelková" userId="4da947f916a43c95" providerId="LiveId" clId="{0865054D-FFBB-4EBC-8B94-BE3C05FDF2D2}" dt="2023-01-20T05:49:55.399" v="139" actId="164"/>
          <ac:grpSpMkLst>
            <pc:docMk/>
            <pc:sldMk cId="4186401560" sldId="280"/>
            <ac:grpSpMk id="8" creationId="{F38241AD-413F-D542-7C2D-EA760AD8CD5C}"/>
          </ac:grpSpMkLst>
        </pc:grpChg>
        <pc:grpChg chg="add mod">
          <ac:chgData name="Michaela Popelková" userId="4da947f916a43c95" providerId="LiveId" clId="{0865054D-FFBB-4EBC-8B94-BE3C05FDF2D2}" dt="2023-01-20T05:49:55.399" v="139" actId="164"/>
          <ac:grpSpMkLst>
            <pc:docMk/>
            <pc:sldMk cId="4186401560" sldId="280"/>
            <ac:grpSpMk id="9" creationId="{5F1887B8-21A1-4186-DE84-1A96672F5C67}"/>
          </ac:grpSpMkLst>
        </pc:grpChg>
        <pc:grpChg chg="mod topLvl">
          <ac:chgData name="Michaela Popelková" userId="4da947f916a43c95" providerId="LiveId" clId="{0865054D-FFBB-4EBC-8B94-BE3C05FDF2D2}" dt="2023-01-20T05:49:55.399" v="139" actId="164"/>
          <ac:grpSpMkLst>
            <pc:docMk/>
            <pc:sldMk cId="4186401560" sldId="280"/>
            <ac:grpSpMk id="15" creationId="{51ECE078-B670-0B3B-BC00-8A66FF089FAB}"/>
          </ac:grpSpMkLst>
        </pc:grpChg>
        <pc:grpChg chg="add mod">
          <ac:chgData name="Michaela Popelková" userId="4da947f916a43c95" providerId="LiveId" clId="{0865054D-FFBB-4EBC-8B94-BE3C05FDF2D2}" dt="2023-01-20T05:49:55.399" v="139" actId="164"/>
          <ac:grpSpMkLst>
            <pc:docMk/>
            <pc:sldMk cId="4186401560" sldId="280"/>
            <ac:grpSpMk id="16" creationId="{B2A7F19B-41BA-6DFC-DCD6-78695FAE44BD}"/>
          </ac:grpSpMkLst>
        </pc:grpChg>
        <pc:grpChg chg="mod">
          <ac:chgData name="Michaela Popelková" userId="4da947f916a43c95" providerId="LiveId" clId="{0865054D-FFBB-4EBC-8B94-BE3C05FDF2D2}" dt="2023-01-20T05:48:47.344" v="125"/>
          <ac:grpSpMkLst>
            <pc:docMk/>
            <pc:sldMk cId="4186401560" sldId="280"/>
            <ac:grpSpMk id="17" creationId="{2C671055-F8C0-BFBC-ECC4-29E4E778EAF8}"/>
          </ac:grpSpMkLst>
        </pc:grpChg>
        <pc:grpChg chg="mod">
          <ac:chgData name="Michaela Popelková" userId="4da947f916a43c95" providerId="LiveId" clId="{0865054D-FFBB-4EBC-8B94-BE3C05FDF2D2}" dt="2023-01-20T05:48:47.344" v="125"/>
          <ac:grpSpMkLst>
            <pc:docMk/>
            <pc:sldMk cId="4186401560" sldId="280"/>
            <ac:grpSpMk id="21" creationId="{B88048F0-E5BE-1E00-5A44-DC1FE3FE126F}"/>
          </ac:grpSpMkLst>
        </pc:grpChg>
        <pc:grpChg chg="add mod">
          <ac:chgData name="Michaela Popelková" userId="4da947f916a43c95" providerId="LiveId" clId="{0865054D-FFBB-4EBC-8B94-BE3C05FDF2D2}" dt="2023-01-20T05:49:55.399" v="139" actId="164"/>
          <ac:grpSpMkLst>
            <pc:docMk/>
            <pc:sldMk cId="4186401560" sldId="280"/>
            <ac:grpSpMk id="27" creationId="{E4D42CFE-45CC-D9BA-FDB3-B122FC214B02}"/>
          </ac:grpSpMkLst>
        </pc:grpChg>
        <pc:grpChg chg="del mod topLvl">
          <ac:chgData name="Michaela Popelková" userId="4da947f916a43c95" providerId="LiveId" clId="{0865054D-FFBB-4EBC-8B94-BE3C05FDF2D2}" dt="2023-01-20T05:47:00.394" v="110" actId="478"/>
          <ac:grpSpMkLst>
            <pc:docMk/>
            <pc:sldMk cId="4186401560" sldId="280"/>
            <ac:grpSpMk id="37" creationId="{3B8B6732-F567-00FC-4BC5-A7FD1DC8EDC0}"/>
          </ac:grpSpMkLst>
        </pc:grpChg>
        <pc:grpChg chg="mod">
          <ac:chgData name="Michaela Popelková" userId="4da947f916a43c95" providerId="LiveId" clId="{0865054D-FFBB-4EBC-8B94-BE3C05FDF2D2}" dt="2023-01-20T05:46:57.086" v="109" actId="165"/>
          <ac:grpSpMkLst>
            <pc:docMk/>
            <pc:sldMk cId="4186401560" sldId="280"/>
            <ac:grpSpMk id="38" creationId="{24C258D9-2195-7DD2-BC4A-8EC3600144C1}"/>
          </ac:grpSpMkLst>
        </pc:grpChg>
        <pc:grpChg chg="mod">
          <ac:chgData name="Michaela Popelková" userId="4da947f916a43c95" providerId="LiveId" clId="{0865054D-FFBB-4EBC-8B94-BE3C05FDF2D2}" dt="2023-01-20T05:46:57.086" v="109" actId="165"/>
          <ac:grpSpMkLst>
            <pc:docMk/>
            <pc:sldMk cId="4186401560" sldId="280"/>
            <ac:grpSpMk id="42" creationId="{00D56433-98A3-65EC-09D1-0C2668C11D02}"/>
          </ac:grpSpMkLst>
        </pc:grpChg>
        <pc:grpChg chg="del">
          <ac:chgData name="Michaela Popelková" userId="4da947f916a43c95" providerId="LiveId" clId="{0865054D-FFBB-4EBC-8B94-BE3C05FDF2D2}" dt="2023-01-20T05:46:57.086" v="109" actId="165"/>
          <ac:grpSpMkLst>
            <pc:docMk/>
            <pc:sldMk cId="4186401560" sldId="280"/>
            <ac:grpSpMk id="45" creationId="{242941DD-08A5-2982-0036-0D9E6CB23A5C}"/>
          </ac:grpSpMkLst>
        </pc:grpChg>
        <pc:picChg chg="mod">
          <ac:chgData name="Michaela Popelková" userId="4da947f916a43c95" providerId="LiveId" clId="{0865054D-FFBB-4EBC-8B94-BE3C05FDF2D2}" dt="2023-01-20T05:46:57.086" v="109" actId="165"/>
          <ac:picMkLst>
            <pc:docMk/>
            <pc:sldMk cId="4186401560" sldId="280"/>
            <ac:picMk id="7" creationId="{3AF75785-771E-9E56-5799-5A028078A6BB}"/>
          </ac:picMkLst>
        </pc:picChg>
        <pc:picChg chg="mod topLvl">
          <ac:chgData name="Michaela Popelková" userId="4da947f916a43c95" providerId="LiveId" clId="{0865054D-FFBB-4EBC-8B94-BE3C05FDF2D2}" dt="2023-01-20T05:49:55.399" v="139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0865054D-FFBB-4EBC-8B94-BE3C05FDF2D2}" dt="2023-01-20T05:46:57.086" v="109" actId="165"/>
          <ac:picMkLst>
            <pc:docMk/>
            <pc:sldMk cId="4186401560" sldId="280"/>
            <ac:picMk id="11" creationId="{3B338401-92E3-3C27-67DB-862F16BEB311}"/>
          </ac:picMkLst>
        </pc:picChg>
        <pc:picChg chg="mod">
          <ac:chgData name="Michaela Popelková" userId="4da947f916a43c95" providerId="LiveId" clId="{0865054D-FFBB-4EBC-8B94-BE3C05FDF2D2}" dt="2023-01-20T05:48:47.344" v="125"/>
          <ac:picMkLst>
            <pc:docMk/>
            <pc:sldMk cId="4186401560" sldId="280"/>
            <ac:picMk id="14" creationId="{7F9721C9-A960-EDF0-BC54-4D2A3675A0D7}"/>
          </ac:picMkLst>
        </pc:picChg>
        <pc:picChg chg="mod">
          <ac:chgData name="Michaela Popelková" userId="4da947f916a43c95" providerId="LiveId" clId="{0865054D-FFBB-4EBC-8B94-BE3C05FDF2D2}" dt="2023-01-20T05:48:47.344" v="125"/>
          <ac:picMkLst>
            <pc:docMk/>
            <pc:sldMk cId="4186401560" sldId="280"/>
            <ac:picMk id="18" creationId="{47C98C30-B71D-6339-244D-FD596D966404}"/>
          </ac:picMkLst>
        </pc:picChg>
        <pc:picChg chg="mod">
          <ac:chgData name="Michaela Popelková" userId="4da947f916a43c95" providerId="LiveId" clId="{0865054D-FFBB-4EBC-8B94-BE3C05FDF2D2}" dt="2023-01-20T05:48:47.344" v="125"/>
          <ac:picMkLst>
            <pc:docMk/>
            <pc:sldMk cId="4186401560" sldId="280"/>
            <ac:picMk id="26" creationId="{03572405-3C25-AD6F-DD7B-06525DD0CDFC}"/>
          </ac:picMkLst>
        </pc:picChg>
        <pc:picChg chg="mod">
          <ac:chgData name="Michaela Popelková" userId="4da947f916a43c95" providerId="LiveId" clId="{0865054D-FFBB-4EBC-8B94-BE3C05FDF2D2}" dt="2023-01-20T05:46:57.086" v="109" actId="165"/>
          <ac:picMkLst>
            <pc:docMk/>
            <pc:sldMk cId="4186401560" sldId="280"/>
            <ac:picMk id="29" creationId="{F3F0D398-9FDE-7A5E-23EA-7CBCEF403D8F}"/>
          </ac:picMkLst>
        </pc:picChg>
        <pc:picChg chg="mod">
          <ac:chgData name="Michaela Popelková" userId="4da947f916a43c95" providerId="LiveId" clId="{0865054D-FFBB-4EBC-8B94-BE3C05FDF2D2}" dt="2023-01-20T05:46:57.086" v="109" actId="165"/>
          <ac:picMkLst>
            <pc:docMk/>
            <pc:sldMk cId="4186401560" sldId="280"/>
            <ac:picMk id="39" creationId="{FF9E0C90-E79F-03B2-76C0-DD1DC7915256}"/>
          </ac:picMkLst>
        </pc:picChg>
        <pc:picChg chg="mod">
          <ac:chgData name="Michaela Popelková" userId="4da947f916a43c95" providerId="LiveId" clId="{0865054D-FFBB-4EBC-8B94-BE3C05FDF2D2}" dt="2023-01-20T05:46:57.086" v="109" actId="165"/>
          <ac:picMkLst>
            <pc:docMk/>
            <pc:sldMk cId="4186401560" sldId="280"/>
            <ac:picMk id="44" creationId="{D941E502-6FFA-1FF5-27B5-2E3D6B3ADF47}"/>
          </ac:picMkLst>
        </pc:picChg>
      </pc:sldChg>
      <pc:sldChg chg="addSp delSp modSp mod">
        <pc:chgData name="Michaela Popelková" userId="4da947f916a43c95" providerId="LiveId" clId="{0865054D-FFBB-4EBC-8B94-BE3C05FDF2D2}" dt="2023-01-20T05:49:34.931" v="136" actId="164"/>
        <pc:sldMkLst>
          <pc:docMk/>
          <pc:sldMk cId="2926952622" sldId="281"/>
        </pc:sldMkLst>
        <pc:spChg chg="mod topLvl">
          <ac:chgData name="Michaela Popelková" userId="4da947f916a43c95" providerId="LiveId" clId="{0865054D-FFBB-4EBC-8B94-BE3C05FDF2D2}" dt="2023-01-20T05:49:34.931" v="136" actId="164"/>
          <ac:spMkLst>
            <pc:docMk/>
            <pc:sldMk cId="2926952622" sldId="281"/>
            <ac:spMk id="2" creationId="{DE322BCE-0271-4C8E-9878-A7CF42C7A47B}"/>
          </ac:spMkLst>
        </pc:spChg>
        <pc:spChg chg="add mod">
          <ac:chgData name="Michaela Popelková" userId="4da947f916a43c95" providerId="LiveId" clId="{0865054D-FFBB-4EBC-8B94-BE3C05FDF2D2}" dt="2023-01-20T05:49:34.931" v="136" actId="164"/>
          <ac:spMkLst>
            <pc:docMk/>
            <pc:sldMk cId="2926952622" sldId="281"/>
            <ac:spMk id="3" creationId="{96F297DA-FE25-85F0-6957-37E27A21ACD7}"/>
          </ac:spMkLst>
        </pc:spChg>
        <pc:spChg chg="mod topLvl">
          <ac:chgData name="Michaela Popelková" userId="4da947f916a43c95" providerId="LiveId" clId="{0865054D-FFBB-4EBC-8B94-BE3C05FDF2D2}" dt="2023-01-20T05:49:34.931" v="136" actId="164"/>
          <ac:spMkLst>
            <pc:docMk/>
            <pc:sldMk cId="2926952622" sldId="281"/>
            <ac:spMk id="5" creationId="{53998901-EBA9-538A-F5FB-21BD06BED205}"/>
          </ac:spMkLst>
        </pc:spChg>
        <pc:spChg chg="mod topLvl">
          <ac:chgData name="Michaela Popelková" userId="4da947f916a43c95" providerId="LiveId" clId="{0865054D-FFBB-4EBC-8B94-BE3C05FDF2D2}" dt="2023-01-20T05:49:34.931" v="136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0865054D-FFBB-4EBC-8B94-BE3C05FDF2D2}" dt="2023-01-20T05:48:58.130" v="129"/>
          <ac:spMkLst>
            <pc:docMk/>
            <pc:sldMk cId="2926952622" sldId="281"/>
            <ac:spMk id="11" creationId="{37C4D798-6939-701C-DC44-FE3388B26AF6}"/>
          </ac:spMkLst>
        </pc:spChg>
        <pc:spChg chg="mod">
          <ac:chgData name="Michaela Popelková" userId="4da947f916a43c95" providerId="LiveId" clId="{0865054D-FFBB-4EBC-8B94-BE3C05FDF2D2}" dt="2023-01-20T05:48:58.130" v="129"/>
          <ac:spMkLst>
            <pc:docMk/>
            <pc:sldMk cId="2926952622" sldId="281"/>
            <ac:spMk id="12" creationId="{235A51A9-6EEE-FB42-9EBC-D70A88799BFB}"/>
          </ac:spMkLst>
        </pc:spChg>
        <pc:spChg chg="mod">
          <ac:chgData name="Michaela Popelková" userId="4da947f916a43c95" providerId="LiveId" clId="{0865054D-FFBB-4EBC-8B94-BE3C05FDF2D2}" dt="2023-01-20T05:48:58.130" v="129"/>
          <ac:spMkLst>
            <pc:docMk/>
            <pc:sldMk cId="2926952622" sldId="281"/>
            <ac:spMk id="17" creationId="{7A84A0AE-A67D-7034-9F14-522356FD3701}"/>
          </ac:spMkLst>
        </pc:spChg>
        <pc:spChg chg="mod">
          <ac:chgData name="Michaela Popelková" userId="4da947f916a43c95" providerId="LiveId" clId="{0865054D-FFBB-4EBC-8B94-BE3C05FDF2D2}" dt="2023-01-20T05:46:04.777" v="98" actId="165"/>
          <ac:spMkLst>
            <pc:docMk/>
            <pc:sldMk cId="2926952622" sldId="281"/>
            <ac:spMk id="18" creationId="{2E4740BA-7E7B-C2C1-6207-E6E879B3C5D5}"/>
          </ac:spMkLst>
        </pc:spChg>
        <pc:spChg chg="del">
          <ac:chgData name="Michaela Popelková" userId="4da947f916a43c95" providerId="LiveId" clId="{0865054D-FFBB-4EBC-8B94-BE3C05FDF2D2}" dt="2023-01-20T05:45:56.095" v="97" actId="478"/>
          <ac:spMkLst>
            <pc:docMk/>
            <pc:sldMk cId="2926952622" sldId="281"/>
            <ac:spMk id="22" creationId="{9CD9F117-A71F-15C5-14B7-D88B56C77F0D}"/>
          </ac:spMkLst>
        </pc:spChg>
        <pc:spChg chg="mod topLvl">
          <ac:chgData name="Michaela Popelková" userId="4da947f916a43c95" providerId="LiveId" clId="{0865054D-FFBB-4EBC-8B94-BE3C05FDF2D2}" dt="2023-01-20T05:49:34.931" v="136" actId="164"/>
          <ac:spMkLst>
            <pc:docMk/>
            <pc:sldMk cId="2926952622" sldId="281"/>
            <ac:spMk id="24" creationId="{6D8C8E85-BA86-EDBF-EA95-D6F89D6170E2}"/>
          </ac:spMkLst>
        </pc:spChg>
        <pc:spChg chg="mod topLvl">
          <ac:chgData name="Michaela Popelková" userId="4da947f916a43c95" providerId="LiveId" clId="{0865054D-FFBB-4EBC-8B94-BE3C05FDF2D2}" dt="2023-01-20T05:49:34.931" v="136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0865054D-FFBB-4EBC-8B94-BE3C05FDF2D2}" dt="2023-01-20T05:46:04.777" v="98" actId="165"/>
          <ac:spMkLst>
            <pc:docMk/>
            <pc:sldMk cId="2926952622" sldId="281"/>
            <ac:spMk id="26" creationId="{F69B11E1-7F6C-65DF-525A-DC80654180E2}"/>
          </ac:spMkLst>
        </pc:spChg>
        <pc:spChg chg="mod">
          <ac:chgData name="Michaela Popelková" userId="4da947f916a43c95" providerId="LiveId" clId="{0865054D-FFBB-4EBC-8B94-BE3C05FDF2D2}" dt="2023-01-20T05:46:04.777" v="98" actId="165"/>
          <ac:spMkLst>
            <pc:docMk/>
            <pc:sldMk cId="2926952622" sldId="281"/>
            <ac:spMk id="27" creationId="{4AEF4F02-E4E3-8B48-4175-E46BCA792732}"/>
          </ac:spMkLst>
        </pc:spChg>
        <pc:spChg chg="del">
          <ac:chgData name="Michaela Popelková" userId="4da947f916a43c95" providerId="LiveId" clId="{0865054D-FFBB-4EBC-8B94-BE3C05FDF2D2}" dt="2023-01-20T05:45:53.585" v="96" actId="478"/>
          <ac:spMkLst>
            <pc:docMk/>
            <pc:sldMk cId="2926952622" sldId="281"/>
            <ac:spMk id="29" creationId="{1B7CA4C4-2537-C097-3B0A-E778755AAC03}"/>
          </ac:spMkLst>
        </pc:spChg>
        <pc:spChg chg="mod">
          <ac:chgData name="Michaela Popelková" userId="4da947f916a43c95" providerId="LiveId" clId="{0865054D-FFBB-4EBC-8B94-BE3C05FDF2D2}" dt="2023-01-20T05:46:04.777" v="98" actId="165"/>
          <ac:spMkLst>
            <pc:docMk/>
            <pc:sldMk cId="2926952622" sldId="281"/>
            <ac:spMk id="30" creationId="{23827D29-0D78-5812-589C-DA49DF4E347C}"/>
          </ac:spMkLst>
        </pc:spChg>
        <pc:spChg chg="mod">
          <ac:chgData name="Michaela Popelková" userId="4da947f916a43c95" providerId="LiveId" clId="{0865054D-FFBB-4EBC-8B94-BE3C05FDF2D2}" dt="2023-01-20T05:48:58.130" v="129"/>
          <ac:spMkLst>
            <pc:docMk/>
            <pc:sldMk cId="2926952622" sldId="281"/>
            <ac:spMk id="33" creationId="{BB8507C1-0529-700B-37FD-5EEF6F9FDA59}"/>
          </ac:spMkLst>
        </pc:spChg>
        <pc:spChg chg="mod">
          <ac:chgData name="Michaela Popelková" userId="4da947f916a43c95" providerId="LiveId" clId="{0865054D-FFBB-4EBC-8B94-BE3C05FDF2D2}" dt="2023-01-20T05:48:58.130" v="129"/>
          <ac:spMkLst>
            <pc:docMk/>
            <pc:sldMk cId="2926952622" sldId="281"/>
            <ac:spMk id="35" creationId="{D7659129-E36F-354D-2191-20BEAF762CDD}"/>
          </ac:spMkLst>
        </pc:spChg>
        <pc:grpChg chg="del">
          <ac:chgData name="Michaela Popelková" userId="4da947f916a43c95" providerId="LiveId" clId="{0865054D-FFBB-4EBC-8B94-BE3C05FDF2D2}" dt="2023-01-20T05:45:53.585" v="96" actId="478"/>
          <ac:grpSpMkLst>
            <pc:docMk/>
            <pc:sldMk cId="2926952622" sldId="281"/>
            <ac:grpSpMk id="7" creationId="{30AD339C-3027-02E6-C020-0E17C8A46AF7}"/>
          </ac:grpSpMkLst>
        </pc:grpChg>
        <pc:grpChg chg="mod topLvl">
          <ac:chgData name="Michaela Popelková" userId="4da947f916a43c95" providerId="LiveId" clId="{0865054D-FFBB-4EBC-8B94-BE3C05FDF2D2}" dt="2023-01-20T05:49:34.931" v="136" actId="164"/>
          <ac:grpSpMkLst>
            <pc:docMk/>
            <pc:sldMk cId="2926952622" sldId="281"/>
            <ac:grpSpMk id="8" creationId="{0E4BF1FF-B8C9-BC32-8B94-2E2ED3420BEC}"/>
          </ac:grpSpMkLst>
        </pc:grpChg>
        <pc:grpChg chg="add mod">
          <ac:chgData name="Michaela Popelková" userId="4da947f916a43c95" providerId="LiveId" clId="{0865054D-FFBB-4EBC-8B94-BE3C05FDF2D2}" dt="2023-01-20T05:49:34.931" v="136" actId="164"/>
          <ac:grpSpMkLst>
            <pc:docMk/>
            <pc:sldMk cId="2926952622" sldId="281"/>
            <ac:grpSpMk id="9" creationId="{F1E17188-5BBF-9ED4-4D6D-4EC421E1F8E8}"/>
          </ac:grpSpMkLst>
        </pc:grpChg>
        <pc:grpChg chg="add mod">
          <ac:chgData name="Michaela Popelková" userId="4da947f916a43c95" providerId="LiveId" clId="{0865054D-FFBB-4EBC-8B94-BE3C05FDF2D2}" dt="2023-01-20T05:49:34.931" v="136" actId="164"/>
          <ac:grpSpMkLst>
            <pc:docMk/>
            <pc:sldMk cId="2926952622" sldId="281"/>
            <ac:grpSpMk id="14" creationId="{1543BAA4-C6FB-8EE8-43E3-90115CB691D8}"/>
          </ac:grpSpMkLst>
        </pc:grpChg>
        <pc:grpChg chg="mod">
          <ac:chgData name="Michaela Popelková" userId="4da947f916a43c95" providerId="LiveId" clId="{0865054D-FFBB-4EBC-8B94-BE3C05FDF2D2}" dt="2023-01-20T05:48:58.130" v="129"/>
          <ac:grpSpMkLst>
            <pc:docMk/>
            <pc:sldMk cId="2926952622" sldId="281"/>
            <ac:grpSpMk id="15" creationId="{06BCED52-4DFD-1DD3-57D6-9DFFDA72BDB3}"/>
          </ac:grpSpMkLst>
        </pc:grpChg>
        <pc:grpChg chg="del mod topLvl">
          <ac:chgData name="Michaela Popelková" userId="4da947f916a43c95" providerId="LiveId" clId="{0865054D-FFBB-4EBC-8B94-BE3C05FDF2D2}" dt="2023-01-20T05:46:07.615" v="99" actId="478"/>
          <ac:grpSpMkLst>
            <pc:docMk/>
            <pc:sldMk cId="2926952622" sldId="281"/>
            <ac:grpSpMk id="19" creationId="{41873CED-204C-7460-8C52-E3F968A11489}"/>
          </ac:grpSpMkLst>
        </pc:grpChg>
        <pc:grpChg chg="mod">
          <ac:chgData name="Michaela Popelková" userId="4da947f916a43c95" providerId="LiveId" clId="{0865054D-FFBB-4EBC-8B94-BE3C05FDF2D2}" dt="2023-01-20T05:46:04.777" v="98" actId="165"/>
          <ac:grpSpMkLst>
            <pc:docMk/>
            <pc:sldMk cId="2926952622" sldId="281"/>
            <ac:grpSpMk id="20" creationId="{B824859A-0EA4-5E52-B46D-2A33B8B43D4C}"/>
          </ac:grpSpMkLst>
        </pc:grpChg>
        <pc:grpChg chg="mod">
          <ac:chgData name="Michaela Popelková" userId="4da947f916a43c95" providerId="LiveId" clId="{0865054D-FFBB-4EBC-8B94-BE3C05FDF2D2}" dt="2023-01-20T05:46:04.777" v="98" actId="165"/>
          <ac:grpSpMkLst>
            <pc:docMk/>
            <pc:sldMk cId="2926952622" sldId="281"/>
            <ac:grpSpMk id="28" creationId="{807E054E-5D84-B374-18FF-643024B07CD8}"/>
          </ac:grpSpMkLst>
        </pc:grpChg>
        <pc:grpChg chg="del">
          <ac:chgData name="Michaela Popelková" userId="4da947f916a43c95" providerId="LiveId" clId="{0865054D-FFBB-4EBC-8B94-BE3C05FDF2D2}" dt="2023-01-20T05:46:04.777" v="98" actId="165"/>
          <ac:grpSpMkLst>
            <pc:docMk/>
            <pc:sldMk cId="2926952622" sldId="281"/>
            <ac:grpSpMk id="32" creationId="{25AF0874-7567-0E29-0C8E-88BE2737F34A}"/>
          </ac:grpSpMkLst>
        </pc:grpChg>
        <pc:grpChg chg="mod">
          <ac:chgData name="Michaela Popelková" userId="4da947f916a43c95" providerId="LiveId" clId="{0865054D-FFBB-4EBC-8B94-BE3C05FDF2D2}" dt="2023-01-20T05:48:58.130" v="129"/>
          <ac:grpSpMkLst>
            <pc:docMk/>
            <pc:sldMk cId="2926952622" sldId="281"/>
            <ac:grpSpMk id="34" creationId="{135634F7-66E0-D3D0-DBA6-A8D0C4B76D43}"/>
          </ac:grpSpMkLst>
        </pc:grpChg>
        <pc:grpChg chg="add mod">
          <ac:chgData name="Michaela Popelková" userId="4da947f916a43c95" providerId="LiveId" clId="{0865054D-FFBB-4EBC-8B94-BE3C05FDF2D2}" dt="2023-01-20T05:49:34.931" v="136" actId="164"/>
          <ac:grpSpMkLst>
            <pc:docMk/>
            <pc:sldMk cId="2926952622" sldId="281"/>
            <ac:grpSpMk id="37" creationId="{73D44715-18B6-AA9B-2671-6112E9FB2FB0}"/>
          </ac:grpSpMkLst>
        </pc:grpChg>
        <pc:picChg chg="mod topLvl">
          <ac:chgData name="Michaela Popelková" userId="4da947f916a43c95" providerId="LiveId" clId="{0865054D-FFBB-4EBC-8B94-BE3C05FDF2D2}" dt="2023-01-20T05:49:34.931" v="136" actId="164"/>
          <ac:picMkLst>
            <pc:docMk/>
            <pc:sldMk cId="2926952622" sldId="281"/>
            <ac:picMk id="4" creationId="{3650E90E-3B1B-E5EF-5023-B68501694268}"/>
          </ac:picMkLst>
        </pc:picChg>
        <pc:picChg chg="mod topLvl">
          <ac:chgData name="Michaela Popelková" userId="4da947f916a43c95" providerId="LiveId" clId="{0865054D-FFBB-4EBC-8B94-BE3C05FDF2D2}" dt="2023-01-20T05:49:34.931" v="136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0865054D-FFBB-4EBC-8B94-BE3C05FDF2D2}" dt="2023-01-20T05:48:58.130" v="129"/>
          <ac:picMkLst>
            <pc:docMk/>
            <pc:sldMk cId="2926952622" sldId="281"/>
            <ac:picMk id="13" creationId="{D0012CF9-D3AF-1CFF-D83A-4F1926602E22}"/>
          </ac:picMkLst>
        </pc:picChg>
        <pc:picChg chg="mod">
          <ac:chgData name="Michaela Popelková" userId="4da947f916a43c95" providerId="LiveId" clId="{0865054D-FFBB-4EBC-8B94-BE3C05FDF2D2}" dt="2023-01-20T05:48:58.130" v="129"/>
          <ac:picMkLst>
            <pc:docMk/>
            <pc:sldMk cId="2926952622" sldId="281"/>
            <ac:picMk id="16" creationId="{A12F2250-6A9D-70A9-361C-CA7F0DAEB4A4}"/>
          </ac:picMkLst>
        </pc:picChg>
        <pc:picChg chg="mod">
          <ac:chgData name="Michaela Popelková" userId="4da947f916a43c95" providerId="LiveId" clId="{0865054D-FFBB-4EBC-8B94-BE3C05FDF2D2}" dt="2023-01-20T05:46:04.777" v="98" actId="165"/>
          <ac:picMkLst>
            <pc:docMk/>
            <pc:sldMk cId="2926952622" sldId="281"/>
            <ac:picMk id="21" creationId="{30EB1A0E-6A28-5A5B-2929-4EE5C4CBA9C4}"/>
          </ac:picMkLst>
        </pc:picChg>
        <pc:picChg chg="mod">
          <ac:chgData name="Michaela Popelková" userId="4da947f916a43c95" providerId="LiveId" clId="{0865054D-FFBB-4EBC-8B94-BE3C05FDF2D2}" dt="2023-01-20T05:46:04.777" v="98" actId="165"/>
          <ac:picMkLst>
            <pc:docMk/>
            <pc:sldMk cId="2926952622" sldId="281"/>
            <ac:picMk id="23" creationId="{4DE1B05D-FACB-C99F-9B81-6D9F829266CE}"/>
          </ac:picMkLst>
        </pc:picChg>
        <pc:picChg chg="mod">
          <ac:chgData name="Michaela Popelková" userId="4da947f916a43c95" providerId="LiveId" clId="{0865054D-FFBB-4EBC-8B94-BE3C05FDF2D2}" dt="2023-01-20T05:46:04.777" v="98" actId="165"/>
          <ac:picMkLst>
            <pc:docMk/>
            <pc:sldMk cId="2926952622" sldId="281"/>
            <ac:picMk id="31" creationId="{60FE897C-C797-FC77-DCA5-214CAFC53D93}"/>
          </ac:picMkLst>
        </pc:picChg>
        <pc:picChg chg="mod">
          <ac:chgData name="Michaela Popelková" userId="4da947f916a43c95" providerId="LiveId" clId="{0865054D-FFBB-4EBC-8B94-BE3C05FDF2D2}" dt="2023-01-20T05:48:58.130" v="129"/>
          <ac:picMkLst>
            <pc:docMk/>
            <pc:sldMk cId="2926952622" sldId="281"/>
            <ac:picMk id="36" creationId="{9B9B0E0C-D0C0-0B4F-313F-58B75CD3FD60}"/>
          </ac:picMkLst>
        </pc:picChg>
      </pc:sldChg>
      <pc:sldChg chg="addSp delSp modSp mod">
        <pc:chgData name="Michaela Popelková" userId="4da947f916a43c95" providerId="LiveId" clId="{0865054D-FFBB-4EBC-8B94-BE3C05FDF2D2}" dt="2023-01-20T05:49:29.326" v="135" actId="164"/>
        <pc:sldMkLst>
          <pc:docMk/>
          <pc:sldMk cId="49387073" sldId="284"/>
        </pc:sldMkLst>
        <pc:spChg chg="mod topLvl">
          <ac:chgData name="Michaela Popelková" userId="4da947f916a43c95" providerId="LiveId" clId="{0865054D-FFBB-4EBC-8B94-BE3C05FDF2D2}" dt="2023-01-20T05:49:29.326" v="135" actId="164"/>
          <ac:spMkLst>
            <pc:docMk/>
            <pc:sldMk cId="49387073" sldId="284"/>
            <ac:spMk id="2" creationId="{DE322BCE-0271-4C8E-9878-A7CF42C7A47B}"/>
          </ac:spMkLst>
        </pc:spChg>
        <pc:spChg chg="add mod">
          <ac:chgData name="Michaela Popelková" userId="4da947f916a43c95" providerId="LiveId" clId="{0865054D-FFBB-4EBC-8B94-BE3C05FDF2D2}" dt="2023-01-20T05:49:29.326" v="135" actId="164"/>
          <ac:spMkLst>
            <pc:docMk/>
            <pc:sldMk cId="49387073" sldId="284"/>
            <ac:spMk id="3" creationId="{F5CE91CB-6501-FDD0-173B-E4FA3E90BB2F}"/>
          </ac:spMkLst>
        </pc:spChg>
        <pc:spChg chg="mod topLvl">
          <ac:chgData name="Michaela Popelková" userId="4da947f916a43c95" providerId="LiveId" clId="{0865054D-FFBB-4EBC-8B94-BE3C05FDF2D2}" dt="2023-01-20T05:49:29.326" v="135" actId="164"/>
          <ac:spMkLst>
            <pc:docMk/>
            <pc:sldMk cId="49387073" sldId="284"/>
            <ac:spMk id="4" creationId="{A3822E06-0913-D58C-A8D8-E3F22E19C9CD}"/>
          </ac:spMkLst>
        </pc:spChg>
        <pc:spChg chg="mod topLvl">
          <ac:chgData name="Michaela Popelková" userId="4da947f916a43c95" providerId="LiveId" clId="{0865054D-FFBB-4EBC-8B94-BE3C05FDF2D2}" dt="2023-01-20T05:49:29.326" v="135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0865054D-FFBB-4EBC-8B94-BE3C05FDF2D2}" dt="2023-01-20T05:49:00.013" v="130"/>
          <ac:spMkLst>
            <pc:docMk/>
            <pc:sldMk cId="49387073" sldId="284"/>
            <ac:spMk id="11" creationId="{E12EB626-ED52-9C1F-CC29-42500915429D}"/>
          </ac:spMkLst>
        </pc:spChg>
        <pc:spChg chg="mod">
          <ac:chgData name="Michaela Popelková" userId="4da947f916a43c95" providerId="LiveId" clId="{0865054D-FFBB-4EBC-8B94-BE3C05FDF2D2}" dt="2023-01-20T05:49:00.013" v="130"/>
          <ac:spMkLst>
            <pc:docMk/>
            <pc:sldMk cId="49387073" sldId="284"/>
            <ac:spMk id="12" creationId="{7E0FE890-10B9-7635-D78D-0D7C9AE0C30B}"/>
          </ac:spMkLst>
        </pc:spChg>
        <pc:spChg chg="mod">
          <ac:chgData name="Michaela Popelková" userId="4da947f916a43c95" providerId="LiveId" clId="{0865054D-FFBB-4EBC-8B94-BE3C05FDF2D2}" dt="2023-01-20T05:49:00.013" v="130"/>
          <ac:spMkLst>
            <pc:docMk/>
            <pc:sldMk cId="49387073" sldId="284"/>
            <ac:spMk id="17" creationId="{3346EFBA-3AD7-9B57-434B-C835F3B39253}"/>
          </ac:spMkLst>
        </pc:spChg>
        <pc:spChg chg="mod">
          <ac:chgData name="Michaela Popelková" userId="4da947f916a43c95" providerId="LiveId" clId="{0865054D-FFBB-4EBC-8B94-BE3C05FDF2D2}" dt="2023-01-20T05:45:45.052" v="94" actId="165"/>
          <ac:spMkLst>
            <pc:docMk/>
            <pc:sldMk cId="49387073" sldId="284"/>
            <ac:spMk id="18" creationId="{DD62BCBE-11B7-F564-7903-DA48CA6CE868}"/>
          </ac:spMkLst>
        </pc:spChg>
        <pc:spChg chg="del">
          <ac:chgData name="Michaela Popelková" userId="4da947f916a43c95" providerId="LiveId" clId="{0865054D-FFBB-4EBC-8B94-BE3C05FDF2D2}" dt="2023-01-20T05:45:40.023" v="93" actId="478"/>
          <ac:spMkLst>
            <pc:docMk/>
            <pc:sldMk cId="49387073" sldId="284"/>
            <ac:spMk id="22" creationId="{3B8ED2D0-2F2F-AC06-FDA2-9B107D8A2ABF}"/>
          </ac:spMkLst>
        </pc:spChg>
        <pc:spChg chg="mod topLvl">
          <ac:chgData name="Michaela Popelková" userId="4da947f916a43c95" providerId="LiveId" clId="{0865054D-FFBB-4EBC-8B94-BE3C05FDF2D2}" dt="2023-01-20T05:49:29.326" v="135" actId="164"/>
          <ac:spMkLst>
            <pc:docMk/>
            <pc:sldMk cId="49387073" sldId="284"/>
            <ac:spMk id="24" creationId="{C35AE51C-1468-AF93-FBE7-2ED53CBB6710}"/>
          </ac:spMkLst>
        </pc:spChg>
        <pc:spChg chg="mod topLvl">
          <ac:chgData name="Michaela Popelková" userId="4da947f916a43c95" providerId="LiveId" clId="{0865054D-FFBB-4EBC-8B94-BE3C05FDF2D2}" dt="2023-01-20T05:49:29.326" v="135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0865054D-FFBB-4EBC-8B94-BE3C05FDF2D2}" dt="2023-01-20T05:45:45.052" v="94" actId="165"/>
          <ac:spMkLst>
            <pc:docMk/>
            <pc:sldMk cId="49387073" sldId="284"/>
            <ac:spMk id="26" creationId="{1EF0A85C-04D3-2D4C-9D6E-75D187D22355}"/>
          </ac:spMkLst>
        </pc:spChg>
        <pc:spChg chg="mod">
          <ac:chgData name="Michaela Popelková" userId="4da947f916a43c95" providerId="LiveId" clId="{0865054D-FFBB-4EBC-8B94-BE3C05FDF2D2}" dt="2023-01-20T05:45:45.052" v="94" actId="165"/>
          <ac:spMkLst>
            <pc:docMk/>
            <pc:sldMk cId="49387073" sldId="284"/>
            <ac:spMk id="27" creationId="{2CB47A1B-542C-49C6-B101-28AC30E9E281}"/>
          </ac:spMkLst>
        </pc:spChg>
        <pc:spChg chg="mod">
          <ac:chgData name="Michaela Popelková" userId="4da947f916a43c95" providerId="LiveId" clId="{0865054D-FFBB-4EBC-8B94-BE3C05FDF2D2}" dt="2023-01-20T05:45:45.052" v="94" actId="165"/>
          <ac:spMkLst>
            <pc:docMk/>
            <pc:sldMk cId="49387073" sldId="284"/>
            <ac:spMk id="29" creationId="{7535C173-EB46-BCB4-6305-961862836640}"/>
          </ac:spMkLst>
        </pc:spChg>
        <pc:spChg chg="del">
          <ac:chgData name="Michaela Popelková" userId="4da947f916a43c95" providerId="LiveId" clId="{0865054D-FFBB-4EBC-8B94-BE3C05FDF2D2}" dt="2023-01-20T05:45:37.994" v="92" actId="478"/>
          <ac:spMkLst>
            <pc:docMk/>
            <pc:sldMk cId="49387073" sldId="284"/>
            <ac:spMk id="32" creationId="{FACCFCC9-2BE7-E6BC-74F7-3F3A3A69CE1B}"/>
          </ac:spMkLst>
        </pc:spChg>
        <pc:spChg chg="mod">
          <ac:chgData name="Michaela Popelková" userId="4da947f916a43c95" providerId="LiveId" clId="{0865054D-FFBB-4EBC-8B94-BE3C05FDF2D2}" dt="2023-01-20T05:49:00.013" v="130"/>
          <ac:spMkLst>
            <pc:docMk/>
            <pc:sldMk cId="49387073" sldId="284"/>
            <ac:spMk id="33" creationId="{D4F7A53A-7EE9-1F2A-09D0-28C3A45FF059}"/>
          </ac:spMkLst>
        </pc:spChg>
        <pc:spChg chg="mod">
          <ac:chgData name="Michaela Popelková" userId="4da947f916a43c95" providerId="LiveId" clId="{0865054D-FFBB-4EBC-8B94-BE3C05FDF2D2}" dt="2023-01-20T05:49:00.013" v="130"/>
          <ac:spMkLst>
            <pc:docMk/>
            <pc:sldMk cId="49387073" sldId="284"/>
            <ac:spMk id="35" creationId="{88440ADC-F286-0D44-309F-0F5C6B8BF34A}"/>
          </ac:spMkLst>
        </pc:spChg>
        <pc:grpChg chg="del">
          <ac:chgData name="Michaela Popelková" userId="4da947f916a43c95" providerId="LiveId" clId="{0865054D-FFBB-4EBC-8B94-BE3C05FDF2D2}" dt="2023-01-20T05:45:37.994" v="92" actId="478"/>
          <ac:grpSpMkLst>
            <pc:docMk/>
            <pc:sldMk cId="49387073" sldId="284"/>
            <ac:grpSpMk id="6" creationId="{8F739B99-8D9B-5260-6FB9-DF4B5EBAB797}"/>
          </ac:grpSpMkLst>
        </pc:grpChg>
        <pc:grpChg chg="mod topLvl">
          <ac:chgData name="Michaela Popelková" userId="4da947f916a43c95" providerId="LiveId" clId="{0865054D-FFBB-4EBC-8B94-BE3C05FDF2D2}" dt="2023-01-20T05:49:29.326" v="135" actId="164"/>
          <ac:grpSpMkLst>
            <pc:docMk/>
            <pc:sldMk cId="49387073" sldId="284"/>
            <ac:grpSpMk id="8" creationId="{E0153AA2-A6C2-56FE-9E13-7132158D54C2}"/>
          </ac:grpSpMkLst>
        </pc:grpChg>
        <pc:grpChg chg="add mod">
          <ac:chgData name="Michaela Popelková" userId="4da947f916a43c95" providerId="LiveId" clId="{0865054D-FFBB-4EBC-8B94-BE3C05FDF2D2}" dt="2023-01-20T05:49:29.326" v="135" actId="164"/>
          <ac:grpSpMkLst>
            <pc:docMk/>
            <pc:sldMk cId="49387073" sldId="284"/>
            <ac:grpSpMk id="9" creationId="{A18F2267-984C-772D-5EBA-8B7E6013A7F7}"/>
          </ac:grpSpMkLst>
        </pc:grpChg>
        <pc:grpChg chg="add mod">
          <ac:chgData name="Michaela Popelková" userId="4da947f916a43c95" providerId="LiveId" clId="{0865054D-FFBB-4EBC-8B94-BE3C05FDF2D2}" dt="2023-01-20T05:49:29.326" v="135" actId="164"/>
          <ac:grpSpMkLst>
            <pc:docMk/>
            <pc:sldMk cId="49387073" sldId="284"/>
            <ac:grpSpMk id="14" creationId="{EFECD910-4144-3EE3-23E7-49E4F3DDECE5}"/>
          </ac:grpSpMkLst>
        </pc:grpChg>
        <pc:grpChg chg="mod">
          <ac:chgData name="Michaela Popelková" userId="4da947f916a43c95" providerId="LiveId" clId="{0865054D-FFBB-4EBC-8B94-BE3C05FDF2D2}" dt="2023-01-20T05:49:00.013" v="130"/>
          <ac:grpSpMkLst>
            <pc:docMk/>
            <pc:sldMk cId="49387073" sldId="284"/>
            <ac:grpSpMk id="15" creationId="{13C3B60B-D04B-CB77-74C6-32C4E28432C6}"/>
          </ac:grpSpMkLst>
        </pc:grpChg>
        <pc:grpChg chg="del mod topLvl">
          <ac:chgData name="Michaela Popelková" userId="4da947f916a43c95" providerId="LiveId" clId="{0865054D-FFBB-4EBC-8B94-BE3C05FDF2D2}" dt="2023-01-20T05:45:48.433" v="95" actId="478"/>
          <ac:grpSpMkLst>
            <pc:docMk/>
            <pc:sldMk cId="49387073" sldId="284"/>
            <ac:grpSpMk id="19" creationId="{0290ED98-78F5-8ED5-CBE0-36553B82C91A}"/>
          </ac:grpSpMkLst>
        </pc:grpChg>
        <pc:grpChg chg="mod">
          <ac:chgData name="Michaela Popelková" userId="4da947f916a43c95" providerId="LiveId" clId="{0865054D-FFBB-4EBC-8B94-BE3C05FDF2D2}" dt="2023-01-20T05:45:45.052" v="94" actId="165"/>
          <ac:grpSpMkLst>
            <pc:docMk/>
            <pc:sldMk cId="49387073" sldId="284"/>
            <ac:grpSpMk id="20" creationId="{45C3ED1B-886D-301A-547B-C6390B9E450F}"/>
          </ac:grpSpMkLst>
        </pc:grpChg>
        <pc:grpChg chg="mod">
          <ac:chgData name="Michaela Popelková" userId="4da947f916a43c95" providerId="LiveId" clId="{0865054D-FFBB-4EBC-8B94-BE3C05FDF2D2}" dt="2023-01-20T05:45:45.052" v="94" actId="165"/>
          <ac:grpSpMkLst>
            <pc:docMk/>
            <pc:sldMk cId="49387073" sldId="284"/>
            <ac:grpSpMk id="28" creationId="{985AA4B1-C6A7-1867-AE3E-0720A7F68AE4}"/>
          </ac:grpSpMkLst>
        </pc:grpChg>
        <pc:grpChg chg="del">
          <ac:chgData name="Michaela Popelková" userId="4da947f916a43c95" providerId="LiveId" clId="{0865054D-FFBB-4EBC-8B94-BE3C05FDF2D2}" dt="2023-01-20T05:45:45.052" v="94" actId="165"/>
          <ac:grpSpMkLst>
            <pc:docMk/>
            <pc:sldMk cId="49387073" sldId="284"/>
            <ac:grpSpMk id="31" creationId="{25238C12-2B49-E80A-69B1-1AFED45BE6F9}"/>
          </ac:grpSpMkLst>
        </pc:grpChg>
        <pc:grpChg chg="mod">
          <ac:chgData name="Michaela Popelková" userId="4da947f916a43c95" providerId="LiveId" clId="{0865054D-FFBB-4EBC-8B94-BE3C05FDF2D2}" dt="2023-01-20T05:49:00.013" v="130"/>
          <ac:grpSpMkLst>
            <pc:docMk/>
            <pc:sldMk cId="49387073" sldId="284"/>
            <ac:grpSpMk id="34" creationId="{8093B966-C12D-575A-5CF7-0C33FC975F2A}"/>
          </ac:grpSpMkLst>
        </pc:grpChg>
        <pc:grpChg chg="add mod">
          <ac:chgData name="Michaela Popelková" userId="4da947f916a43c95" providerId="LiveId" clId="{0865054D-FFBB-4EBC-8B94-BE3C05FDF2D2}" dt="2023-01-20T05:49:29.326" v="135" actId="164"/>
          <ac:grpSpMkLst>
            <pc:docMk/>
            <pc:sldMk cId="49387073" sldId="284"/>
            <ac:grpSpMk id="37" creationId="{BDAA95FE-B84F-B337-7263-38C267863F21}"/>
          </ac:grpSpMkLst>
        </pc:grpChg>
        <pc:picChg chg="mod topLvl">
          <ac:chgData name="Michaela Popelková" userId="4da947f916a43c95" providerId="LiveId" clId="{0865054D-FFBB-4EBC-8B94-BE3C05FDF2D2}" dt="2023-01-20T05:49:29.326" v="135" actId="164"/>
          <ac:picMkLst>
            <pc:docMk/>
            <pc:sldMk cId="49387073" sldId="284"/>
            <ac:picMk id="7" creationId="{4AB19935-82AE-E520-15FE-E616A0698C86}"/>
          </ac:picMkLst>
        </pc:picChg>
        <pc:picChg chg="mod topLvl">
          <ac:chgData name="Michaela Popelková" userId="4da947f916a43c95" providerId="LiveId" clId="{0865054D-FFBB-4EBC-8B94-BE3C05FDF2D2}" dt="2023-01-20T05:49:29.326" v="135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0865054D-FFBB-4EBC-8B94-BE3C05FDF2D2}" dt="2023-01-20T05:49:00.013" v="130"/>
          <ac:picMkLst>
            <pc:docMk/>
            <pc:sldMk cId="49387073" sldId="284"/>
            <ac:picMk id="13" creationId="{D6BCC8D1-22A7-8E46-A442-E1598077356D}"/>
          </ac:picMkLst>
        </pc:picChg>
        <pc:picChg chg="mod">
          <ac:chgData name="Michaela Popelková" userId="4da947f916a43c95" providerId="LiveId" clId="{0865054D-FFBB-4EBC-8B94-BE3C05FDF2D2}" dt="2023-01-20T05:49:00.013" v="130"/>
          <ac:picMkLst>
            <pc:docMk/>
            <pc:sldMk cId="49387073" sldId="284"/>
            <ac:picMk id="16" creationId="{251DFD75-4F74-0BDF-52CC-DDC623E4DEA0}"/>
          </ac:picMkLst>
        </pc:picChg>
        <pc:picChg chg="mod">
          <ac:chgData name="Michaela Popelková" userId="4da947f916a43c95" providerId="LiveId" clId="{0865054D-FFBB-4EBC-8B94-BE3C05FDF2D2}" dt="2023-01-20T05:45:45.052" v="94" actId="165"/>
          <ac:picMkLst>
            <pc:docMk/>
            <pc:sldMk cId="49387073" sldId="284"/>
            <ac:picMk id="21" creationId="{5B4D9273-FAB8-47BB-F876-389D4A264C90}"/>
          </ac:picMkLst>
        </pc:picChg>
        <pc:picChg chg="mod">
          <ac:chgData name="Michaela Popelková" userId="4da947f916a43c95" providerId="LiveId" clId="{0865054D-FFBB-4EBC-8B94-BE3C05FDF2D2}" dt="2023-01-20T05:45:45.052" v="94" actId="165"/>
          <ac:picMkLst>
            <pc:docMk/>
            <pc:sldMk cId="49387073" sldId="284"/>
            <ac:picMk id="23" creationId="{E91FE94F-D930-BCF6-4EBF-5818C7CA94B3}"/>
          </ac:picMkLst>
        </pc:picChg>
        <pc:picChg chg="mod">
          <ac:chgData name="Michaela Popelková" userId="4da947f916a43c95" providerId="LiveId" clId="{0865054D-FFBB-4EBC-8B94-BE3C05FDF2D2}" dt="2023-01-20T05:45:45.052" v="94" actId="165"/>
          <ac:picMkLst>
            <pc:docMk/>
            <pc:sldMk cId="49387073" sldId="284"/>
            <ac:picMk id="30" creationId="{259F6713-482F-AA0E-3FB1-57C0DFBC66AB}"/>
          </ac:picMkLst>
        </pc:picChg>
        <pc:picChg chg="mod">
          <ac:chgData name="Michaela Popelková" userId="4da947f916a43c95" providerId="LiveId" clId="{0865054D-FFBB-4EBC-8B94-BE3C05FDF2D2}" dt="2023-01-20T05:49:00.013" v="130"/>
          <ac:picMkLst>
            <pc:docMk/>
            <pc:sldMk cId="49387073" sldId="284"/>
            <ac:picMk id="36" creationId="{92B0C2A5-B84D-70EF-D10C-3F768EE5D061}"/>
          </ac:picMkLst>
        </pc:picChg>
      </pc:sldChg>
      <pc:sldChg chg="addSp delSp modSp mod">
        <pc:chgData name="Michaela Popelková" userId="4da947f916a43c95" providerId="LiveId" clId="{0865054D-FFBB-4EBC-8B94-BE3C05FDF2D2}" dt="2023-01-20T05:50:18.745" v="143" actId="164"/>
        <pc:sldMkLst>
          <pc:docMk/>
          <pc:sldMk cId="3479976610" sldId="286"/>
        </pc:sldMkLst>
        <pc:spChg chg="mod">
          <ac:chgData name="Michaela Popelková" userId="4da947f916a43c95" providerId="LiveId" clId="{0865054D-FFBB-4EBC-8B94-BE3C05FDF2D2}" dt="2023-01-20T05:42:33.554" v="70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0865054D-FFBB-4EBC-8B94-BE3C05FDF2D2}" dt="2023-01-20T05:42:33.554" v="70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0865054D-FFBB-4EBC-8B94-BE3C05FDF2D2}" dt="2023-01-20T05:42:33.554" v="70" actId="165"/>
          <ac:spMkLst>
            <pc:docMk/>
            <pc:sldMk cId="3479976610" sldId="286"/>
            <ac:spMk id="10" creationId="{D26E9B05-45E7-C008-AA2A-A195900F363B}"/>
          </ac:spMkLst>
        </pc:spChg>
        <pc:spChg chg="add mod">
          <ac:chgData name="Michaela Popelková" userId="4da947f916a43c95" providerId="LiveId" clId="{0865054D-FFBB-4EBC-8B94-BE3C05FDF2D2}" dt="2023-01-20T05:50:18.745" v="143" actId="164"/>
          <ac:spMkLst>
            <pc:docMk/>
            <pc:sldMk cId="3479976610" sldId="286"/>
            <ac:spMk id="14" creationId="{6F3BBB33-7A48-7D8D-DD6E-F80A674E99FD}"/>
          </ac:spMkLst>
        </pc:spChg>
        <pc:spChg chg="mod">
          <ac:chgData name="Michaela Popelková" userId="4da947f916a43c95" providerId="LiveId" clId="{0865054D-FFBB-4EBC-8B94-BE3C05FDF2D2}" dt="2023-01-20T05:42:41.190" v="73" actId="207"/>
          <ac:spMkLst>
            <pc:docMk/>
            <pc:sldMk cId="3479976610" sldId="286"/>
            <ac:spMk id="18" creationId="{F6EF96A5-1279-695C-F6DC-7E5ABCADE3E4}"/>
          </ac:spMkLst>
        </pc:spChg>
        <pc:spChg chg="mod topLvl">
          <ac:chgData name="Michaela Popelková" userId="4da947f916a43c95" providerId="LiveId" clId="{0865054D-FFBB-4EBC-8B94-BE3C05FDF2D2}" dt="2023-01-20T05:50:18.745" v="143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0865054D-FFBB-4EBC-8B94-BE3C05FDF2D2}" dt="2023-01-20T05:50:18.745" v="143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0865054D-FFBB-4EBC-8B94-BE3C05FDF2D2}" dt="2023-01-20T05:42:41.190" v="73" actId="207"/>
          <ac:spMkLst>
            <pc:docMk/>
            <pc:sldMk cId="3479976610" sldId="286"/>
            <ac:spMk id="21" creationId="{58334716-D278-4D6F-19EC-FD81D690160C}"/>
          </ac:spMkLst>
        </pc:spChg>
        <pc:spChg chg="mod">
          <ac:chgData name="Michaela Popelková" userId="4da947f916a43c95" providerId="LiveId" clId="{0865054D-FFBB-4EBC-8B94-BE3C05FDF2D2}" dt="2023-01-20T05:42:41.190" v="73" actId="207"/>
          <ac:spMkLst>
            <pc:docMk/>
            <pc:sldMk cId="3479976610" sldId="286"/>
            <ac:spMk id="23" creationId="{A4112ABC-852E-25F0-8032-BB572C1BA9D8}"/>
          </ac:spMkLst>
        </pc:spChg>
        <pc:spChg chg="mod">
          <ac:chgData name="Michaela Popelková" userId="4da947f916a43c95" providerId="LiveId" clId="{0865054D-FFBB-4EBC-8B94-BE3C05FDF2D2}" dt="2023-01-20T05:42:33.554" v="70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0865054D-FFBB-4EBC-8B94-BE3C05FDF2D2}" dt="2023-01-20T05:42:33.554" v="70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0865054D-FFBB-4EBC-8B94-BE3C05FDF2D2}" dt="2023-01-20T05:42:33.554" v="70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0865054D-FFBB-4EBC-8B94-BE3C05FDF2D2}" dt="2023-01-20T05:50:18.745" v="143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0865054D-FFBB-4EBC-8B94-BE3C05FDF2D2}" dt="2023-01-20T05:42:25.566" v="69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0865054D-FFBB-4EBC-8B94-BE3C05FDF2D2}" dt="2023-01-20T05:50:18.745" v="143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0865054D-FFBB-4EBC-8B94-BE3C05FDF2D2}" dt="2023-01-20T05:42:36.174" v="71" actId="478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0865054D-FFBB-4EBC-8B94-BE3C05FDF2D2}" dt="2023-01-20T05:50:18.745" v="143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0865054D-FFBB-4EBC-8B94-BE3C05FDF2D2}" dt="2023-01-20T05:42:33.554" v="70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0865054D-FFBB-4EBC-8B94-BE3C05FDF2D2}" dt="2023-01-20T05:42:33.554" v="70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0865054D-FFBB-4EBC-8B94-BE3C05FDF2D2}" dt="2023-01-20T05:42:33.554" v="70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mod">
          <ac:chgData name="Michaela Popelková" userId="4da947f916a43c95" providerId="LiveId" clId="{0865054D-FFBB-4EBC-8B94-BE3C05FDF2D2}" dt="2023-01-20T05:50:18.745" v="143" actId="164"/>
          <ac:grpSpMkLst>
            <pc:docMk/>
            <pc:sldMk cId="3479976610" sldId="286"/>
            <ac:grpSpMk id="15" creationId="{1A4D2558-02ED-A926-A949-584545257A41}"/>
          </ac:grpSpMkLst>
        </pc:grpChg>
        <pc:grpChg chg="mod">
          <ac:chgData name="Michaela Popelková" userId="4da947f916a43c95" providerId="LiveId" clId="{0865054D-FFBB-4EBC-8B94-BE3C05FDF2D2}" dt="2023-01-20T05:42:37.191" v="72"/>
          <ac:grpSpMkLst>
            <pc:docMk/>
            <pc:sldMk cId="3479976610" sldId="286"/>
            <ac:grpSpMk id="16" creationId="{37EFF2A4-DCF0-0624-2DEB-6ED83DB937F3}"/>
          </ac:grpSpMkLst>
        </pc:grpChg>
        <pc:grpChg chg="mod">
          <ac:chgData name="Michaela Popelková" userId="4da947f916a43c95" providerId="LiveId" clId="{0865054D-FFBB-4EBC-8B94-BE3C05FDF2D2}" dt="2023-01-20T05:42:37.191" v="72"/>
          <ac:grpSpMkLst>
            <pc:docMk/>
            <pc:sldMk cId="3479976610" sldId="286"/>
            <ac:grpSpMk id="22" creationId="{43A37910-9BB9-E22A-20B4-A2C81F754241}"/>
          </ac:grpSpMkLst>
        </pc:grpChg>
        <pc:grpChg chg="add mod">
          <ac:chgData name="Michaela Popelková" userId="4da947f916a43c95" providerId="LiveId" clId="{0865054D-FFBB-4EBC-8B94-BE3C05FDF2D2}" dt="2023-01-20T05:50:18.745" v="143" actId="164"/>
          <ac:grpSpMkLst>
            <pc:docMk/>
            <pc:sldMk cId="3479976610" sldId="286"/>
            <ac:grpSpMk id="25" creationId="{19F6EAAA-A51D-4E3A-ED5A-7A68BC0A6E10}"/>
          </ac:grpSpMkLst>
        </pc:grpChg>
        <pc:grpChg chg="mod topLvl">
          <ac:chgData name="Michaela Popelková" userId="4da947f916a43c95" providerId="LiveId" clId="{0865054D-FFBB-4EBC-8B94-BE3C05FDF2D2}" dt="2023-01-20T05:50:18.745" v="143" actId="164"/>
          <ac:grpSpMkLst>
            <pc:docMk/>
            <pc:sldMk cId="3479976610" sldId="286"/>
            <ac:grpSpMk id="36" creationId="{A5FEF6DD-585F-1199-0FC2-AD256E4C8A71}"/>
          </ac:grpSpMkLst>
        </pc:grpChg>
        <pc:grpChg chg="del">
          <ac:chgData name="Michaela Popelková" userId="4da947f916a43c95" providerId="LiveId" clId="{0865054D-FFBB-4EBC-8B94-BE3C05FDF2D2}" dt="2023-01-20T05:42:25.566" v="69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0865054D-FFBB-4EBC-8B94-BE3C05FDF2D2}" dt="2023-01-20T05:42:33.554" v="70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0865054D-FFBB-4EBC-8B94-BE3C05FDF2D2}" dt="2023-01-20T05:42:33.554" v="70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0865054D-FFBB-4EBC-8B94-BE3C05FDF2D2}" dt="2023-01-20T05:42:33.554" v="70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0865054D-FFBB-4EBC-8B94-BE3C05FDF2D2}" dt="2023-01-20T05:50:18.745" v="143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0865054D-FFBB-4EBC-8B94-BE3C05FDF2D2}" dt="2023-01-20T05:42:37.191" v="72"/>
          <ac:picMkLst>
            <pc:docMk/>
            <pc:sldMk cId="3479976610" sldId="286"/>
            <ac:picMk id="17" creationId="{AF763473-1E3C-82CA-DF5B-5C68D22CD830}"/>
          </ac:picMkLst>
        </pc:picChg>
        <pc:picChg chg="mod">
          <ac:chgData name="Michaela Popelková" userId="4da947f916a43c95" providerId="LiveId" clId="{0865054D-FFBB-4EBC-8B94-BE3C05FDF2D2}" dt="2023-01-20T05:42:37.191" v="72"/>
          <ac:picMkLst>
            <pc:docMk/>
            <pc:sldMk cId="3479976610" sldId="286"/>
            <ac:picMk id="24" creationId="{1D6DB8C5-F936-27A2-EB8B-FD20CBE7CCF6}"/>
          </ac:picMkLst>
        </pc:picChg>
        <pc:picChg chg="mod">
          <ac:chgData name="Michaela Popelková" userId="4da947f916a43c95" providerId="LiveId" clId="{0865054D-FFBB-4EBC-8B94-BE3C05FDF2D2}" dt="2023-01-20T05:42:33.554" v="70" actId="165"/>
          <ac:picMkLst>
            <pc:docMk/>
            <pc:sldMk cId="3479976610" sldId="286"/>
            <ac:picMk id="38" creationId="{B506322B-FFFB-E0D9-77DF-A394480ACE44}"/>
          </ac:picMkLst>
        </pc:picChg>
      </pc:sldChg>
      <pc:sldChg chg="addSp delSp modSp mod">
        <pc:chgData name="Michaela Popelková" userId="4da947f916a43c95" providerId="LiveId" clId="{0865054D-FFBB-4EBC-8B94-BE3C05FDF2D2}" dt="2023-01-20T05:49:41.382" v="137" actId="164"/>
        <pc:sldMkLst>
          <pc:docMk/>
          <pc:sldMk cId="2515640667" sldId="287"/>
        </pc:sldMkLst>
        <pc:spChg chg="mod topLvl">
          <ac:chgData name="Michaela Popelková" userId="4da947f916a43c95" providerId="LiveId" clId="{0865054D-FFBB-4EBC-8B94-BE3C05FDF2D2}" dt="2023-01-20T05:49:41.382" v="137" actId="164"/>
          <ac:spMkLst>
            <pc:docMk/>
            <pc:sldMk cId="2515640667" sldId="287"/>
            <ac:spMk id="2" creationId="{969F11C5-396C-C911-AFC8-4FBD7F324E87}"/>
          </ac:spMkLst>
        </pc:spChg>
        <pc:spChg chg="mod topLvl">
          <ac:chgData name="Michaela Popelková" userId="4da947f916a43c95" providerId="LiveId" clId="{0865054D-FFBB-4EBC-8B94-BE3C05FDF2D2}" dt="2023-01-20T05:49:41.382" v="137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0865054D-FFBB-4EBC-8B94-BE3C05FDF2D2}" dt="2023-01-20T05:46:21.463" v="101" actId="165"/>
          <ac:spMkLst>
            <pc:docMk/>
            <pc:sldMk cId="2515640667" sldId="287"/>
            <ac:spMk id="5" creationId="{B0D13AE8-C628-7973-441F-CAD384997AD1}"/>
          </ac:spMkLst>
        </pc:spChg>
        <pc:spChg chg="mod">
          <ac:chgData name="Michaela Popelková" userId="4da947f916a43c95" providerId="LiveId" clId="{0865054D-FFBB-4EBC-8B94-BE3C05FDF2D2}" dt="2023-01-20T05:46:21.463" v="101" actId="165"/>
          <ac:spMkLst>
            <pc:docMk/>
            <pc:sldMk cId="2515640667" sldId="287"/>
            <ac:spMk id="8" creationId="{6A33CE7D-ADC3-A9DE-52AB-98EC173487E7}"/>
          </ac:spMkLst>
        </pc:spChg>
        <pc:spChg chg="del">
          <ac:chgData name="Michaela Popelková" userId="4da947f916a43c95" providerId="LiveId" clId="{0865054D-FFBB-4EBC-8B94-BE3C05FDF2D2}" dt="2023-01-20T05:46:15.845" v="100" actId="478"/>
          <ac:spMkLst>
            <pc:docMk/>
            <pc:sldMk cId="2515640667" sldId="287"/>
            <ac:spMk id="9" creationId="{36AEC50C-712F-FEF2-80EF-0C08C05A826A}"/>
          </ac:spMkLst>
        </pc:spChg>
        <pc:spChg chg="add mod">
          <ac:chgData name="Michaela Popelková" userId="4da947f916a43c95" providerId="LiveId" clId="{0865054D-FFBB-4EBC-8B94-BE3C05FDF2D2}" dt="2023-01-20T05:49:41.382" v="137" actId="164"/>
          <ac:spMkLst>
            <pc:docMk/>
            <pc:sldMk cId="2515640667" sldId="287"/>
            <ac:spMk id="12" creationId="{C92C2F4A-F5F3-0B51-5213-AC99D793DE93}"/>
          </ac:spMkLst>
        </pc:spChg>
        <pc:spChg chg="add del mod">
          <ac:chgData name="Michaela Popelková" userId="4da947f916a43c95" providerId="LiveId" clId="{0865054D-FFBB-4EBC-8B94-BE3C05FDF2D2}" dt="2023-01-20T05:48:55.503" v="128" actId="478"/>
          <ac:spMkLst>
            <pc:docMk/>
            <pc:sldMk cId="2515640667" sldId="287"/>
            <ac:spMk id="13" creationId="{803B9244-440B-A445-C615-153CA4D00D90}"/>
          </ac:spMkLst>
        </pc:spChg>
        <pc:spChg chg="mod">
          <ac:chgData name="Michaela Popelková" userId="4da947f916a43c95" providerId="LiveId" clId="{0865054D-FFBB-4EBC-8B94-BE3C05FDF2D2}" dt="2023-01-20T05:48:51.377" v="127"/>
          <ac:spMkLst>
            <pc:docMk/>
            <pc:sldMk cId="2515640667" sldId="287"/>
            <ac:spMk id="15" creationId="{612B24D4-0066-5DBF-D7C1-9D4AC7EB2C3F}"/>
          </ac:spMkLst>
        </pc:spChg>
        <pc:spChg chg="mod">
          <ac:chgData name="Michaela Popelková" userId="4da947f916a43c95" providerId="LiveId" clId="{0865054D-FFBB-4EBC-8B94-BE3C05FDF2D2}" dt="2023-01-20T05:48:51.377" v="127"/>
          <ac:spMkLst>
            <pc:docMk/>
            <pc:sldMk cId="2515640667" sldId="287"/>
            <ac:spMk id="16" creationId="{B4222D37-1E55-E605-6BA1-89D18D637D62}"/>
          </ac:spMkLst>
        </pc:spChg>
        <pc:spChg chg="mod">
          <ac:chgData name="Michaela Popelková" userId="4da947f916a43c95" providerId="LiveId" clId="{0865054D-FFBB-4EBC-8B94-BE3C05FDF2D2}" dt="2023-01-20T05:46:21.463" v="101" actId="165"/>
          <ac:spMkLst>
            <pc:docMk/>
            <pc:sldMk cId="2515640667" sldId="287"/>
            <ac:spMk id="23" creationId="{16B144FF-231D-9595-5E25-47F8D87C09D4}"/>
          </ac:spMkLst>
        </pc:spChg>
        <pc:spChg chg="mod">
          <ac:chgData name="Michaela Popelková" userId="4da947f916a43c95" providerId="LiveId" clId="{0865054D-FFBB-4EBC-8B94-BE3C05FDF2D2}" dt="2023-01-20T05:46:21.463" v="101" actId="165"/>
          <ac:spMkLst>
            <pc:docMk/>
            <pc:sldMk cId="2515640667" sldId="287"/>
            <ac:spMk id="24" creationId="{10D5E242-DA06-20DA-E7BF-BA5DBA80CB2C}"/>
          </ac:spMkLst>
        </pc:spChg>
        <pc:spChg chg="mod">
          <ac:chgData name="Michaela Popelková" userId="4da947f916a43c95" providerId="LiveId" clId="{0865054D-FFBB-4EBC-8B94-BE3C05FDF2D2}" dt="2023-01-20T05:46:21.463" v="101" actId="165"/>
          <ac:spMkLst>
            <pc:docMk/>
            <pc:sldMk cId="2515640667" sldId="287"/>
            <ac:spMk id="26" creationId="{374D0C66-51DC-C349-D24B-9220A946379B}"/>
          </ac:spMkLst>
        </pc:spChg>
        <pc:spChg chg="mod">
          <ac:chgData name="Michaela Popelková" userId="4da947f916a43c95" providerId="LiveId" clId="{0865054D-FFBB-4EBC-8B94-BE3C05FDF2D2}" dt="2023-01-20T05:48:51.377" v="127"/>
          <ac:spMkLst>
            <pc:docMk/>
            <pc:sldMk cId="2515640667" sldId="287"/>
            <ac:spMk id="30" creationId="{816CFD27-8099-BFE3-AC43-7EFF24735F55}"/>
          </ac:spMkLst>
        </pc:spChg>
        <pc:spChg chg="mod">
          <ac:chgData name="Michaela Popelková" userId="4da947f916a43c95" providerId="LiveId" clId="{0865054D-FFBB-4EBC-8B94-BE3C05FDF2D2}" dt="2023-01-20T05:48:51.377" v="127"/>
          <ac:spMkLst>
            <pc:docMk/>
            <pc:sldMk cId="2515640667" sldId="287"/>
            <ac:spMk id="31" creationId="{FBD136E7-DEDD-058D-0CCF-97E290AB2D3D}"/>
          </ac:spMkLst>
        </pc:spChg>
        <pc:spChg chg="mod">
          <ac:chgData name="Michaela Popelková" userId="4da947f916a43c95" providerId="LiveId" clId="{0865054D-FFBB-4EBC-8B94-BE3C05FDF2D2}" dt="2023-01-20T05:48:51.377" v="127"/>
          <ac:spMkLst>
            <pc:docMk/>
            <pc:sldMk cId="2515640667" sldId="287"/>
            <ac:spMk id="33" creationId="{63FBAD3B-B464-31A5-6BA6-C906008A708F}"/>
          </ac:spMkLst>
        </pc:spChg>
        <pc:spChg chg="mod topLvl">
          <ac:chgData name="Michaela Popelková" userId="4da947f916a43c95" providerId="LiveId" clId="{0865054D-FFBB-4EBC-8B94-BE3C05FDF2D2}" dt="2023-01-20T05:49:41.382" v="137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0865054D-FFBB-4EBC-8B94-BE3C05FDF2D2}" dt="2023-01-20T05:49:41.382" v="137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0865054D-FFBB-4EBC-8B94-BE3C05FDF2D2}" dt="2023-01-20T05:43:51.127" v="76" actId="478"/>
          <ac:spMkLst>
            <pc:docMk/>
            <pc:sldMk cId="2515640667" sldId="287"/>
            <ac:spMk id="58" creationId="{F0DF9685-ED49-FC94-420B-5FAD5741CB34}"/>
          </ac:spMkLst>
        </pc:spChg>
        <pc:grpChg chg="mod topLvl">
          <ac:chgData name="Michaela Popelková" userId="4da947f916a43c95" providerId="LiveId" clId="{0865054D-FFBB-4EBC-8B94-BE3C05FDF2D2}" dt="2023-01-20T05:49:41.382" v="137" actId="164"/>
          <ac:grpSpMkLst>
            <pc:docMk/>
            <pc:sldMk cId="2515640667" sldId="287"/>
            <ac:grpSpMk id="4" creationId="{9FD8040F-5907-7B0E-16B3-FB2487ACE535}"/>
          </ac:grpSpMkLst>
        </pc:grpChg>
        <pc:grpChg chg="mod topLvl">
          <ac:chgData name="Michaela Popelková" userId="4da947f916a43c95" providerId="LiveId" clId="{0865054D-FFBB-4EBC-8B94-BE3C05FDF2D2}" dt="2023-01-20T05:49:41.382" v="137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0865054D-FFBB-4EBC-8B94-BE3C05FDF2D2}" dt="2023-01-20T05:49:41.382" v="137" actId="164"/>
          <ac:grpSpMkLst>
            <pc:docMk/>
            <pc:sldMk cId="2515640667" sldId="287"/>
            <ac:grpSpMk id="14" creationId="{3109BFB4-F853-DDBA-6AB1-F50D3EB5B866}"/>
          </ac:grpSpMkLst>
        </pc:grpChg>
        <pc:grpChg chg="add mod">
          <ac:chgData name="Michaela Popelková" userId="4da947f916a43c95" providerId="LiveId" clId="{0865054D-FFBB-4EBC-8B94-BE3C05FDF2D2}" dt="2023-01-20T05:49:41.382" v="137" actId="164"/>
          <ac:grpSpMkLst>
            <pc:docMk/>
            <pc:sldMk cId="2515640667" sldId="287"/>
            <ac:grpSpMk id="18" creationId="{17945792-F031-82E4-02F4-8931A88F5839}"/>
          </ac:grpSpMkLst>
        </pc:grpChg>
        <pc:grpChg chg="del mod topLvl">
          <ac:chgData name="Michaela Popelková" userId="4da947f916a43c95" providerId="LiveId" clId="{0865054D-FFBB-4EBC-8B94-BE3C05FDF2D2}" dt="2023-01-20T05:46:24.195" v="102" actId="478"/>
          <ac:grpSpMkLst>
            <pc:docMk/>
            <pc:sldMk cId="2515640667" sldId="287"/>
            <ac:grpSpMk id="19" creationId="{F1FB993E-24D6-12C3-1355-7A6EA640C307}"/>
          </ac:grpSpMkLst>
        </pc:grpChg>
        <pc:grpChg chg="mod">
          <ac:chgData name="Michaela Popelková" userId="4da947f916a43c95" providerId="LiveId" clId="{0865054D-FFBB-4EBC-8B94-BE3C05FDF2D2}" dt="2023-01-20T05:46:21.463" v="101" actId="165"/>
          <ac:grpSpMkLst>
            <pc:docMk/>
            <pc:sldMk cId="2515640667" sldId="287"/>
            <ac:grpSpMk id="20" creationId="{D1670FB4-F5B2-1595-134C-79F5AAF11257}"/>
          </ac:grpSpMkLst>
        </pc:grpChg>
        <pc:grpChg chg="mod">
          <ac:chgData name="Michaela Popelková" userId="4da947f916a43c95" providerId="LiveId" clId="{0865054D-FFBB-4EBC-8B94-BE3C05FDF2D2}" dt="2023-01-20T05:48:51.377" v="127"/>
          <ac:grpSpMkLst>
            <pc:docMk/>
            <pc:sldMk cId="2515640667" sldId="287"/>
            <ac:grpSpMk id="22" creationId="{D3D6B1AA-D89D-CBF1-021F-3820EA8DD7BE}"/>
          </ac:grpSpMkLst>
        </pc:grpChg>
        <pc:grpChg chg="mod">
          <ac:chgData name="Michaela Popelková" userId="4da947f916a43c95" providerId="LiveId" clId="{0865054D-FFBB-4EBC-8B94-BE3C05FDF2D2}" dt="2023-01-20T05:46:21.463" v="101" actId="165"/>
          <ac:grpSpMkLst>
            <pc:docMk/>
            <pc:sldMk cId="2515640667" sldId="287"/>
            <ac:grpSpMk id="25" creationId="{D751EA65-D5D1-B55A-8A0F-FDD6F066B542}"/>
          </ac:grpSpMkLst>
        </pc:grpChg>
        <pc:grpChg chg="del">
          <ac:chgData name="Michaela Popelková" userId="4da947f916a43c95" providerId="LiveId" clId="{0865054D-FFBB-4EBC-8B94-BE3C05FDF2D2}" dt="2023-01-20T05:46:21.463" v="101" actId="165"/>
          <ac:grpSpMkLst>
            <pc:docMk/>
            <pc:sldMk cId="2515640667" sldId="287"/>
            <ac:grpSpMk id="28" creationId="{E88140A5-AF0A-2ABD-E763-76E6F7747B6C}"/>
          </ac:grpSpMkLst>
        </pc:grpChg>
        <pc:grpChg chg="mod">
          <ac:chgData name="Michaela Popelková" userId="4da947f916a43c95" providerId="LiveId" clId="{0865054D-FFBB-4EBC-8B94-BE3C05FDF2D2}" dt="2023-01-20T05:48:51.377" v="127"/>
          <ac:grpSpMkLst>
            <pc:docMk/>
            <pc:sldMk cId="2515640667" sldId="287"/>
            <ac:grpSpMk id="32" creationId="{E384BE29-B8CF-450C-6C95-D0DBFF012E1C}"/>
          </ac:grpSpMkLst>
        </pc:grpChg>
        <pc:grpChg chg="add mod">
          <ac:chgData name="Michaela Popelková" userId="4da947f916a43c95" providerId="LiveId" clId="{0865054D-FFBB-4EBC-8B94-BE3C05FDF2D2}" dt="2023-01-20T05:49:41.382" v="137" actId="164"/>
          <ac:grpSpMkLst>
            <pc:docMk/>
            <pc:sldMk cId="2515640667" sldId="287"/>
            <ac:grpSpMk id="35" creationId="{B0C02C31-4110-FD0D-0AC0-46F586E19457}"/>
          </ac:grpSpMkLst>
        </pc:grpChg>
        <pc:grpChg chg="del">
          <ac:chgData name="Michaela Popelková" userId="4da947f916a43c95" providerId="LiveId" clId="{0865054D-FFBB-4EBC-8B94-BE3C05FDF2D2}" dt="2023-01-20T05:43:51.127" v="76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">
          <ac:chgData name="Michaela Popelková" userId="4da947f916a43c95" providerId="LiveId" clId="{0865054D-FFBB-4EBC-8B94-BE3C05FDF2D2}" dt="2023-01-20T05:46:21.463" v="101" actId="165"/>
          <ac:picMkLst>
            <pc:docMk/>
            <pc:sldMk cId="2515640667" sldId="287"/>
            <ac:picMk id="6" creationId="{84FE2ED2-5480-09BB-943B-B7CAF50316FF}"/>
          </ac:picMkLst>
        </pc:picChg>
        <pc:picChg chg="mod">
          <ac:chgData name="Michaela Popelková" userId="4da947f916a43c95" providerId="LiveId" clId="{0865054D-FFBB-4EBC-8B94-BE3C05FDF2D2}" dt="2023-01-20T05:46:21.463" v="101" actId="165"/>
          <ac:picMkLst>
            <pc:docMk/>
            <pc:sldMk cId="2515640667" sldId="287"/>
            <ac:picMk id="10" creationId="{25F45A23-433C-FCDE-B5C4-C0B80B0018C6}"/>
          </ac:picMkLst>
        </pc:picChg>
        <pc:picChg chg="mod topLvl">
          <ac:chgData name="Michaela Popelková" userId="4da947f916a43c95" providerId="LiveId" clId="{0865054D-FFBB-4EBC-8B94-BE3C05FDF2D2}" dt="2023-01-20T05:49:41.382" v="137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0865054D-FFBB-4EBC-8B94-BE3C05FDF2D2}" dt="2023-01-20T05:48:51.377" v="127"/>
          <ac:picMkLst>
            <pc:docMk/>
            <pc:sldMk cId="2515640667" sldId="287"/>
            <ac:picMk id="17" creationId="{98446408-41BD-666D-C668-444A0B420BBB}"/>
          </ac:picMkLst>
        </pc:picChg>
        <pc:picChg chg="mod">
          <ac:chgData name="Michaela Popelková" userId="4da947f916a43c95" providerId="LiveId" clId="{0865054D-FFBB-4EBC-8B94-BE3C05FDF2D2}" dt="2023-01-20T05:46:21.463" v="101" actId="165"/>
          <ac:picMkLst>
            <pc:docMk/>
            <pc:sldMk cId="2515640667" sldId="287"/>
            <ac:picMk id="21" creationId="{70EE890B-AF09-BDE6-DA51-10DCB5822A8F}"/>
          </ac:picMkLst>
        </pc:picChg>
        <pc:picChg chg="mod">
          <ac:chgData name="Michaela Popelková" userId="4da947f916a43c95" providerId="LiveId" clId="{0865054D-FFBB-4EBC-8B94-BE3C05FDF2D2}" dt="2023-01-20T05:46:21.463" v="101" actId="165"/>
          <ac:picMkLst>
            <pc:docMk/>
            <pc:sldMk cId="2515640667" sldId="287"/>
            <ac:picMk id="27" creationId="{E056C55A-6E85-BBAB-BF5D-9169E3D9A539}"/>
          </ac:picMkLst>
        </pc:picChg>
        <pc:picChg chg="mod">
          <ac:chgData name="Michaela Popelková" userId="4da947f916a43c95" providerId="LiveId" clId="{0865054D-FFBB-4EBC-8B94-BE3C05FDF2D2}" dt="2023-01-20T05:48:51.377" v="127"/>
          <ac:picMkLst>
            <pc:docMk/>
            <pc:sldMk cId="2515640667" sldId="287"/>
            <ac:picMk id="29" creationId="{3E5CB461-7819-DDDF-5778-78E61F66C2E9}"/>
          </ac:picMkLst>
        </pc:picChg>
        <pc:picChg chg="mod">
          <ac:chgData name="Michaela Popelková" userId="4da947f916a43c95" providerId="LiveId" clId="{0865054D-FFBB-4EBC-8B94-BE3C05FDF2D2}" dt="2023-01-20T05:48:51.377" v="127"/>
          <ac:picMkLst>
            <pc:docMk/>
            <pc:sldMk cId="2515640667" sldId="287"/>
            <ac:picMk id="34" creationId="{4FF9A3CA-5E5C-02CE-FA79-7F66EA23DFD7}"/>
          </ac:picMkLst>
        </pc:picChg>
      </pc:sldChg>
      <pc:sldChg chg="addSp delSp modSp mod">
        <pc:chgData name="Michaela Popelková" userId="4da947f916a43c95" providerId="LiveId" clId="{0865054D-FFBB-4EBC-8B94-BE3C05FDF2D2}" dt="2023-01-20T05:49:48.175" v="138" actId="164"/>
        <pc:sldMkLst>
          <pc:docMk/>
          <pc:sldMk cId="1272606788" sldId="288"/>
        </pc:sldMkLst>
        <pc:spChg chg="mod topLvl">
          <ac:chgData name="Michaela Popelková" userId="4da947f916a43c95" providerId="LiveId" clId="{0865054D-FFBB-4EBC-8B94-BE3C05FDF2D2}" dt="2023-01-20T05:49:48.175" v="138" actId="164"/>
          <ac:spMkLst>
            <pc:docMk/>
            <pc:sldMk cId="1272606788" sldId="288"/>
            <ac:spMk id="2" creationId="{DE322BCE-0271-4C8E-9878-A7CF42C7A47B}"/>
          </ac:spMkLst>
        </pc:spChg>
        <pc:spChg chg="add mod">
          <ac:chgData name="Michaela Popelková" userId="4da947f916a43c95" providerId="LiveId" clId="{0865054D-FFBB-4EBC-8B94-BE3C05FDF2D2}" dt="2023-01-20T05:49:48.175" v="138" actId="164"/>
          <ac:spMkLst>
            <pc:docMk/>
            <pc:sldMk cId="1272606788" sldId="288"/>
            <ac:spMk id="3" creationId="{BB53FAFC-7D22-5CA3-FB2C-B8B4621B8B0E}"/>
          </ac:spMkLst>
        </pc:spChg>
        <pc:spChg chg="mod topLvl">
          <ac:chgData name="Michaela Popelková" userId="4da947f916a43c95" providerId="LiveId" clId="{0865054D-FFBB-4EBC-8B94-BE3C05FDF2D2}" dt="2023-01-20T05:49:48.175" v="138" actId="164"/>
          <ac:spMkLst>
            <pc:docMk/>
            <pc:sldMk cId="1272606788" sldId="288"/>
            <ac:spMk id="4" creationId="{4C78A10C-BE35-04C4-11B2-58672D52EEF1}"/>
          </ac:spMkLst>
        </pc:spChg>
        <pc:spChg chg="mod topLvl">
          <ac:chgData name="Michaela Popelková" userId="4da947f916a43c95" providerId="LiveId" clId="{0865054D-FFBB-4EBC-8B94-BE3C05FDF2D2}" dt="2023-01-20T05:49:48.175" v="138" actId="164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0865054D-FFBB-4EBC-8B94-BE3C05FDF2D2}" dt="2023-01-20T05:48:48.870" v="126"/>
          <ac:spMkLst>
            <pc:docMk/>
            <pc:sldMk cId="1272606788" sldId="288"/>
            <ac:spMk id="11" creationId="{B884FE9D-6381-5F6C-F459-2276A438EEAC}"/>
          </ac:spMkLst>
        </pc:spChg>
        <pc:spChg chg="mod">
          <ac:chgData name="Michaela Popelková" userId="4da947f916a43c95" providerId="LiveId" clId="{0865054D-FFBB-4EBC-8B94-BE3C05FDF2D2}" dt="2023-01-20T05:48:48.870" v="126"/>
          <ac:spMkLst>
            <pc:docMk/>
            <pc:sldMk cId="1272606788" sldId="288"/>
            <ac:spMk id="12" creationId="{46C2E3BD-F3AE-B70D-C2E7-EF35A18C0B58}"/>
          </ac:spMkLst>
        </pc:spChg>
        <pc:spChg chg="mod">
          <ac:chgData name="Michaela Popelková" userId="4da947f916a43c95" providerId="LiveId" clId="{0865054D-FFBB-4EBC-8B94-BE3C05FDF2D2}" dt="2023-01-20T05:48:48.870" v="126"/>
          <ac:spMkLst>
            <pc:docMk/>
            <pc:sldMk cId="1272606788" sldId="288"/>
            <ac:spMk id="17" creationId="{769FFBCF-B207-1FCC-C3DE-807698810D47}"/>
          </ac:spMkLst>
        </pc:spChg>
        <pc:spChg chg="mod">
          <ac:chgData name="Michaela Popelková" userId="4da947f916a43c95" providerId="LiveId" clId="{0865054D-FFBB-4EBC-8B94-BE3C05FDF2D2}" dt="2023-01-20T05:46:38.611" v="105" actId="165"/>
          <ac:spMkLst>
            <pc:docMk/>
            <pc:sldMk cId="1272606788" sldId="288"/>
            <ac:spMk id="18" creationId="{4963385C-21D4-B497-F077-285D169D50B4}"/>
          </ac:spMkLst>
        </pc:spChg>
        <pc:spChg chg="mod">
          <ac:chgData name="Michaela Popelková" userId="4da947f916a43c95" providerId="LiveId" clId="{0865054D-FFBB-4EBC-8B94-BE3C05FDF2D2}" dt="2023-01-20T05:48:48.870" v="126"/>
          <ac:spMkLst>
            <pc:docMk/>
            <pc:sldMk cId="1272606788" sldId="288"/>
            <ac:spMk id="19" creationId="{F0C59606-E9D2-82AD-B688-5826B2AC0087}"/>
          </ac:spMkLst>
        </pc:spChg>
        <pc:spChg chg="del">
          <ac:chgData name="Michaela Popelková" userId="4da947f916a43c95" providerId="LiveId" clId="{0865054D-FFBB-4EBC-8B94-BE3C05FDF2D2}" dt="2023-01-20T05:46:34.325" v="104" actId="478"/>
          <ac:spMkLst>
            <pc:docMk/>
            <pc:sldMk cId="1272606788" sldId="288"/>
            <ac:spMk id="22" creationId="{3B64645A-3B7F-C044-A676-F39A70FDDCE2}"/>
          </ac:spMkLst>
        </pc:spChg>
        <pc:spChg chg="mod topLvl">
          <ac:chgData name="Michaela Popelková" userId="4da947f916a43c95" providerId="LiveId" clId="{0865054D-FFBB-4EBC-8B94-BE3C05FDF2D2}" dt="2023-01-20T05:49:48.175" v="138" actId="164"/>
          <ac:spMkLst>
            <pc:docMk/>
            <pc:sldMk cId="1272606788" sldId="288"/>
            <ac:spMk id="24" creationId="{B74ABDC9-CC76-A0BD-DCAD-6A0613A4FB34}"/>
          </ac:spMkLst>
        </pc:spChg>
        <pc:spChg chg="mod topLvl">
          <ac:chgData name="Michaela Popelková" userId="4da947f916a43c95" providerId="LiveId" clId="{0865054D-FFBB-4EBC-8B94-BE3C05FDF2D2}" dt="2023-01-20T05:49:48.175" v="138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0865054D-FFBB-4EBC-8B94-BE3C05FDF2D2}" dt="2023-01-20T05:46:38.611" v="105" actId="165"/>
          <ac:spMkLst>
            <pc:docMk/>
            <pc:sldMk cId="1272606788" sldId="288"/>
            <ac:spMk id="27" creationId="{9928C391-1119-863B-DC16-950B855597E9}"/>
          </ac:spMkLst>
        </pc:spChg>
        <pc:spChg chg="mod">
          <ac:chgData name="Michaela Popelková" userId="4da947f916a43c95" providerId="LiveId" clId="{0865054D-FFBB-4EBC-8B94-BE3C05FDF2D2}" dt="2023-01-20T05:46:38.611" v="105" actId="165"/>
          <ac:spMkLst>
            <pc:docMk/>
            <pc:sldMk cId="1272606788" sldId="288"/>
            <ac:spMk id="28" creationId="{B51D46EB-ABFA-D339-14A6-57B1E8310405}"/>
          </ac:spMkLst>
        </pc:spChg>
        <pc:spChg chg="del">
          <ac:chgData name="Michaela Popelková" userId="4da947f916a43c95" providerId="LiveId" clId="{0865054D-FFBB-4EBC-8B94-BE3C05FDF2D2}" dt="2023-01-20T05:46:32.315" v="103" actId="478"/>
          <ac:spMkLst>
            <pc:docMk/>
            <pc:sldMk cId="1272606788" sldId="288"/>
            <ac:spMk id="29" creationId="{1E7802E1-3672-E6BD-108C-D733C7272359}"/>
          </ac:spMkLst>
        </pc:spChg>
        <pc:spChg chg="mod">
          <ac:chgData name="Michaela Popelková" userId="4da947f916a43c95" providerId="LiveId" clId="{0865054D-FFBB-4EBC-8B94-BE3C05FDF2D2}" dt="2023-01-20T05:46:38.611" v="105" actId="165"/>
          <ac:spMkLst>
            <pc:docMk/>
            <pc:sldMk cId="1272606788" sldId="288"/>
            <ac:spMk id="31" creationId="{D79222B2-46F8-FD2F-53F6-9115229F9545}"/>
          </ac:spMkLst>
        </pc:spChg>
        <pc:spChg chg="mod">
          <ac:chgData name="Michaela Popelková" userId="4da947f916a43c95" providerId="LiveId" clId="{0865054D-FFBB-4EBC-8B94-BE3C05FDF2D2}" dt="2023-01-20T05:48:48.870" v="126"/>
          <ac:spMkLst>
            <pc:docMk/>
            <pc:sldMk cId="1272606788" sldId="288"/>
            <ac:spMk id="35" creationId="{8162186F-1DEF-16DE-D6D8-0625A2BECBA5}"/>
          </ac:spMkLst>
        </pc:spChg>
        <pc:grpChg chg="del">
          <ac:chgData name="Michaela Popelková" userId="4da947f916a43c95" providerId="LiveId" clId="{0865054D-FFBB-4EBC-8B94-BE3C05FDF2D2}" dt="2023-01-20T05:46:32.315" v="103" actId="478"/>
          <ac:grpSpMkLst>
            <pc:docMk/>
            <pc:sldMk cId="1272606788" sldId="288"/>
            <ac:grpSpMk id="7" creationId="{C6C6BF84-44ED-E64E-5E35-009EDE9A5906}"/>
          </ac:grpSpMkLst>
        </pc:grpChg>
        <pc:grpChg chg="mod topLvl">
          <ac:chgData name="Michaela Popelková" userId="4da947f916a43c95" providerId="LiveId" clId="{0865054D-FFBB-4EBC-8B94-BE3C05FDF2D2}" dt="2023-01-20T05:49:48.175" v="138" actId="164"/>
          <ac:grpSpMkLst>
            <pc:docMk/>
            <pc:sldMk cId="1272606788" sldId="288"/>
            <ac:grpSpMk id="8" creationId="{C5B84A62-17B2-ABB9-117C-53EFBAC93405}"/>
          </ac:grpSpMkLst>
        </pc:grpChg>
        <pc:grpChg chg="add mod">
          <ac:chgData name="Michaela Popelková" userId="4da947f916a43c95" providerId="LiveId" clId="{0865054D-FFBB-4EBC-8B94-BE3C05FDF2D2}" dt="2023-01-20T05:49:48.175" v="138" actId="164"/>
          <ac:grpSpMkLst>
            <pc:docMk/>
            <pc:sldMk cId="1272606788" sldId="288"/>
            <ac:grpSpMk id="9" creationId="{F483E298-4C16-8516-9FDA-C86C2425F659}"/>
          </ac:grpSpMkLst>
        </pc:grpChg>
        <pc:grpChg chg="add mod">
          <ac:chgData name="Michaela Popelková" userId="4da947f916a43c95" providerId="LiveId" clId="{0865054D-FFBB-4EBC-8B94-BE3C05FDF2D2}" dt="2023-01-20T05:49:48.175" v="138" actId="164"/>
          <ac:grpSpMkLst>
            <pc:docMk/>
            <pc:sldMk cId="1272606788" sldId="288"/>
            <ac:grpSpMk id="14" creationId="{120B30BE-4A4F-528B-A13F-9EC9A497A7A0}"/>
          </ac:grpSpMkLst>
        </pc:grpChg>
        <pc:grpChg chg="mod">
          <ac:chgData name="Michaela Popelková" userId="4da947f916a43c95" providerId="LiveId" clId="{0865054D-FFBB-4EBC-8B94-BE3C05FDF2D2}" dt="2023-01-20T05:48:48.870" v="126"/>
          <ac:grpSpMkLst>
            <pc:docMk/>
            <pc:sldMk cId="1272606788" sldId="288"/>
            <ac:grpSpMk id="15" creationId="{AC3DBCA5-3A02-59C4-A174-D34906B5864C}"/>
          </ac:grpSpMkLst>
        </pc:grpChg>
        <pc:grpChg chg="del mod topLvl">
          <ac:chgData name="Michaela Popelková" userId="4da947f916a43c95" providerId="LiveId" clId="{0865054D-FFBB-4EBC-8B94-BE3C05FDF2D2}" dt="2023-01-20T05:46:41.236" v="106" actId="478"/>
          <ac:grpSpMkLst>
            <pc:docMk/>
            <pc:sldMk cId="1272606788" sldId="288"/>
            <ac:grpSpMk id="20" creationId="{C48F7C6A-9A6E-DBBD-510C-EC4103B51094}"/>
          </ac:grpSpMkLst>
        </pc:grpChg>
        <pc:grpChg chg="mod">
          <ac:chgData name="Michaela Popelková" userId="4da947f916a43c95" providerId="LiveId" clId="{0865054D-FFBB-4EBC-8B94-BE3C05FDF2D2}" dt="2023-01-20T05:46:38.611" v="105" actId="165"/>
          <ac:grpSpMkLst>
            <pc:docMk/>
            <pc:sldMk cId="1272606788" sldId="288"/>
            <ac:grpSpMk id="21" creationId="{74E6D399-8219-D7B8-48FE-E7DE971B9904}"/>
          </ac:grpSpMkLst>
        </pc:grpChg>
        <pc:grpChg chg="mod">
          <ac:chgData name="Michaela Popelková" userId="4da947f916a43c95" providerId="LiveId" clId="{0865054D-FFBB-4EBC-8B94-BE3C05FDF2D2}" dt="2023-01-20T05:46:38.611" v="105" actId="165"/>
          <ac:grpSpMkLst>
            <pc:docMk/>
            <pc:sldMk cId="1272606788" sldId="288"/>
            <ac:grpSpMk id="30" creationId="{BBC92AD6-33F4-631E-E35D-0B3801AB9B59}"/>
          </ac:grpSpMkLst>
        </pc:grpChg>
        <pc:grpChg chg="del">
          <ac:chgData name="Michaela Popelková" userId="4da947f916a43c95" providerId="LiveId" clId="{0865054D-FFBB-4EBC-8B94-BE3C05FDF2D2}" dt="2023-01-20T05:46:38.611" v="105" actId="165"/>
          <ac:grpSpMkLst>
            <pc:docMk/>
            <pc:sldMk cId="1272606788" sldId="288"/>
            <ac:grpSpMk id="33" creationId="{58FD208C-7FC7-853D-2F43-2A0F7ADC1C4A}"/>
          </ac:grpSpMkLst>
        </pc:grpChg>
        <pc:grpChg chg="mod">
          <ac:chgData name="Michaela Popelková" userId="4da947f916a43c95" providerId="LiveId" clId="{0865054D-FFBB-4EBC-8B94-BE3C05FDF2D2}" dt="2023-01-20T05:48:48.870" v="126"/>
          <ac:grpSpMkLst>
            <pc:docMk/>
            <pc:sldMk cId="1272606788" sldId="288"/>
            <ac:grpSpMk id="34" creationId="{61432092-418D-031E-06D0-50549FF41726}"/>
          </ac:grpSpMkLst>
        </pc:grpChg>
        <pc:grpChg chg="add mod">
          <ac:chgData name="Michaela Popelková" userId="4da947f916a43c95" providerId="LiveId" clId="{0865054D-FFBB-4EBC-8B94-BE3C05FDF2D2}" dt="2023-01-20T05:49:48.175" v="138" actId="164"/>
          <ac:grpSpMkLst>
            <pc:docMk/>
            <pc:sldMk cId="1272606788" sldId="288"/>
            <ac:grpSpMk id="37" creationId="{1B0A49A1-64E8-0096-17ED-CCE78DD5D119}"/>
          </ac:grpSpMkLst>
        </pc:grpChg>
        <pc:picChg chg="mod topLvl">
          <ac:chgData name="Michaela Popelková" userId="4da947f916a43c95" providerId="LiveId" clId="{0865054D-FFBB-4EBC-8B94-BE3C05FDF2D2}" dt="2023-01-20T05:49:48.175" v="138" actId="164"/>
          <ac:picMkLst>
            <pc:docMk/>
            <pc:sldMk cId="1272606788" sldId="288"/>
            <ac:picMk id="5" creationId="{AD6353F1-B152-6FC4-7E36-4140EA543D4E}"/>
          </ac:picMkLst>
        </pc:picChg>
        <pc:picChg chg="mod topLvl">
          <ac:chgData name="Michaela Popelková" userId="4da947f916a43c95" providerId="LiveId" clId="{0865054D-FFBB-4EBC-8B94-BE3C05FDF2D2}" dt="2023-01-20T05:49:48.175" v="138" actId="164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0865054D-FFBB-4EBC-8B94-BE3C05FDF2D2}" dt="2023-01-20T05:48:48.870" v="126"/>
          <ac:picMkLst>
            <pc:docMk/>
            <pc:sldMk cId="1272606788" sldId="288"/>
            <ac:picMk id="13" creationId="{53D2094C-0EB2-194C-6D00-583397106455}"/>
          </ac:picMkLst>
        </pc:picChg>
        <pc:picChg chg="mod">
          <ac:chgData name="Michaela Popelková" userId="4da947f916a43c95" providerId="LiveId" clId="{0865054D-FFBB-4EBC-8B94-BE3C05FDF2D2}" dt="2023-01-20T05:48:48.870" v="126"/>
          <ac:picMkLst>
            <pc:docMk/>
            <pc:sldMk cId="1272606788" sldId="288"/>
            <ac:picMk id="16" creationId="{2736A7FF-72E0-3919-D3AF-55A06A0833C7}"/>
          </ac:picMkLst>
        </pc:picChg>
        <pc:picChg chg="mod">
          <ac:chgData name="Michaela Popelková" userId="4da947f916a43c95" providerId="LiveId" clId="{0865054D-FFBB-4EBC-8B94-BE3C05FDF2D2}" dt="2023-01-20T05:46:38.611" v="105" actId="165"/>
          <ac:picMkLst>
            <pc:docMk/>
            <pc:sldMk cId="1272606788" sldId="288"/>
            <ac:picMk id="23" creationId="{33B6751E-2A03-DD7F-0178-5859681FD45D}"/>
          </ac:picMkLst>
        </pc:picChg>
        <pc:picChg chg="mod">
          <ac:chgData name="Michaela Popelková" userId="4da947f916a43c95" providerId="LiveId" clId="{0865054D-FFBB-4EBC-8B94-BE3C05FDF2D2}" dt="2023-01-20T05:46:38.611" v="105" actId="165"/>
          <ac:picMkLst>
            <pc:docMk/>
            <pc:sldMk cId="1272606788" sldId="288"/>
            <ac:picMk id="26" creationId="{F31F75E6-9712-12DC-F720-B4F0BEB72A75}"/>
          </ac:picMkLst>
        </pc:picChg>
        <pc:picChg chg="mod">
          <ac:chgData name="Michaela Popelková" userId="4da947f916a43c95" providerId="LiveId" clId="{0865054D-FFBB-4EBC-8B94-BE3C05FDF2D2}" dt="2023-01-20T05:46:38.611" v="105" actId="165"/>
          <ac:picMkLst>
            <pc:docMk/>
            <pc:sldMk cId="1272606788" sldId="288"/>
            <ac:picMk id="32" creationId="{F998359C-7D76-A98E-E517-7F37FD152F90}"/>
          </ac:picMkLst>
        </pc:picChg>
        <pc:picChg chg="mod">
          <ac:chgData name="Michaela Popelková" userId="4da947f916a43c95" providerId="LiveId" clId="{0865054D-FFBB-4EBC-8B94-BE3C05FDF2D2}" dt="2023-01-20T05:48:48.870" v="126"/>
          <ac:picMkLst>
            <pc:docMk/>
            <pc:sldMk cId="1272606788" sldId="288"/>
            <ac:picMk id="36" creationId="{FFED5B27-BC0D-F09E-DD86-C5862C0DFD66}"/>
          </ac:picMkLst>
        </pc:picChg>
      </pc:sldChg>
      <pc:sldChg chg="addSp delSp modSp mod">
        <pc:chgData name="Michaela Popelková" userId="4da947f916a43c95" providerId="LiveId" clId="{0865054D-FFBB-4EBC-8B94-BE3C05FDF2D2}" dt="2023-01-20T05:49:59.674" v="140" actId="164"/>
        <pc:sldMkLst>
          <pc:docMk/>
          <pc:sldMk cId="1860668214" sldId="291"/>
        </pc:sldMkLst>
        <pc:spChg chg="mod topLvl">
          <ac:chgData name="Michaela Popelková" userId="4da947f916a43c95" providerId="LiveId" clId="{0865054D-FFBB-4EBC-8B94-BE3C05FDF2D2}" dt="2023-01-20T05:49:59.674" v="140" actId="164"/>
          <ac:spMkLst>
            <pc:docMk/>
            <pc:sldMk cId="1860668214" sldId="291"/>
            <ac:spMk id="2" creationId="{DE322BCE-0271-4C8E-9878-A7CF42C7A47B}"/>
          </ac:spMkLst>
        </pc:spChg>
        <pc:spChg chg="add mod">
          <ac:chgData name="Michaela Popelková" userId="4da947f916a43c95" providerId="LiveId" clId="{0865054D-FFBB-4EBC-8B94-BE3C05FDF2D2}" dt="2023-01-20T05:49:59.674" v="140" actId="164"/>
          <ac:spMkLst>
            <pc:docMk/>
            <pc:sldMk cId="1860668214" sldId="291"/>
            <ac:spMk id="3" creationId="{A6894484-FB25-FFB4-6F56-8573E68FAC0D}"/>
          </ac:spMkLst>
        </pc:spChg>
        <pc:spChg chg="mod topLvl">
          <ac:chgData name="Michaela Popelková" userId="4da947f916a43c95" providerId="LiveId" clId="{0865054D-FFBB-4EBC-8B94-BE3C05FDF2D2}" dt="2023-01-20T05:49:59.674" v="140" actId="164"/>
          <ac:spMkLst>
            <pc:docMk/>
            <pc:sldMk cId="1860668214" sldId="291"/>
            <ac:spMk id="5" creationId="{E579DCE4-6DC1-63CA-EAE2-3A3096D8E950}"/>
          </ac:spMkLst>
        </pc:spChg>
        <pc:spChg chg="mod topLvl">
          <ac:chgData name="Michaela Popelková" userId="4da947f916a43c95" providerId="LiveId" clId="{0865054D-FFBB-4EBC-8B94-BE3C05FDF2D2}" dt="2023-01-20T05:49:59.674" v="140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0865054D-FFBB-4EBC-8B94-BE3C05FDF2D2}" dt="2023-01-20T05:48:45.910" v="124"/>
          <ac:spMkLst>
            <pc:docMk/>
            <pc:sldMk cId="1860668214" sldId="291"/>
            <ac:spMk id="11" creationId="{60B71F34-281A-FD3F-7D08-E9B0B28CB03D}"/>
          </ac:spMkLst>
        </pc:spChg>
        <pc:spChg chg="mod">
          <ac:chgData name="Michaela Popelková" userId="4da947f916a43c95" providerId="LiveId" clId="{0865054D-FFBB-4EBC-8B94-BE3C05FDF2D2}" dt="2023-01-20T05:48:45.910" v="124"/>
          <ac:spMkLst>
            <pc:docMk/>
            <pc:sldMk cId="1860668214" sldId="291"/>
            <ac:spMk id="12" creationId="{73BCE9B2-BACF-4930-9494-CCDFEE63721C}"/>
          </ac:spMkLst>
        </pc:spChg>
        <pc:spChg chg="mod">
          <ac:chgData name="Michaela Popelková" userId="4da947f916a43c95" providerId="LiveId" clId="{0865054D-FFBB-4EBC-8B94-BE3C05FDF2D2}" dt="2023-01-20T05:48:45.910" v="124"/>
          <ac:spMkLst>
            <pc:docMk/>
            <pc:sldMk cId="1860668214" sldId="291"/>
            <ac:spMk id="17" creationId="{24C6AB3D-37DF-5D14-2419-3E8D506201B6}"/>
          </ac:spMkLst>
        </pc:spChg>
        <pc:spChg chg="mod">
          <ac:chgData name="Michaela Popelková" userId="4da947f916a43c95" providerId="LiveId" clId="{0865054D-FFBB-4EBC-8B94-BE3C05FDF2D2}" dt="2023-01-20T05:47:15.113" v="113" actId="165"/>
          <ac:spMkLst>
            <pc:docMk/>
            <pc:sldMk cId="1860668214" sldId="291"/>
            <ac:spMk id="18" creationId="{66988BAD-D05C-44FC-52D5-9B1834F46822}"/>
          </ac:spMkLst>
        </pc:spChg>
        <pc:spChg chg="del">
          <ac:chgData name="Michaela Popelková" userId="4da947f916a43c95" providerId="LiveId" clId="{0865054D-FFBB-4EBC-8B94-BE3C05FDF2D2}" dt="2023-01-20T05:47:10.496" v="112" actId="478"/>
          <ac:spMkLst>
            <pc:docMk/>
            <pc:sldMk cId="1860668214" sldId="291"/>
            <ac:spMk id="22" creationId="{DE340C8A-3101-F57D-0D5E-307F23894EE9}"/>
          </ac:spMkLst>
        </pc:spChg>
        <pc:spChg chg="mod topLvl">
          <ac:chgData name="Michaela Popelková" userId="4da947f916a43c95" providerId="LiveId" clId="{0865054D-FFBB-4EBC-8B94-BE3C05FDF2D2}" dt="2023-01-20T05:49:59.674" v="140" actId="164"/>
          <ac:spMkLst>
            <pc:docMk/>
            <pc:sldMk cId="1860668214" sldId="291"/>
            <ac:spMk id="24" creationId="{4BF7A467-576E-2A7D-F047-13D594A1166D}"/>
          </ac:spMkLst>
        </pc:spChg>
        <pc:spChg chg="mod topLvl">
          <ac:chgData name="Michaela Popelková" userId="4da947f916a43c95" providerId="LiveId" clId="{0865054D-FFBB-4EBC-8B94-BE3C05FDF2D2}" dt="2023-01-20T05:49:59.674" v="140" actId="164"/>
          <ac:spMkLst>
            <pc:docMk/>
            <pc:sldMk cId="1860668214" sldId="291"/>
            <ac:spMk id="25" creationId="{1390292E-CF4A-4AAE-B8F3-6810A56F228D}"/>
          </ac:spMkLst>
        </pc:spChg>
        <pc:spChg chg="del">
          <ac:chgData name="Michaela Popelková" userId="4da947f916a43c95" providerId="LiveId" clId="{0865054D-FFBB-4EBC-8B94-BE3C05FDF2D2}" dt="2023-01-20T05:47:07.856" v="111" actId="478"/>
          <ac:spMkLst>
            <pc:docMk/>
            <pc:sldMk cId="1860668214" sldId="291"/>
            <ac:spMk id="26" creationId="{003827CB-A4D1-6EE4-4C07-A13FD1936F22}"/>
          </ac:spMkLst>
        </pc:spChg>
        <pc:spChg chg="mod">
          <ac:chgData name="Michaela Popelková" userId="4da947f916a43c95" providerId="LiveId" clId="{0865054D-FFBB-4EBC-8B94-BE3C05FDF2D2}" dt="2023-01-20T05:47:15.113" v="113" actId="165"/>
          <ac:spMkLst>
            <pc:docMk/>
            <pc:sldMk cId="1860668214" sldId="291"/>
            <ac:spMk id="27" creationId="{E20469B3-E1CE-1C3D-CBD5-5ECF7AC9207D}"/>
          </ac:spMkLst>
        </pc:spChg>
        <pc:spChg chg="mod">
          <ac:chgData name="Michaela Popelková" userId="4da947f916a43c95" providerId="LiveId" clId="{0865054D-FFBB-4EBC-8B94-BE3C05FDF2D2}" dt="2023-01-20T05:47:15.113" v="113" actId="165"/>
          <ac:spMkLst>
            <pc:docMk/>
            <pc:sldMk cId="1860668214" sldId="291"/>
            <ac:spMk id="28" creationId="{A3C2E7E8-93DA-7E2E-100C-B061DE74F64E}"/>
          </ac:spMkLst>
        </pc:spChg>
        <pc:spChg chg="mod">
          <ac:chgData name="Michaela Popelková" userId="4da947f916a43c95" providerId="LiveId" clId="{0865054D-FFBB-4EBC-8B94-BE3C05FDF2D2}" dt="2023-01-20T05:47:15.113" v="113" actId="165"/>
          <ac:spMkLst>
            <pc:docMk/>
            <pc:sldMk cId="1860668214" sldId="291"/>
            <ac:spMk id="30" creationId="{B8363A24-CAB4-165E-8190-61345BB426EC}"/>
          </ac:spMkLst>
        </pc:spChg>
        <pc:spChg chg="mod">
          <ac:chgData name="Michaela Popelková" userId="4da947f916a43c95" providerId="LiveId" clId="{0865054D-FFBB-4EBC-8B94-BE3C05FDF2D2}" dt="2023-01-20T05:48:45.910" v="124"/>
          <ac:spMkLst>
            <pc:docMk/>
            <pc:sldMk cId="1860668214" sldId="291"/>
            <ac:spMk id="33" creationId="{840FC8C4-215C-38F2-FFE4-6F2E3A2B8914}"/>
          </ac:spMkLst>
        </pc:spChg>
        <pc:spChg chg="mod">
          <ac:chgData name="Michaela Popelková" userId="4da947f916a43c95" providerId="LiveId" clId="{0865054D-FFBB-4EBC-8B94-BE3C05FDF2D2}" dt="2023-01-20T05:48:45.910" v="124"/>
          <ac:spMkLst>
            <pc:docMk/>
            <pc:sldMk cId="1860668214" sldId="291"/>
            <ac:spMk id="35" creationId="{E8D62A84-80B0-D751-7BA5-2CAE49967963}"/>
          </ac:spMkLst>
        </pc:spChg>
        <pc:grpChg chg="del">
          <ac:chgData name="Michaela Popelková" userId="4da947f916a43c95" providerId="LiveId" clId="{0865054D-FFBB-4EBC-8B94-BE3C05FDF2D2}" dt="2023-01-20T05:47:07.856" v="111" actId="478"/>
          <ac:grpSpMkLst>
            <pc:docMk/>
            <pc:sldMk cId="1860668214" sldId="291"/>
            <ac:grpSpMk id="7" creationId="{2BC5154B-85F4-B2FD-9667-DCC1F3743D0A}"/>
          </ac:grpSpMkLst>
        </pc:grpChg>
        <pc:grpChg chg="mod topLvl">
          <ac:chgData name="Michaela Popelková" userId="4da947f916a43c95" providerId="LiveId" clId="{0865054D-FFBB-4EBC-8B94-BE3C05FDF2D2}" dt="2023-01-20T05:49:59.674" v="140" actId="164"/>
          <ac:grpSpMkLst>
            <pc:docMk/>
            <pc:sldMk cId="1860668214" sldId="291"/>
            <ac:grpSpMk id="8" creationId="{BC8150F4-A629-D71A-A24A-C2CF54268FEE}"/>
          </ac:grpSpMkLst>
        </pc:grpChg>
        <pc:grpChg chg="add mod">
          <ac:chgData name="Michaela Popelková" userId="4da947f916a43c95" providerId="LiveId" clId="{0865054D-FFBB-4EBC-8B94-BE3C05FDF2D2}" dt="2023-01-20T05:49:59.674" v="140" actId="164"/>
          <ac:grpSpMkLst>
            <pc:docMk/>
            <pc:sldMk cId="1860668214" sldId="291"/>
            <ac:grpSpMk id="9" creationId="{D42FFC61-2B0B-454A-2358-9D726F295185}"/>
          </ac:grpSpMkLst>
        </pc:grpChg>
        <pc:grpChg chg="add mod">
          <ac:chgData name="Michaela Popelková" userId="4da947f916a43c95" providerId="LiveId" clId="{0865054D-FFBB-4EBC-8B94-BE3C05FDF2D2}" dt="2023-01-20T05:49:59.674" v="140" actId="164"/>
          <ac:grpSpMkLst>
            <pc:docMk/>
            <pc:sldMk cId="1860668214" sldId="291"/>
            <ac:grpSpMk id="14" creationId="{B9095525-0DE9-171C-A363-186A89AFFA9D}"/>
          </ac:grpSpMkLst>
        </pc:grpChg>
        <pc:grpChg chg="mod">
          <ac:chgData name="Michaela Popelková" userId="4da947f916a43c95" providerId="LiveId" clId="{0865054D-FFBB-4EBC-8B94-BE3C05FDF2D2}" dt="2023-01-20T05:48:45.910" v="124"/>
          <ac:grpSpMkLst>
            <pc:docMk/>
            <pc:sldMk cId="1860668214" sldId="291"/>
            <ac:grpSpMk id="15" creationId="{44024CBE-E8E3-E697-B357-0AD8F9BACB9A}"/>
          </ac:grpSpMkLst>
        </pc:grpChg>
        <pc:grpChg chg="del mod topLvl">
          <ac:chgData name="Michaela Popelková" userId="4da947f916a43c95" providerId="LiveId" clId="{0865054D-FFBB-4EBC-8B94-BE3C05FDF2D2}" dt="2023-01-20T05:47:17.875" v="114" actId="478"/>
          <ac:grpSpMkLst>
            <pc:docMk/>
            <pc:sldMk cId="1860668214" sldId="291"/>
            <ac:grpSpMk id="19" creationId="{3351FC09-EC5F-9E5E-2820-0928BDDF9B67}"/>
          </ac:grpSpMkLst>
        </pc:grpChg>
        <pc:grpChg chg="mod">
          <ac:chgData name="Michaela Popelková" userId="4da947f916a43c95" providerId="LiveId" clId="{0865054D-FFBB-4EBC-8B94-BE3C05FDF2D2}" dt="2023-01-20T05:47:15.113" v="113" actId="165"/>
          <ac:grpSpMkLst>
            <pc:docMk/>
            <pc:sldMk cId="1860668214" sldId="291"/>
            <ac:grpSpMk id="20" creationId="{5E2AFAD7-6946-E822-5A83-07ED69D60639}"/>
          </ac:grpSpMkLst>
        </pc:grpChg>
        <pc:grpChg chg="mod">
          <ac:chgData name="Michaela Popelková" userId="4da947f916a43c95" providerId="LiveId" clId="{0865054D-FFBB-4EBC-8B94-BE3C05FDF2D2}" dt="2023-01-20T05:47:15.113" v="113" actId="165"/>
          <ac:grpSpMkLst>
            <pc:docMk/>
            <pc:sldMk cId="1860668214" sldId="291"/>
            <ac:grpSpMk id="29" creationId="{081B2162-C5F4-C421-0AFC-E5FDFD0975DC}"/>
          </ac:grpSpMkLst>
        </pc:grpChg>
        <pc:grpChg chg="del">
          <ac:chgData name="Michaela Popelková" userId="4da947f916a43c95" providerId="LiveId" clId="{0865054D-FFBB-4EBC-8B94-BE3C05FDF2D2}" dt="2023-01-20T05:47:15.113" v="113" actId="165"/>
          <ac:grpSpMkLst>
            <pc:docMk/>
            <pc:sldMk cId="1860668214" sldId="291"/>
            <ac:grpSpMk id="32" creationId="{02912DC3-1298-3958-20B0-2D6B36633E6A}"/>
          </ac:grpSpMkLst>
        </pc:grpChg>
        <pc:grpChg chg="mod">
          <ac:chgData name="Michaela Popelková" userId="4da947f916a43c95" providerId="LiveId" clId="{0865054D-FFBB-4EBC-8B94-BE3C05FDF2D2}" dt="2023-01-20T05:48:45.910" v="124"/>
          <ac:grpSpMkLst>
            <pc:docMk/>
            <pc:sldMk cId="1860668214" sldId="291"/>
            <ac:grpSpMk id="34" creationId="{6644DEA7-94EF-78E2-60BB-CFD7FE64BDA4}"/>
          </ac:grpSpMkLst>
        </pc:grpChg>
        <pc:grpChg chg="add mod">
          <ac:chgData name="Michaela Popelková" userId="4da947f916a43c95" providerId="LiveId" clId="{0865054D-FFBB-4EBC-8B94-BE3C05FDF2D2}" dt="2023-01-20T05:49:59.674" v="140" actId="164"/>
          <ac:grpSpMkLst>
            <pc:docMk/>
            <pc:sldMk cId="1860668214" sldId="291"/>
            <ac:grpSpMk id="37" creationId="{DA41E360-2845-E3F1-404E-ED0526D6E9F1}"/>
          </ac:grpSpMkLst>
        </pc:grpChg>
        <pc:picChg chg="mod topLvl">
          <ac:chgData name="Michaela Popelková" userId="4da947f916a43c95" providerId="LiveId" clId="{0865054D-FFBB-4EBC-8B94-BE3C05FDF2D2}" dt="2023-01-20T05:49:59.674" v="140" actId="164"/>
          <ac:picMkLst>
            <pc:docMk/>
            <pc:sldMk cId="1860668214" sldId="291"/>
            <ac:picMk id="4" creationId="{40F52DF6-A752-DDA5-1414-8EA47FB58EC7}"/>
          </ac:picMkLst>
        </pc:picChg>
        <pc:picChg chg="mod topLvl">
          <ac:chgData name="Michaela Popelková" userId="4da947f916a43c95" providerId="LiveId" clId="{0865054D-FFBB-4EBC-8B94-BE3C05FDF2D2}" dt="2023-01-20T05:49:59.674" v="140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0865054D-FFBB-4EBC-8B94-BE3C05FDF2D2}" dt="2023-01-20T05:48:45.910" v="124"/>
          <ac:picMkLst>
            <pc:docMk/>
            <pc:sldMk cId="1860668214" sldId="291"/>
            <ac:picMk id="13" creationId="{D47DD788-39DA-B041-DFD8-13F0EF564E9C}"/>
          </ac:picMkLst>
        </pc:picChg>
        <pc:picChg chg="mod">
          <ac:chgData name="Michaela Popelková" userId="4da947f916a43c95" providerId="LiveId" clId="{0865054D-FFBB-4EBC-8B94-BE3C05FDF2D2}" dt="2023-01-20T05:48:45.910" v="124"/>
          <ac:picMkLst>
            <pc:docMk/>
            <pc:sldMk cId="1860668214" sldId="291"/>
            <ac:picMk id="16" creationId="{254C93C8-40F5-7DB7-AA81-45C81AB831F9}"/>
          </ac:picMkLst>
        </pc:picChg>
        <pc:picChg chg="mod">
          <ac:chgData name="Michaela Popelková" userId="4da947f916a43c95" providerId="LiveId" clId="{0865054D-FFBB-4EBC-8B94-BE3C05FDF2D2}" dt="2023-01-20T05:47:15.113" v="113" actId="165"/>
          <ac:picMkLst>
            <pc:docMk/>
            <pc:sldMk cId="1860668214" sldId="291"/>
            <ac:picMk id="21" creationId="{2FC7D366-333D-CB0E-7748-F0D133F67393}"/>
          </ac:picMkLst>
        </pc:picChg>
        <pc:picChg chg="mod">
          <ac:chgData name="Michaela Popelková" userId="4da947f916a43c95" providerId="LiveId" clId="{0865054D-FFBB-4EBC-8B94-BE3C05FDF2D2}" dt="2023-01-20T05:47:15.113" v="113" actId="165"/>
          <ac:picMkLst>
            <pc:docMk/>
            <pc:sldMk cId="1860668214" sldId="291"/>
            <ac:picMk id="23" creationId="{BD57C314-D388-0CCF-51E3-D1B2D2B8DC28}"/>
          </ac:picMkLst>
        </pc:picChg>
        <pc:picChg chg="mod">
          <ac:chgData name="Michaela Popelková" userId="4da947f916a43c95" providerId="LiveId" clId="{0865054D-FFBB-4EBC-8B94-BE3C05FDF2D2}" dt="2023-01-20T05:47:15.113" v="113" actId="165"/>
          <ac:picMkLst>
            <pc:docMk/>
            <pc:sldMk cId="1860668214" sldId="291"/>
            <ac:picMk id="31" creationId="{E5500E8F-689A-A60E-A507-6CD9D12F5E56}"/>
          </ac:picMkLst>
        </pc:picChg>
        <pc:picChg chg="mod">
          <ac:chgData name="Michaela Popelková" userId="4da947f916a43c95" providerId="LiveId" clId="{0865054D-FFBB-4EBC-8B94-BE3C05FDF2D2}" dt="2023-01-20T05:48:45.910" v="124"/>
          <ac:picMkLst>
            <pc:docMk/>
            <pc:sldMk cId="1860668214" sldId="291"/>
            <ac:picMk id="36" creationId="{E110E4FA-2325-BA17-92DB-0C010E2CE114}"/>
          </ac:picMkLst>
        </pc:picChg>
      </pc:sldChg>
      <pc:sldChg chg="addSp delSp modSp mod">
        <pc:chgData name="Michaela Popelková" userId="4da947f916a43c95" providerId="LiveId" clId="{0865054D-FFBB-4EBC-8B94-BE3C05FDF2D2}" dt="2023-01-20T05:49:23.859" v="134" actId="164"/>
        <pc:sldMkLst>
          <pc:docMk/>
          <pc:sldMk cId="1787566185" sldId="294"/>
        </pc:sldMkLst>
        <pc:spChg chg="mod topLvl">
          <ac:chgData name="Michaela Popelková" userId="4da947f916a43c95" providerId="LiveId" clId="{0865054D-FFBB-4EBC-8B94-BE3C05FDF2D2}" dt="2023-01-20T05:49:23.859" v="134" actId="164"/>
          <ac:spMkLst>
            <pc:docMk/>
            <pc:sldMk cId="1787566185" sldId="294"/>
            <ac:spMk id="2" creationId="{DE322BCE-0271-4C8E-9878-A7CF42C7A47B}"/>
          </ac:spMkLst>
        </pc:spChg>
        <pc:spChg chg="add mod">
          <ac:chgData name="Michaela Popelková" userId="4da947f916a43c95" providerId="LiveId" clId="{0865054D-FFBB-4EBC-8B94-BE3C05FDF2D2}" dt="2023-01-20T05:49:23.859" v="134" actId="164"/>
          <ac:spMkLst>
            <pc:docMk/>
            <pc:sldMk cId="1787566185" sldId="294"/>
            <ac:spMk id="3" creationId="{7730775C-8294-F28F-A9FA-2EB41D69DD4E}"/>
          </ac:spMkLst>
        </pc:spChg>
        <pc:spChg chg="mod topLvl">
          <ac:chgData name="Michaela Popelková" userId="4da947f916a43c95" providerId="LiveId" clId="{0865054D-FFBB-4EBC-8B94-BE3C05FDF2D2}" dt="2023-01-20T05:49:23.859" v="134" actId="164"/>
          <ac:spMkLst>
            <pc:docMk/>
            <pc:sldMk cId="1787566185" sldId="294"/>
            <ac:spMk id="6" creationId="{E5773F6E-E6A2-64D3-729F-D2AE6EB296C8}"/>
          </ac:spMkLst>
        </pc:spChg>
        <pc:spChg chg="mod topLvl">
          <ac:chgData name="Michaela Popelková" userId="4da947f916a43c95" providerId="LiveId" clId="{0865054D-FFBB-4EBC-8B94-BE3C05FDF2D2}" dt="2023-01-20T05:49:23.859" v="134" actId="164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0865054D-FFBB-4EBC-8B94-BE3C05FDF2D2}" dt="2023-01-20T05:49:01.630" v="131"/>
          <ac:spMkLst>
            <pc:docMk/>
            <pc:sldMk cId="1787566185" sldId="294"/>
            <ac:spMk id="10" creationId="{33847893-6690-B9AD-9D83-B21537410FC9}"/>
          </ac:spMkLst>
        </pc:spChg>
        <pc:spChg chg="mod">
          <ac:chgData name="Michaela Popelková" userId="4da947f916a43c95" providerId="LiveId" clId="{0865054D-FFBB-4EBC-8B94-BE3C05FDF2D2}" dt="2023-01-20T05:49:01.630" v="131"/>
          <ac:spMkLst>
            <pc:docMk/>
            <pc:sldMk cId="1787566185" sldId="294"/>
            <ac:spMk id="12" creationId="{48FE029D-375D-02C2-510D-DA85407D4C2C}"/>
          </ac:spMkLst>
        </pc:spChg>
        <pc:spChg chg="mod">
          <ac:chgData name="Michaela Popelková" userId="4da947f916a43c95" providerId="LiveId" clId="{0865054D-FFBB-4EBC-8B94-BE3C05FDF2D2}" dt="2023-01-20T05:49:01.630" v="131"/>
          <ac:spMkLst>
            <pc:docMk/>
            <pc:sldMk cId="1787566185" sldId="294"/>
            <ac:spMk id="17" creationId="{11FE2B14-C7B3-049C-8A8F-30C6E27D00B7}"/>
          </ac:spMkLst>
        </pc:spChg>
        <pc:spChg chg="mod">
          <ac:chgData name="Michaela Popelková" userId="4da947f916a43c95" providerId="LiveId" clId="{0865054D-FFBB-4EBC-8B94-BE3C05FDF2D2}" dt="2023-01-20T05:49:01.630" v="131"/>
          <ac:spMkLst>
            <pc:docMk/>
            <pc:sldMk cId="1787566185" sldId="294"/>
            <ac:spMk id="18" creationId="{A50BD789-0A6A-C55E-EBCA-BC1381F23B6F}"/>
          </ac:spMkLst>
        </pc:spChg>
        <pc:spChg chg="mod">
          <ac:chgData name="Michaela Popelková" userId="4da947f916a43c95" providerId="LiveId" clId="{0865054D-FFBB-4EBC-8B94-BE3C05FDF2D2}" dt="2023-01-20T05:49:01.630" v="131"/>
          <ac:spMkLst>
            <pc:docMk/>
            <pc:sldMk cId="1787566185" sldId="294"/>
            <ac:spMk id="20" creationId="{1EC2FDA3-C8DF-3290-9E25-B8A57A94FE6B}"/>
          </ac:spMkLst>
        </pc:spChg>
        <pc:spChg chg="mod">
          <ac:chgData name="Michaela Popelková" userId="4da947f916a43c95" providerId="LiveId" clId="{0865054D-FFBB-4EBC-8B94-BE3C05FDF2D2}" dt="2023-01-20T05:45:29.670" v="90" actId="165"/>
          <ac:spMkLst>
            <pc:docMk/>
            <pc:sldMk cId="1787566185" sldId="294"/>
            <ac:spMk id="22" creationId="{98E5F15E-18BC-FB4D-D221-DDD3B4410E9E}"/>
          </ac:spMkLst>
        </pc:spChg>
        <pc:spChg chg="del">
          <ac:chgData name="Michaela Popelková" userId="4da947f916a43c95" providerId="LiveId" clId="{0865054D-FFBB-4EBC-8B94-BE3C05FDF2D2}" dt="2023-01-20T05:45:25.406" v="89" actId="478"/>
          <ac:spMkLst>
            <pc:docMk/>
            <pc:sldMk cId="1787566185" sldId="294"/>
            <ac:spMk id="23" creationId="{C08B9ED2-8992-2BB4-C012-B6E7DE223F44}"/>
          </ac:spMkLst>
        </pc:spChg>
        <pc:spChg chg="mod topLvl">
          <ac:chgData name="Michaela Popelková" userId="4da947f916a43c95" providerId="LiveId" clId="{0865054D-FFBB-4EBC-8B94-BE3C05FDF2D2}" dt="2023-01-20T05:49:23.859" v="134" actId="164"/>
          <ac:spMkLst>
            <pc:docMk/>
            <pc:sldMk cId="1787566185" sldId="294"/>
            <ac:spMk id="25" creationId="{1390292E-CF4A-4AAE-B8F3-6810A56F228D}"/>
          </ac:spMkLst>
        </pc:spChg>
        <pc:spChg chg="mod topLvl">
          <ac:chgData name="Michaela Popelková" userId="4da947f916a43c95" providerId="LiveId" clId="{0865054D-FFBB-4EBC-8B94-BE3C05FDF2D2}" dt="2023-01-20T05:49:23.859" v="134" actId="164"/>
          <ac:spMkLst>
            <pc:docMk/>
            <pc:sldMk cId="1787566185" sldId="294"/>
            <ac:spMk id="29" creationId="{4486FD7B-9165-4E97-21C8-D800FE244891}"/>
          </ac:spMkLst>
        </pc:spChg>
        <pc:spChg chg="del">
          <ac:chgData name="Michaela Popelková" userId="4da947f916a43c95" providerId="LiveId" clId="{0865054D-FFBB-4EBC-8B94-BE3C05FDF2D2}" dt="2023-01-20T05:45:22.524" v="88" actId="478"/>
          <ac:spMkLst>
            <pc:docMk/>
            <pc:sldMk cId="1787566185" sldId="294"/>
            <ac:spMk id="30" creationId="{9054740D-94A5-E5A6-0202-AB3C2EF266C3}"/>
          </ac:spMkLst>
        </pc:spChg>
        <pc:spChg chg="mod">
          <ac:chgData name="Michaela Popelková" userId="4da947f916a43c95" providerId="LiveId" clId="{0865054D-FFBB-4EBC-8B94-BE3C05FDF2D2}" dt="2023-01-20T05:45:29.670" v="90" actId="165"/>
          <ac:spMkLst>
            <pc:docMk/>
            <pc:sldMk cId="1787566185" sldId="294"/>
            <ac:spMk id="38" creationId="{C26CE912-1F7F-4795-97D0-B7AAA26063C3}"/>
          </ac:spMkLst>
        </pc:spChg>
        <pc:spChg chg="mod">
          <ac:chgData name="Michaela Popelková" userId="4da947f916a43c95" providerId="LiveId" clId="{0865054D-FFBB-4EBC-8B94-BE3C05FDF2D2}" dt="2023-01-20T05:45:29.670" v="90" actId="165"/>
          <ac:spMkLst>
            <pc:docMk/>
            <pc:sldMk cId="1787566185" sldId="294"/>
            <ac:spMk id="39" creationId="{C421172A-70E9-8016-CCF7-7A8BDB924EF5}"/>
          </ac:spMkLst>
        </pc:spChg>
        <pc:spChg chg="mod">
          <ac:chgData name="Michaela Popelková" userId="4da947f916a43c95" providerId="LiveId" clId="{0865054D-FFBB-4EBC-8B94-BE3C05FDF2D2}" dt="2023-01-20T05:45:29.670" v="90" actId="165"/>
          <ac:spMkLst>
            <pc:docMk/>
            <pc:sldMk cId="1787566185" sldId="294"/>
            <ac:spMk id="41" creationId="{7101203C-2259-158A-679E-13CAEB2C90A5}"/>
          </ac:spMkLst>
        </pc:spChg>
        <pc:grpChg chg="add mod">
          <ac:chgData name="Michaela Popelková" userId="4da947f916a43c95" providerId="LiveId" clId="{0865054D-FFBB-4EBC-8B94-BE3C05FDF2D2}" dt="2023-01-20T05:49:23.859" v="134" actId="164"/>
          <ac:grpSpMkLst>
            <pc:docMk/>
            <pc:sldMk cId="1787566185" sldId="294"/>
            <ac:grpSpMk id="4" creationId="{1E2ED2F0-91FF-7B00-28D5-B9F2FC524BC3}"/>
          </ac:grpSpMkLst>
        </pc:grpChg>
        <pc:grpChg chg="del">
          <ac:chgData name="Michaela Popelková" userId="4da947f916a43c95" providerId="LiveId" clId="{0865054D-FFBB-4EBC-8B94-BE3C05FDF2D2}" dt="2023-01-20T05:45:22.524" v="88" actId="478"/>
          <ac:grpSpMkLst>
            <pc:docMk/>
            <pc:sldMk cId="1787566185" sldId="294"/>
            <ac:grpSpMk id="8" creationId="{CBD3DCF2-7AD1-5792-2132-7973A34E41B0}"/>
          </ac:grpSpMkLst>
        </pc:grpChg>
        <pc:grpChg chg="mod topLvl">
          <ac:chgData name="Michaela Popelková" userId="4da947f916a43c95" providerId="LiveId" clId="{0865054D-FFBB-4EBC-8B94-BE3C05FDF2D2}" dt="2023-01-20T05:49:23.859" v="134" actId="164"/>
          <ac:grpSpMkLst>
            <pc:docMk/>
            <pc:sldMk cId="1787566185" sldId="294"/>
            <ac:grpSpMk id="9" creationId="{49637A07-81DB-DA73-0F19-627692D4AAD5}"/>
          </ac:grpSpMkLst>
        </pc:grpChg>
        <pc:grpChg chg="add mod">
          <ac:chgData name="Michaela Popelková" userId="4da947f916a43c95" providerId="LiveId" clId="{0865054D-FFBB-4EBC-8B94-BE3C05FDF2D2}" dt="2023-01-20T05:49:23.859" v="134" actId="164"/>
          <ac:grpSpMkLst>
            <pc:docMk/>
            <pc:sldMk cId="1787566185" sldId="294"/>
            <ac:grpSpMk id="14" creationId="{338204C3-EE54-2A1C-3223-CE88D7DDEEBD}"/>
          </ac:grpSpMkLst>
        </pc:grpChg>
        <pc:grpChg chg="mod">
          <ac:chgData name="Michaela Popelková" userId="4da947f916a43c95" providerId="LiveId" clId="{0865054D-FFBB-4EBC-8B94-BE3C05FDF2D2}" dt="2023-01-20T05:49:01.630" v="131"/>
          <ac:grpSpMkLst>
            <pc:docMk/>
            <pc:sldMk cId="1787566185" sldId="294"/>
            <ac:grpSpMk id="15" creationId="{7B8DEFAB-11E1-1321-C493-B4DFB83B1BC9}"/>
          </ac:grpSpMkLst>
        </pc:grpChg>
        <pc:grpChg chg="mod">
          <ac:chgData name="Michaela Popelková" userId="4da947f916a43c95" providerId="LiveId" clId="{0865054D-FFBB-4EBC-8B94-BE3C05FDF2D2}" dt="2023-01-20T05:49:01.630" v="131"/>
          <ac:grpSpMkLst>
            <pc:docMk/>
            <pc:sldMk cId="1787566185" sldId="294"/>
            <ac:grpSpMk id="19" creationId="{2A4434D4-D5DD-B5F3-CB82-664633898930}"/>
          </ac:grpSpMkLst>
        </pc:grpChg>
        <pc:grpChg chg="add mod">
          <ac:chgData name="Michaela Popelková" userId="4da947f916a43c95" providerId="LiveId" clId="{0865054D-FFBB-4EBC-8B94-BE3C05FDF2D2}" dt="2023-01-20T05:49:23.859" v="134" actId="164"/>
          <ac:grpSpMkLst>
            <pc:docMk/>
            <pc:sldMk cId="1787566185" sldId="294"/>
            <ac:grpSpMk id="26" creationId="{4A3EC6FA-53CE-17B7-1B92-77F00DABBAE5}"/>
          </ac:grpSpMkLst>
        </pc:grpChg>
        <pc:grpChg chg="del mod topLvl">
          <ac:chgData name="Michaela Popelková" userId="4da947f916a43c95" providerId="LiveId" clId="{0865054D-FFBB-4EBC-8B94-BE3C05FDF2D2}" dt="2023-01-20T05:45:32.284" v="91" actId="478"/>
          <ac:grpSpMkLst>
            <pc:docMk/>
            <pc:sldMk cId="1787566185" sldId="294"/>
            <ac:grpSpMk id="34" creationId="{30AF6ACD-7824-7332-C3B4-A573DB93AA82}"/>
          </ac:grpSpMkLst>
        </pc:grpChg>
        <pc:grpChg chg="mod">
          <ac:chgData name="Michaela Popelková" userId="4da947f916a43c95" providerId="LiveId" clId="{0865054D-FFBB-4EBC-8B94-BE3C05FDF2D2}" dt="2023-01-20T05:45:29.670" v="90" actId="165"/>
          <ac:grpSpMkLst>
            <pc:docMk/>
            <pc:sldMk cId="1787566185" sldId="294"/>
            <ac:grpSpMk id="35" creationId="{1AB812F7-95B9-FF48-CCB6-7CA68A0A4BDE}"/>
          </ac:grpSpMkLst>
        </pc:grpChg>
        <pc:grpChg chg="mod">
          <ac:chgData name="Michaela Popelková" userId="4da947f916a43c95" providerId="LiveId" clId="{0865054D-FFBB-4EBC-8B94-BE3C05FDF2D2}" dt="2023-01-20T05:45:29.670" v="90" actId="165"/>
          <ac:grpSpMkLst>
            <pc:docMk/>
            <pc:sldMk cId="1787566185" sldId="294"/>
            <ac:grpSpMk id="40" creationId="{7CF88DF8-53B7-ADBE-2935-AFF1F95DF7B2}"/>
          </ac:grpSpMkLst>
        </pc:grpChg>
        <pc:grpChg chg="del">
          <ac:chgData name="Michaela Popelková" userId="4da947f916a43c95" providerId="LiveId" clId="{0865054D-FFBB-4EBC-8B94-BE3C05FDF2D2}" dt="2023-01-20T05:45:29.670" v="90" actId="165"/>
          <ac:grpSpMkLst>
            <pc:docMk/>
            <pc:sldMk cId="1787566185" sldId="294"/>
            <ac:grpSpMk id="43" creationId="{D0267DC0-C535-B24D-A05E-96D26C91AD18}"/>
          </ac:grpSpMkLst>
        </pc:grpChg>
        <pc:picChg chg="mod topLvl">
          <ac:chgData name="Michaela Popelková" userId="4da947f916a43c95" providerId="LiveId" clId="{0865054D-FFBB-4EBC-8B94-BE3C05FDF2D2}" dt="2023-01-20T05:49:23.859" v="134" actId="164"/>
          <ac:picMkLst>
            <pc:docMk/>
            <pc:sldMk cId="1787566185" sldId="294"/>
            <ac:picMk id="5" creationId="{5F050A8A-326E-D4CD-3371-251DDCCC4D06}"/>
          </ac:picMkLst>
        </pc:picChg>
        <pc:picChg chg="mod topLvl">
          <ac:chgData name="Michaela Popelková" userId="4da947f916a43c95" providerId="LiveId" clId="{0865054D-FFBB-4EBC-8B94-BE3C05FDF2D2}" dt="2023-01-20T05:49:23.859" v="134" actId="164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0865054D-FFBB-4EBC-8B94-BE3C05FDF2D2}" dt="2023-01-20T05:49:01.630" v="131"/>
          <ac:picMkLst>
            <pc:docMk/>
            <pc:sldMk cId="1787566185" sldId="294"/>
            <ac:picMk id="13" creationId="{646CF231-438B-F3D4-0EF7-4C050FE8DDEE}"/>
          </ac:picMkLst>
        </pc:picChg>
        <pc:picChg chg="mod">
          <ac:chgData name="Michaela Popelková" userId="4da947f916a43c95" providerId="LiveId" clId="{0865054D-FFBB-4EBC-8B94-BE3C05FDF2D2}" dt="2023-01-20T05:49:01.630" v="131"/>
          <ac:picMkLst>
            <pc:docMk/>
            <pc:sldMk cId="1787566185" sldId="294"/>
            <ac:picMk id="16" creationId="{7E272359-F54C-6463-C0A3-99DEA7AAE2CC}"/>
          </ac:picMkLst>
        </pc:picChg>
        <pc:picChg chg="mod">
          <ac:chgData name="Michaela Popelková" userId="4da947f916a43c95" providerId="LiveId" clId="{0865054D-FFBB-4EBC-8B94-BE3C05FDF2D2}" dt="2023-01-20T05:49:01.630" v="131"/>
          <ac:picMkLst>
            <pc:docMk/>
            <pc:sldMk cId="1787566185" sldId="294"/>
            <ac:picMk id="21" creationId="{6116B8B4-9C0A-A3EA-3D0F-5960B6478FF5}"/>
          </ac:picMkLst>
        </pc:picChg>
        <pc:picChg chg="mod">
          <ac:chgData name="Michaela Popelková" userId="4da947f916a43c95" providerId="LiveId" clId="{0865054D-FFBB-4EBC-8B94-BE3C05FDF2D2}" dt="2023-01-20T05:45:29.670" v="90" actId="165"/>
          <ac:picMkLst>
            <pc:docMk/>
            <pc:sldMk cId="1787566185" sldId="294"/>
            <ac:picMk id="24" creationId="{E7ECB256-19CD-8F15-4A82-4A856C187411}"/>
          </ac:picMkLst>
        </pc:picChg>
        <pc:picChg chg="mod topLvl">
          <ac:chgData name="Michaela Popelková" userId="4da947f916a43c95" providerId="LiveId" clId="{0865054D-FFBB-4EBC-8B94-BE3C05FDF2D2}" dt="2023-01-20T05:49:23.859" v="134" actId="164"/>
          <ac:picMkLst>
            <pc:docMk/>
            <pc:sldMk cId="1787566185" sldId="294"/>
            <ac:picMk id="36" creationId="{FB29AFB2-721B-6484-3CB9-08B4D5E9C070}"/>
          </ac:picMkLst>
        </pc:picChg>
        <pc:picChg chg="mod">
          <ac:chgData name="Michaela Popelková" userId="4da947f916a43c95" providerId="LiveId" clId="{0865054D-FFBB-4EBC-8B94-BE3C05FDF2D2}" dt="2023-01-20T05:45:29.670" v="90" actId="165"/>
          <ac:picMkLst>
            <pc:docMk/>
            <pc:sldMk cId="1787566185" sldId="294"/>
            <ac:picMk id="37" creationId="{800CDB3C-49CB-951D-2688-7DC4E2A7CA9D}"/>
          </ac:picMkLst>
        </pc:picChg>
        <pc:picChg chg="mod">
          <ac:chgData name="Michaela Popelková" userId="4da947f916a43c95" providerId="LiveId" clId="{0865054D-FFBB-4EBC-8B94-BE3C05FDF2D2}" dt="2023-01-20T05:45:29.670" v="90" actId="165"/>
          <ac:picMkLst>
            <pc:docMk/>
            <pc:sldMk cId="1787566185" sldId="294"/>
            <ac:picMk id="42" creationId="{E26CC454-A226-4C37-DE70-E9C6C56B8C57}"/>
          </ac:picMkLst>
        </pc:picChg>
      </pc:sldChg>
      <pc:sldChg chg="addSp delSp modSp mod">
        <pc:chgData name="Michaela Popelková" userId="4da947f916a43c95" providerId="LiveId" clId="{0865054D-FFBB-4EBC-8B94-BE3C05FDF2D2}" dt="2023-01-20T05:50:05.311" v="141" actId="164"/>
        <pc:sldMkLst>
          <pc:docMk/>
          <pc:sldMk cId="2370978212" sldId="295"/>
        </pc:sldMkLst>
        <pc:spChg chg="mod topLvl">
          <ac:chgData name="Michaela Popelková" userId="4da947f916a43c95" providerId="LiveId" clId="{0865054D-FFBB-4EBC-8B94-BE3C05FDF2D2}" dt="2023-01-20T05:50:05.311" v="141" actId="164"/>
          <ac:spMkLst>
            <pc:docMk/>
            <pc:sldMk cId="2370978212" sldId="295"/>
            <ac:spMk id="2" creationId="{DE322BCE-0271-4C8E-9878-A7CF42C7A47B}"/>
          </ac:spMkLst>
        </pc:spChg>
        <pc:spChg chg="add mod">
          <ac:chgData name="Michaela Popelková" userId="4da947f916a43c95" providerId="LiveId" clId="{0865054D-FFBB-4EBC-8B94-BE3C05FDF2D2}" dt="2023-01-20T05:50:05.311" v="141" actId="164"/>
          <ac:spMkLst>
            <pc:docMk/>
            <pc:sldMk cId="2370978212" sldId="295"/>
            <ac:spMk id="3" creationId="{F2AF668E-CB2B-3E3D-0BFC-55FB816D89F9}"/>
          </ac:spMkLst>
        </pc:spChg>
        <pc:spChg chg="mod topLvl">
          <ac:chgData name="Michaela Popelková" userId="4da947f916a43c95" providerId="LiveId" clId="{0865054D-FFBB-4EBC-8B94-BE3C05FDF2D2}" dt="2023-01-20T05:50:05.311" v="141" actId="164"/>
          <ac:spMkLst>
            <pc:docMk/>
            <pc:sldMk cId="2370978212" sldId="295"/>
            <ac:spMk id="4" creationId="{5A69AA1B-E961-5018-6309-6CA32B239D97}"/>
          </ac:spMkLst>
        </pc:spChg>
        <pc:spChg chg="mod topLvl">
          <ac:chgData name="Michaela Popelková" userId="4da947f916a43c95" providerId="LiveId" clId="{0865054D-FFBB-4EBC-8B94-BE3C05FDF2D2}" dt="2023-01-20T05:50:05.311" v="141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0865054D-FFBB-4EBC-8B94-BE3C05FDF2D2}" dt="2023-01-20T05:48:43.900" v="123"/>
          <ac:spMkLst>
            <pc:docMk/>
            <pc:sldMk cId="2370978212" sldId="295"/>
            <ac:spMk id="11" creationId="{90098AD8-CA12-EA31-F8ED-9DB3D6C762AC}"/>
          </ac:spMkLst>
        </pc:spChg>
        <pc:spChg chg="mod">
          <ac:chgData name="Michaela Popelková" userId="4da947f916a43c95" providerId="LiveId" clId="{0865054D-FFBB-4EBC-8B94-BE3C05FDF2D2}" dt="2023-01-20T05:48:43.900" v="123"/>
          <ac:spMkLst>
            <pc:docMk/>
            <pc:sldMk cId="2370978212" sldId="295"/>
            <ac:spMk id="12" creationId="{AD1A750B-F356-34FC-6F40-745F8E0060DD}"/>
          </ac:spMkLst>
        </pc:spChg>
        <pc:spChg chg="mod">
          <ac:chgData name="Michaela Popelková" userId="4da947f916a43c95" providerId="LiveId" clId="{0865054D-FFBB-4EBC-8B94-BE3C05FDF2D2}" dt="2023-01-20T05:48:43.900" v="123"/>
          <ac:spMkLst>
            <pc:docMk/>
            <pc:sldMk cId="2370978212" sldId="295"/>
            <ac:spMk id="17" creationId="{2405A32B-5BDA-F402-46D9-EB36B4E64C75}"/>
          </ac:spMkLst>
        </pc:spChg>
        <pc:spChg chg="mod">
          <ac:chgData name="Michaela Popelková" userId="4da947f916a43c95" providerId="LiveId" clId="{0865054D-FFBB-4EBC-8B94-BE3C05FDF2D2}" dt="2023-01-20T05:47:29.380" v="117" actId="165"/>
          <ac:spMkLst>
            <pc:docMk/>
            <pc:sldMk cId="2370978212" sldId="295"/>
            <ac:spMk id="18" creationId="{78F9B10F-CC5E-D5BC-EB60-3EC8EC20FD18}"/>
          </ac:spMkLst>
        </pc:spChg>
        <pc:spChg chg="del">
          <ac:chgData name="Michaela Popelková" userId="4da947f916a43c95" providerId="LiveId" clId="{0865054D-FFBB-4EBC-8B94-BE3C05FDF2D2}" dt="2023-01-20T05:47:25.637" v="116" actId="478"/>
          <ac:spMkLst>
            <pc:docMk/>
            <pc:sldMk cId="2370978212" sldId="295"/>
            <ac:spMk id="22" creationId="{AC6EBD47-C400-9268-DE6D-85D4F185E16A}"/>
          </ac:spMkLst>
        </pc:spChg>
        <pc:spChg chg="mod topLvl">
          <ac:chgData name="Michaela Popelková" userId="4da947f916a43c95" providerId="LiveId" clId="{0865054D-FFBB-4EBC-8B94-BE3C05FDF2D2}" dt="2023-01-20T05:50:05.311" v="141" actId="164"/>
          <ac:spMkLst>
            <pc:docMk/>
            <pc:sldMk cId="2370978212" sldId="295"/>
            <ac:spMk id="24" creationId="{8B05C15B-D83F-1A2E-A485-94E0CFD56D3C}"/>
          </ac:spMkLst>
        </pc:spChg>
        <pc:spChg chg="mod topLvl">
          <ac:chgData name="Michaela Popelková" userId="4da947f916a43c95" providerId="LiveId" clId="{0865054D-FFBB-4EBC-8B94-BE3C05FDF2D2}" dt="2023-01-20T05:50:05.311" v="141" actId="164"/>
          <ac:spMkLst>
            <pc:docMk/>
            <pc:sldMk cId="2370978212" sldId="295"/>
            <ac:spMk id="25" creationId="{1390292E-CF4A-4AAE-B8F3-6810A56F228D}"/>
          </ac:spMkLst>
        </pc:spChg>
        <pc:spChg chg="del">
          <ac:chgData name="Michaela Popelková" userId="4da947f916a43c95" providerId="LiveId" clId="{0865054D-FFBB-4EBC-8B94-BE3C05FDF2D2}" dt="2023-01-20T05:47:23.036" v="115" actId="478"/>
          <ac:spMkLst>
            <pc:docMk/>
            <pc:sldMk cId="2370978212" sldId="295"/>
            <ac:spMk id="26" creationId="{0B43AA91-2480-E117-7415-01A2C5830EC3}"/>
          </ac:spMkLst>
        </pc:spChg>
        <pc:spChg chg="mod">
          <ac:chgData name="Michaela Popelková" userId="4da947f916a43c95" providerId="LiveId" clId="{0865054D-FFBB-4EBC-8B94-BE3C05FDF2D2}" dt="2023-01-20T05:47:29.380" v="117" actId="165"/>
          <ac:spMkLst>
            <pc:docMk/>
            <pc:sldMk cId="2370978212" sldId="295"/>
            <ac:spMk id="27" creationId="{DC4599D5-3152-C841-FDAF-8AF808518722}"/>
          </ac:spMkLst>
        </pc:spChg>
        <pc:spChg chg="mod">
          <ac:chgData name="Michaela Popelková" userId="4da947f916a43c95" providerId="LiveId" clId="{0865054D-FFBB-4EBC-8B94-BE3C05FDF2D2}" dt="2023-01-20T05:47:29.380" v="117" actId="165"/>
          <ac:spMkLst>
            <pc:docMk/>
            <pc:sldMk cId="2370978212" sldId="295"/>
            <ac:spMk id="28" creationId="{E9CA2E5F-2D75-B920-AC64-BC580949B898}"/>
          </ac:spMkLst>
        </pc:spChg>
        <pc:spChg chg="mod">
          <ac:chgData name="Michaela Popelková" userId="4da947f916a43c95" providerId="LiveId" clId="{0865054D-FFBB-4EBC-8B94-BE3C05FDF2D2}" dt="2023-01-20T05:47:29.380" v="117" actId="165"/>
          <ac:spMkLst>
            <pc:docMk/>
            <pc:sldMk cId="2370978212" sldId="295"/>
            <ac:spMk id="30" creationId="{EC1F8740-81E7-F51F-33E8-CC05A8A974D9}"/>
          </ac:spMkLst>
        </pc:spChg>
        <pc:spChg chg="mod">
          <ac:chgData name="Michaela Popelková" userId="4da947f916a43c95" providerId="LiveId" clId="{0865054D-FFBB-4EBC-8B94-BE3C05FDF2D2}" dt="2023-01-20T05:48:43.900" v="123"/>
          <ac:spMkLst>
            <pc:docMk/>
            <pc:sldMk cId="2370978212" sldId="295"/>
            <ac:spMk id="33" creationId="{5CF74C11-784F-4916-3FCE-30F140C4888F}"/>
          </ac:spMkLst>
        </pc:spChg>
        <pc:spChg chg="mod">
          <ac:chgData name="Michaela Popelková" userId="4da947f916a43c95" providerId="LiveId" clId="{0865054D-FFBB-4EBC-8B94-BE3C05FDF2D2}" dt="2023-01-20T05:48:43.900" v="123"/>
          <ac:spMkLst>
            <pc:docMk/>
            <pc:sldMk cId="2370978212" sldId="295"/>
            <ac:spMk id="35" creationId="{3A41C510-8807-CD39-69B2-71577E617019}"/>
          </ac:spMkLst>
        </pc:spChg>
        <pc:grpChg chg="del">
          <ac:chgData name="Michaela Popelková" userId="4da947f916a43c95" providerId="LiveId" clId="{0865054D-FFBB-4EBC-8B94-BE3C05FDF2D2}" dt="2023-01-20T05:47:23.036" v="115" actId="478"/>
          <ac:grpSpMkLst>
            <pc:docMk/>
            <pc:sldMk cId="2370978212" sldId="295"/>
            <ac:grpSpMk id="7" creationId="{EF4F26C1-66AA-E8D9-9C0D-9F06A67F2C62}"/>
          </ac:grpSpMkLst>
        </pc:grpChg>
        <pc:grpChg chg="mod topLvl">
          <ac:chgData name="Michaela Popelková" userId="4da947f916a43c95" providerId="LiveId" clId="{0865054D-FFBB-4EBC-8B94-BE3C05FDF2D2}" dt="2023-01-20T05:50:05.311" v="141" actId="164"/>
          <ac:grpSpMkLst>
            <pc:docMk/>
            <pc:sldMk cId="2370978212" sldId="295"/>
            <ac:grpSpMk id="8" creationId="{E698D4AA-3725-BB5C-E26F-A761BD96D5F8}"/>
          </ac:grpSpMkLst>
        </pc:grpChg>
        <pc:grpChg chg="add mod">
          <ac:chgData name="Michaela Popelková" userId="4da947f916a43c95" providerId="LiveId" clId="{0865054D-FFBB-4EBC-8B94-BE3C05FDF2D2}" dt="2023-01-20T05:50:05.311" v="141" actId="164"/>
          <ac:grpSpMkLst>
            <pc:docMk/>
            <pc:sldMk cId="2370978212" sldId="295"/>
            <ac:grpSpMk id="9" creationId="{12EBDAFD-8533-50A9-3827-920D207CD2C8}"/>
          </ac:grpSpMkLst>
        </pc:grpChg>
        <pc:grpChg chg="add mod">
          <ac:chgData name="Michaela Popelková" userId="4da947f916a43c95" providerId="LiveId" clId="{0865054D-FFBB-4EBC-8B94-BE3C05FDF2D2}" dt="2023-01-20T05:50:05.311" v="141" actId="164"/>
          <ac:grpSpMkLst>
            <pc:docMk/>
            <pc:sldMk cId="2370978212" sldId="295"/>
            <ac:grpSpMk id="14" creationId="{6673AEAC-2025-0623-2DED-F782BD4B065E}"/>
          </ac:grpSpMkLst>
        </pc:grpChg>
        <pc:grpChg chg="mod">
          <ac:chgData name="Michaela Popelková" userId="4da947f916a43c95" providerId="LiveId" clId="{0865054D-FFBB-4EBC-8B94-BE3C05FDF2D2}" dt="2023-01-20T05:48:43.900" v="123"/>
          <ac:grpSpMkLst>
            <pc:docMk/>
            <pc:sldMk cId="2370978212" sldId="295"/>
            <ac:grpSpMk id="15" creationId="{63EACA17-6579-0568-A59A-694220D7EC40}"/>
          </ac:grpSpMkLst>
        </pc:grpChg>
        <pc:grpChg chg="del mod topLvl">
          <ac:chgData name="Michaela Popelková" userId="4da947f916a43c95" providerId="LiveId" clId="{0865054D-FFBB-4EBC-8B94-BE3C05FDF2D2}" dt="2023-01-20T05:47:32.206" v="118" actId="478"/>
          <ac:grpSpMkLst>
            <pc:docMk/>
            <pc:sldMk cId="2370978212" sldId="295"/>
            <ac:grpSpMk id="19" creationId="{26BB15DB-5353-FC3F-BFED-25A2E172B075}"/>
          </ac:grpSpMkLst>
        </pc:grpChg>
        <pc:grpChg chg="mod">
          <ac:chgData name="Michaela Popelková" userId="4da947f916a43c95" providerId="LiveId" clId="{0865054D-FFBB-4EBC-8B94-BE3C05FDF2D2}" dt="2023-01-20T05:47:29.380" v="117" actId="165"/>
          <ac:grpSpMkLst>
            <pc:docMk/>
            <pc:sldMk cId="2370978212" sldId="295"/>
            <ac:grpSpMk id="20" creationId="{1CE9CEFD-6725-703A-2F18-C7775D59BEF0}"/>
          </ac:grpSpMkLst>
        </pc:grpChg>
        <pc:grpChg chg="mod">
          <ac:chgData name="Michaela Popelková" userId="4da947f916a43c95" providerId="LiveId" clId="{0865054D-FFBB-4EBC-8B94-BE3C05FDF2D2}" dt="2023-01-20T05:47:29.380" v="117" actId="165"/>
          <ac:grpSpMkLst>
            <pc:docMk/>
            <pc:sldMk cId="2370978212" sldId="295"/>
            <ac:grpSpMk id="29" creationId="{52FA4557-09FD-0362-8295-7BF1B8CBDC8F}"/>
          </ac:grpSpMkLst>
        </pc:grpChg>
        <pc:grpChg chg="del">
          <ac:chgData name="Michaela Popelková" userId="4da947f916a43c95" providerId="LiveId" clId="{0865054D-FFBB-4EBC-8B94-BE3C05FDF2D2}" dt="2023-01-20T05:47:29.380" v="117" actId="165"/>
          <ac:grpSpMkLst>
            <pc:docMk/>
            <pc:sldMk cId="2370978212" sldId="295"/>
            <ac:grpSpMk id="32" creationId="{52667D0F-3C8B-0A7A-8A0F-6E97945DE919}"/>
          </ac:grpSpMkLst>
        </pc:grpChg>
        <pc:grpChg chg="mod">
          <ac:chgData name="Michaela Popelková" userId="4da947f916a43c95" providerId="LiveId" clId="{0865054D-FFBB-4EBC-8B94-BE3C05FDF2D2}" dt="2023-01-20T05:48:43.900" v="123"/>
          <ac:grpSpMkLst>
            <pc:docMk/>
            <pc:sldMk cId="2370978212" sldId="295"/>
            <ac:grpSpMk id="34" creationId="{07A8F583-8DF6-3A5F-BABF-BDD47B9910F0}"/>
          </ac:grpSpMkLst>
        </pc:grpChg>
        <pc:grpChg chg="add mod">
          <ac:chgData name="Michaela Popelková" userId="4da947f916a43c95" providerId="LiveId" clId="{0865054D-FFBB-4EBC-8B94-BE3C05FDF2D2}" dt="2023-01-20T05:50:05.311" v="141" actId="164"/>
          <ac:grpSpMkLst>
            <pc:docMk/>
            <pc:sldMk cId="2370978212" sldId="295"/>
            <ac:grpSpMk id="37" creationId="{5540653B-79F9-0714-107E-576FE68411C1}"/>
          </ac:grpSpMkLst>
        </pc:grpChg>
        <pc:picChg chg="mod topLvl">
          <ac:chgData name="Michaela Popelková" userId="4da947f916a43c95" providerId="LiveId" clId="{0865054D-FFBB-4EBC-8B94-BE3C05FDF2D2}" dt="2023-01-20T05:50:05.311" v="141" actId="164"/>
          <ac:picMkLst>
            <pc:docMk/>
            <pc:sldMk cId="2370978212" sldId="295"/>
            <ac:picMk id="5" creationId="{0EDDF93F-19AD-A657-C8B6-8561733269A7}"/>
          </ac:picMkLst>
        </pc:picChg>
        <pc:picChg chg="mod topLvl">
          <ac:chgData name="Michaela Popelková" userId="4da947f916a43c95" providerId="LiveId" clId="{0865054D-FFBB-4EBC-8B94-BE3C05FDF2D2}" dt="2023-01-20T05:50:05.311" v="141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0865054D-FFBB-4EBC-8B94-BE3C05FDF2D2}" dt="2023-01-20T05:48:43.900" v="123"/>
          <ac:picMkLst>
            <pc:docMk/>
            <pc:sldMk cId="2370978212" sldId="295"/>
            <ac:picMk id="13" creationId="{9AAB7DB9-2B1A-1BFE-FEB0-F4A0C643AC2C}"/>
          </ac:picMkLst>
        </pc:picChg>
        <pc:picChg chg="mod">
          <ac:chgData name="Michaela Popelková" userId="4da947f916a43c95" providerId="LiveId" clId="{0865054D-FFBB-4EBC-8B94-BE3C05FDF2D2}" dt="2023-01-20T05:48:43.900" v="123"/>
          <ac:picMkLst>
            <pc:docMk/>
            <pc:sldMk cId="2370978212" sldId="295"/>
            <ac:picMk id="16" creationId="{36B73A8E-0764-C4B9-4B45-AA93EAE31527}"/>
          </ac:picMkLst>
        </pc:picChg>
        <pc:picChg chg="mod">
          <ac:chgData name="Michaela Popelková" userId="4da947f916a43c95" providerId="LiveId" clId="{0865054D-FFBB-4EBC-8B94-BE3C05FDF2D2}" dt="2023-01-20T05:47:29.380" v="117" actId="165"/>
          <ac:picMkLst>
            <pc:docMk/>
            <pc:sldMk cId="2370978212" sldId="295"/>
            <ac:picMk id="21" creationId="{0E80BF70-9B3A-D170-7179-A09ECF96BF8D}"/>
          </ac:picMkLst>
        </pc:picChg>
        <pc:picChg chg="mod">
          <ac:chgData name="Michaela Popelková" userId="4da947f916a43c95" providerId="LiveId" clId="{0865054D-FFBB-4EBC-8B94-BE3C05FDF2D2}" dt="2023-01-20T05:47:29.380" v="117" actId="165"/>
          <ac:picMkLst>
            <pc:docMk/>
            <pc:sldMk cId="2370978212" sldId="295"/>
            <ac:picMk id="23" creationId="{864F5769-D462-BFA1-5127-5A7BE2B79982}"/>
          </ac:picMkLst>
        </pc:picChg>
        <pc:picChg chg="mod">
          <ac:chgData name="Michaela Popelková" userId="4da947f916a43c95" providerId="LiveId" clId="{0865054D-FFBB-4EBC-8B94-BE3C05FDF2D2}" dt="2023-01-20T05:47:29.380" v="117" actId="165"/>
          <ac:picMkLst>
            <pc:docMk/>
            <pc:sldMk cId="2370978212" sldId="295"/>
            <ac:picMk id="31" creationId="{0D755F8A-9ED9-2F65-ADA5-F27C360AC3EC}"/>
          </ac:picMkLst>
        </pc:picChg>
        <pc:picChg chg="mod">
          <ac:chgData name="Michaela Popelková" userId="4da947f916a43c95" providerId="LiveId" clId="{0865054D-FFBB-4EBC-8B94-BE3C05FDF2D2}" dt="2023-01-20T05:48:43.900" v="123"/>
          <ac:picMkLst>
            <pc:docMk/>
            <pc:sldMk cId="2370978212" sldId="295"/>
            <ac:picMk id="36" creationId="{55F2021C-E058-3530-C853-B40F9E1284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9F6EAAA-A51D-4E3A-ED5A-7A68BC0A6E10}"/>
              </a:ext>
            </a:extLst>
          </p:cNvPr>
          <p:cNvGrpSpPr/>
          <p:nvPr/>
        </p:nvGrpSpPr>
        <p:grpSpPr>
          <a:xfrm>
            <a:off x="-4101" y="153870"/>
            <a:ext cx="6879926" cy="9815936"/>
            <a:chOff x="-4101" y="153870"/>
            <a:chExt cx="6879926" cy="9815936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57">
              <a:extLst>
                <a:ext uri="{FF2B5EF4-FFF2-40B4-BE49-F238E27FC236}">
                  <a16:creationId xmlns:a16="http://schemas.microsoft.com/office/drawing/2014/main" id="{6F3BBB33-7A48-7D8D-DD6E-F80A674E99FD}"/>
                </a:ext>
              </a:extLst>
            </p:cNvPr>
            <p:cNvSpPr txBox="1"/>
            <p:nvPr/>
          </p:nvSpPr>
          <p:spPr>
            <a:xfrm>
              <a:off x="150659" y="4614552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l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Μηνύματα </a:t>
              </a:r>
              <a:br>
                <a:rPr lang="el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l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για τον γενικό πληθυσμό</a:t>
              </a:r>
            </a:p>
            <a:p>
              <a:pPr algn="ctr"/>
              <a:endParaRPr lang="de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1A4D2558-02ED-A926-A949-584545257A41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id="{37EFF2A4-DCF0-0624-2DEB-6ED83DB937F3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8" name="Rectangle 13">
                  <a:extLst>
                    <a:ext uri="{FF2B5EF4-FFF2-40B4-BE49-F238E27FC236}">
                      <a16:creationId xmlns:a16="http://schemas.microsoft.com/office/drawing/2014/main" id="{F6EF96A5-1279-695C-F6DC-7E5ABCADE3E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21" name="TextBox 14">
                  <a:extLst>
                    <a:ext uri="{FF2B5EF4-FFF2-40B4-BE49-F238E27FC236}">
                      <a16:creationId xmlns:a16="http://schemas.microsoft.com/office/drawing/2014/main" id="{58334716-D278-4D6F-19EC-FD81D690160C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2" name="Group 15">
                  <a:extLst>
                    <a:ext uri="{FF2B5EF4-FFF2-40B4-BE49-F238E27FC236}">
                      <a16:creationId xmlns:a16="http://schemas.microsoft.com/office/drawing/2014/main" id="{43A37910-9BB9-E22A-20B4-A2C81F75424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3" name="Ovaal 2">
                    <a:extLst>
                      <a:ext uri="{FF2B5EF4-FFF2-40B4-BE49-F238E27FC236}">
                        <a16:creationId xmlns:a16="http://schemas.microsoft.com/office/drawing/2014/main" id="{A4112ABC-852E-25F0-8032-BB572C1BA9D8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4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1D6DB8C5-F936-27A2-EB8B-FD20CBE7CC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7" name="Graphic 12">
                <a:extLst>
                  <a:ext uri="{FF2B5EF4-FFF2-40B4-BE49-F238E27FC236}">
                    <a16:creationId xmlns:a16="http://schemas.microsoft.com/office/drawing/2014/main" id="{AF763473-1E3C-82CA-DF5B-5C68D22CD8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A3EC6FA-53CE-17B7-1B92-77F00DABBAE5}"/>
              </a:ext>
            </a:extLst>
          </p:cNvPr>
          <p:cNvGrpSpPr/>
          <p:nvPr/>
        </p:nvGrpSpPr>
        <p:grpSpPr>
          <a:xfrm>
            <a:off x="-6974" y="0"/>
            <a:ext cx="6882799" cy="9969806"/>
            <a:chOff x="-6974" y="0"/>
            <a:chExt cx="6882799" cy="9969806"/>
          </a:xfrm>
        </p:grpSpPr>
        <p:pic>
          <p:nvPicPr>
            <p:cNvPr id="5" name="Picture 4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5F050A8A-326E-D4CD-3371-251DDCCC4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3" t="62565" r="51804"/>
            <a:stretch/>
          </p:blipFill>
          <p:spPr>
            <a:xfrm>
              <a:off x="-6974" y="6212834"/>
              <a:ext cx="6858001" cy="3717341"/>
            </a:xfrm>
            <a:prstGeom prst="rect">
              <a:avLst/>
            </a:prstGeom>
          </p:spPr>
        </p:pic>
        <p:pic>
          <p:nvPicPr>
            <p:cNvPr id="36" name="Picture 35" descr="A picture containing meal, food processor&#10;&#10;Description automatically generated">
              <a:extLst>
                <a:ext uri="{FF2B5EF4-FFF2-40B4-BE49-F238E27FC236}">
                  <a16:creationId xmlns:a16="http://schemas.microsoft.com/office/drawing/2014/main" id="{FB29AFB2-721B-6484-3CB9-08B4D5E9C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42" t="37435" r="995" b="-1"/>
            <a:stretch/>
          </p:blipFill>
          <p:spPr>
            <a:xfrm>
              <a:off x="-6973" y="0"/>
              <a:ext cx="6858000" cy="62128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69217" y="4151096"/>
              <a:ext cx="5781491" cy="3119133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217" y="4368085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Βεβαιωθείτε ότι επιλέγετε υγιεινά γεύματα κατά τις βάρδιες σας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Freeform 72">
              <a:extLst>
                <a:ext uri="{FF2B5EF4-FFF2-40B4-BE49-F238E27FC236}">
                  <a16:creationId xmlns:a16="http://schemas.microsoft.com/office/drawing/2014/main" id="{E5773F6E-E6A2-64D3-729F-D2AE6EB29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7" name="Freeform 74">
              <a:extLst>
                <a:ext uri="{FF2B5EF4-FFF2-40B4-BE49-F238E27FC236}">
                  <a16:creationId xmlns:a16="http://schemas.microsoft.com/office/drawing/2014/main" id="{729F0A86-E3C7-458C-7989-4D78456FD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86FD7B-9165-4E97-21C8-D800FE244891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637A07-81DB-DA73-0F19-627692D4AA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98E5F15E-18BC-FB4D-D221-DDD3B4410E9E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E7ECB256-19CD-8F15-4A82-4A856C187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690FFC-0D18-1EF4-2257-7739307B6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7730775C-8294-F28F-A9FA-2EB41D69DD4E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2ED2F0-91FF-7B00-28D5-B9F2FC524BC3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10" name="Ovaal 41">
                <a:extLst>
                  <a:ext uri="{FF2B5EF4-FFF2-40B4-BE49-F238E27FC236}">
                    <a16:creationId xmlns:a16="http://schemas.microsoft.com/office/drawing/2014/main" id="{33847893-6690-B9AD-9D83-B21537410FC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48FE029D-375D-02C2-510D-DA85407D4C2C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646CF231-438B-F3D4-0EF7-4C050FE8D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338204C3-EE54-2A1C-3223-CE88D7DDEEBD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7B8DEFAB-11E1-1321-C493-B4DFB83B1BC9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7" name="Rectangle 13">
                  <a:extLst>
                    <a:ext uri="{FF2B5EF4-FFF2-40B4-BE49-F238E27FC236}">
                      <a16:creationId xmlns:a16="http://schemas.microsoft.com/office/drawing/2014/main" id="{11FE2B14-C7B3-049C-8A8F-30C6E27D00B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8" name="TextBox 14">
                  <a:extLst>
                    <a:ext uri="{FF2B5EF4-FFF2-40B4-BE49-F238E27FC236}">
                      <a16:creationId xmlns:a16="http://schemas.microsoft.com/office/drawing/2014/main" id="{A50BD789-0A6A-C55E-EBCA-BC1381F23B6F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19" name="Group 15">
                  <a:extLst>
                    <a:ext uri="{FF2B5EF4-FFF2-40B4-BE49-F238E27FC236}">
                      <a16:creationId xmlns:a16="http://schemas.microsoft.com/office/drawing/2014/main" id="{2A4434D4-D5DD-B5F3-CB82-66463389893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0" name="Ovaal 2">
                    <a:extLst>
                      <a:ext uri="{FF2B5EF4-FFF2-40B4-BE49-F238E27FC236}">
                        <a16:creationId xmlns:a16="http://schemas.microsoft.com/office/drawing/2014/main" id="{1EC2FDA3-C8DF-3290-9E25-B8A57A94FE6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6116B8B4-9C0A-A3EA-3D0F-5960B6478F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6" name="Graphic 12">
                <a:extLst>
                  <a:ext uri="{FF2B5EF4-FFF2-40B4-BE49-F238E27FC236}">
                    <a16:creationId xmlns:a16="http://schemas.microsoft.com/office/drawing/2014/main" id="{7E272359-F54C-6463-C0A3-99DEA7AAE2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4BAF8AC-76C9-720F-1256-ADCC2ABBF0D7}"/>
              </a:ext>
            </a:extLst>
          </p:cNvPr>
          <p:cNvGrpSpPr/>
          <p:nvPr/>
        </p:nvGrpSpPr>
        <p:grpSpPr>
          <a:xfrm>
            <a:off x="-4101" y="3"/>
            <a:ext cx="6893064" cy="9969803"/>
            <a:chOff x="-4101" y="3"/>
            <a:chExt cx="6893064" cy="9969803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EB58B908-6FEE-FC23-7D64-708364350CF2}"/>
                </a:ext>
              </a:extLst>
            </p:cNvPr>
            <p:cNvSpPr txBox="1"/>
            <p:nvPr/>
          </p:nvSpPr>
          <p:spPr>
            <a:xfrm>
              <a:off x="2457738" y="5643289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l-GR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Προσαρμοσμένο κείμενο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11C92DFC-CEC4-7D81-993B-85850FCB6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66" y="3119674"/>
              <a:ext cx="2657958" cy="2122177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2800" b="1" dirty="0">
                  <a:solidFill>
                    <a:srgbClr val="91B512"/>
                  </a:solidFill>
                  <a:latin typeface="Calibri" panose="020F0502020204030204" pitchFamily="34" charset="0"/>
                </a:rPr>
                <a:t>Εισάγετε φωτογραφία σας</a:t>
              </a:r>
              <a:endParaRPr lang="en-GB" sz="2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6C0E0BD1-CCBF-F367-CEEE-0A913B478445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1D04CD-F74B-0E54-B390-855C10E8E47B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9093A631-3032-E498-D3EA-3D4F801AD0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4A6B9B0B-8757-0F06-996C-04AF414D2922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CB4A5A2D-58C3-A9E4-9D43-8E106AD56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77405D12-B336-742B-BD31-470E46873568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6" name="Group 10">
                <a:extLst>
                  <a:ext uri="{FF2B5EF4-FFF2-40B4-BE49-F238E27FC236}">
                    <a16:creationId xmlns:a16="http://schemas.microsoft.com/office/drawing/2014/main" id="{A0001712-5284-72F4-1E36-796B74208E05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33" name="Rectangle 13">
                  <a:extLst>
                    <a:ext uri="{FF2B5EF4-FFF2-40B4-BE49-F238E27FC236}">
                      <a16:creationId xmlns:a16="http://schemas.microsoft.com/office/drawing/2014/main" id="{A1668DE5-9F9B-2BF0-2251-2C0624BE4D0C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36" name="TextBox 14">
                  <a:extLst>
                    <a:ext uri="{FF2B5EF4-FFF2-40B4-BE49-F238E27FC236}">
                      <a16:creationId xmlns:a16="http://schemas.microsoft.com/office/drawing/2014/main" id="{C10B4A60-39F0-2822-3B99-235528300F0C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7" name="Group 15">
                  <a:extLst>
                    <a:ext uri="{FF2B5EF4-FFF2-40B4-BE49-F238E27FC236}">
                      <a16:creationId xmlns:a16="http://schemas.microsoft.com/office/drawing/2014/main" id="{7E3F530B-4EA2-7B97-1E48-C57B18A5D8A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8" name="Ovaal 2">
                    <a:extLst>
                      <a:ext uri="{FF2B5EF4-FFF2-40B4-BE49-F238E27FC236}">
                        <a16:creationId xmlns:a16="http://schemas.microsoft.com/office/drawing/2014/main" id="{F3E69682-DE72-9FAA-43BE-AAD545838F1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9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24D1416-BF85-1C94-E5CD-347D485355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32" name="Graphic 12">
                <a:extLst>
                  <a:ext uri="{FF2B5EF4-FFF2-40B4-BE49-F238E27FC236}">
                    <a16:creationId xmlns:a16="http://schemas.microsoft.com/office/drawing/2014/main" id="{706F029F-63A8-9613-5305-D1479B1307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19B69C5-551B-0B06-49EB-1E532E921A6E}"/>
              </a:ext>
            </a:extLst>
          </p:cNvPr>
          <p:cNvGrpSpPr/>
          <p:nvPr/>
        </p:nvGrpSpPr>
        <p:grpSpPr>
          <a:xfrm>
            <a:off x="-4101" y="3"/>
            <a:ext cx="6893064" cy="9969803"/>
            <a:chOff x="-4101" y="3"/>
            <a:chExt cx="6893064" cy="9969803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6276" y="3239493"/>
              <a:ext cx="4427373" cy="3579487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5417" y="3331820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Τρώτε πολλά προϊόντα ολικής άλεσης, όσπρια, λαχανικά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και φρούτα</a:t>
              </a:r>
              <a:endParaRPr lang="en-GB" sz="6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76E242F2-1A13-7641-9C45-6CCA887618F9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6A6991-1571-8803-383E-B3B8CE795138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CEE5B70D-06F6-A299-EB01-3CF4B888942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5DD7247A-CAB5-98BB-7498-AF7AB5E72352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7" descr="Icon&#10;&#10;Description automatically generated">
                <a:extLst>
                  <a:ext uri="{FF2B5EF4-FFF2-40B4-BE49-F238E27FC236}">
                    <a16:creationId xmlns:a16="http://schemas.microsoft.com/office/drawing/2014/main" id="{42478E9D-53A6-5846-D5B0-94F9F2F71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628BA838-AD1F-8285-73CD-A49BD7FEDB4A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8D4854F3-5061-F233-3538-723C769F8BF0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3" name="Rectangle 13">
                  <a:extLst>
                    <a:ext uri="{FF2B5EF4-FFF2-40B4-BE49-F238E27FC236}">
                      <a16:creationId xmlns:a16="http://schemas.microsoft.com/office/drawing/2014/main" id="{17A1F90E-D908-E57D-2082-AC06D788D6A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26" name="TextBox 14">
                  <a:extLst>
                    <a:ext uri="{FF2B5EF4-FFF2-40B4-BE49-F238E27FC236}">
                      <a16:creationId xmlns:a16="http://schemas.microsoft.com/office/drawing/2014/main" id="{D4BABF6B-D7DE-D27B-4EAE-E5580CDA3DC4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7" name="Group 15">
                  <a:extLst>
                    <a:ext uri="{FF2B5EF4-FFF2-40B4-BE49-F238E27FC236}">
                      <a16:creationId xmlns:a16="http://schemas.microsoft.com/office/drawing/2014/main" id="{A4F6B22C-30A7-C75B-5F76-C83F635707D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79355997-1AD8-D2CC-1AE8-340831E3766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9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1AF3235-4489-16FC-9B1A-F5F21F20E5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1" name="Graphic 12">
                <a:extLst>
                  <a:ext uri="{FF2B5EF4-FFF2-40B4-BE49-F238E27FC236}">
                    <a16:creationId xmlns:a16="http://schemas.microsoft.com/office/drawing/2014/main" id="{634EF568-3832-9DF5-2908-15416E93CC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540653B-79F9-0714-107E-576FE68411C1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10024" y="4181421"/>
              <a:ext cx="5802243" cy="4595319"/>
            </a:xfrm>
            <a:prstGeom prst="roundRect">
              <a:avLst>
                <a:gd name="adj" fmla="val 12916"/>
              </a:avLst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13" y="4160808"/>
              <a:ext cx="671181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Περιορίστε τις τροφές που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είναι πλούσιες σε θερμίδες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(τροφές με υψηλή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περιεκτικότητα σε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ζάχαρη ή σε λιπαρά)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και αποφεύγετε τα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σακχαρούχα ποτά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F2AF668E-CB2B-3E3D-0BFC-55FB816D89F9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EBDAFD-8533-50A9-3827-920D207CD2C8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90098AD8-CA12-EA31-F8ED-9DB3D6C762A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AD1A750B-F356-34FC-6F40-745F8E0060DD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9AAB7DB9-2B1A-1BFE-FEB0-F4A0C643A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6673AEAC-2025-0623-2DED-F782BD4B065E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63EACA17-6579-0568-A59A-694220D7EC40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7" name="Rectangle 13">
                  <a:extLst>
                    <a:ext uri="{FF2B5EF4-FFF2-40B4-BE49-F238E27FC236}">
                      <a16:creationId xmlns:a16="http://schemas.microsoft.com/office/drawing/2014/main" id="{2405A32B-5BDA-F402-46D9-EB36B4E64C7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5CF74C11-784F-4916-3FCE-30F140C4888F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07A8F583-8DF6-3A5F-BABF-BDD47B9910F0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3A41C510-8807-CD39-69B2-71577E617019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5F2021C-E058-3530-C853-B40F9E1284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6" name="Graphic 12">
                <a:extLst>
                  <a:ext uri="{FF2B5EF4-FFF2-40B4-BE49-F238E27FC236}">
                    <a16:creationId xmlns:a16="http://schemas.microsoft.com/office/drawing/2014/main" id="{36B73A8E-0764-C4B9-4B45-AA93EAE315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DA41E360-2845-E3F1-404E-ED0526D6E9F1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5020181" cy="4039170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248" y="3295618"/>
              <a:ext cx="502018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Αποφεύγετε το επεξεργασμένο κρέας· περιορίστε το κόκκινο κρέας και τις τροφές με υψηλή περιεκτικότητα σε αλάτι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6894484-FB25-FFB4-6F56-8573E68FAC0D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42FFC61-2B0B-454A-2358-9D726F295185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60B71F34-281A-FD3F-7D08-E9B0B28CB03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73BCE9B2-BACF-4930-9494-CCDFEE63721C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D47DD788-39DA-B041-DFD8-13F0EF564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B9095525-0DE9-171C-A363-186A89AFFA9D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44024CBE-E8E3-E697-B357-0AD8F9BACB9A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7" name="Rectangle 13">
                  <a:extLst>
                    <a:ext uri="{FF2B5EF4-FFF2-40B4-BE49-F238E27FC236}">
                      <a16:creationId xmlns:a16="http://schemas.microsoft.com/office/drawing/2014/main" id="{24C6AB3D-37DF-5D14-2419-3E8D506201B6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840FC8C4-215C-38F2-FFE4-6F2E3A2B8914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6644DEA7-94EF-78E2-60BB-CFD7FE64BDA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E8D62A84-80B0-D751-7BA5-2CAE4996796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110E4FA-2325-BA17-92DB-0C010E2CE1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6" name="Graphic 12">
                <a:extLst>
                  <a:ext uri="{FF2B5EF4-FFF2-40B4-BE49-F238E27FC236}">
                    <a16:creationId xmlns:a16="http://schemas.microsoft.com/office/drawing/2014/main" id="{254C93C8-40F5-7DB7-AA81-45C81AB831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4D42CFE-45CC-D9BA-FDB3-B122FC214B02}"/>
              </a:ext>
            </a:extLst>
          </p:cNvPr>
          <p:cNvGrpSpPr/>
          <p:nvPr/>
        </p:nvGrpSpPr>
        <p:grpSpPr>
          <a:xfrm>
            <a:off x="-6973" y="0"/>
            <a:ext cx="6882798" cy="9969806"/>
            <a:chOff x="-6973" y="0"/>
            <a:chExt cx="6882798" cy="996980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01013" y="6071016"/>
              <a:ext cx="5371905" cy="2638269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007" y="595823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36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Μια υγιεινή διατροφή μπορεί να μειώσει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el-GR" sz="36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τον κίνδυνο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WordVisi_MSFontService"/>
                </a:rPr>
              </a:br>
              <a:r>
                <a:rPr lang="el-GR" sz="36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εμφάνισης καρκίνου</a:t>
              </a:r>
              <a:endParaRPr lang="en-US" sz="3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5A9C1838-53F9-12B4-1C27-BDA9F44030E4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F1887B8-21A1-4186-DE84-1A96672F5C67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12" name="Ovaal 41">
                <a:extLst>
                  <a:ext uri="{FF2B5EF4-FFF2-40B4-BE49-F238E27FC236}">
                    <a16:creationId xmlns:a16="http://schemas.microsoft.com/office/drawing/2014/main" id="{C3C34255-039E-653E-336C-B95D05456E2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7">
                <a:extLst>
                  <a:ext uri="{FF2B5EF4-FFF2-40B4-BE49-F238E27FC236}">
                    <a16:creationId xmlns:a16="http://schemas.microsoft.com/office/drawing/2014/main" id="{3B0BEDBC-C4C3-1495-B8CA-E1E048034C22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7F9721C9-A960-EDF0-BC54-4D2A3675A0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B2A7F19B-41BA-6DFC-DCD6-78695FAE44BD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2C671055-F8C0-BFBC-ECC4-29E4E778EAF8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9" name="Rectangle 13">
                  <a:extLst>
                    <a:ext uri="{FF2B5EF4-FFF2-40B4-BE49-F238E27FC236}">
                      <a16:creationId xmlns:a16="http://schemas.microsoft.com/office/drawing/2014/main" id="{D89B7C72-F21F-B246-329A-F8B7013F6D4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20" name="TextBox 14">
                  <a:extLst>
                    <a:ext uri="{FF2B5EF4-FFF2-40B4-BE49-F238E27FC236}">
                      <a16:creationId xmlns:a16="http://schemas.microsoft.com/office/drawing/2014/main" id="{46AB11D1-1239-F40D-5175-81B3E6DFD894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21" name="Group 15">
                  <a:extLst>
                    <a:ext uri="{FF2B5EF4-FFF2-40B4-BE49-F238E27FC236}">
                      <a16:creationId xmlns:a16="http://schemas.microsoft.com/office/drawing/2014/main" id="{B88048F0-E5BE-1E00-5A44-DC1FE3FE126F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2" name="Ovaal 2">
                    <a:extLst>
                      <a:ext uri="{FF2B5EF4-FFF2-40B4-BE49-F238E27FC236}">
                        <a16:creationId xmlns:a16="http://schemas.microsoft.com/office/drawing/2014/main" id="{F4AA1962-84B7-53D9-B79C-DB308ADDB8E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2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03572405-3C25-AD6F-DD7B-06525DD0CD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8" name="Graphic 12">
                <a:extLst>
                  <a:ext uri="{FF2B5EF4-FFF2-40B4-BE49-F238E27FC236}">
                    <a16:creationId xmlns:a16="http://schemas.microsoft.com/office/drawing/2014/main" id="{47C98C30-B71D-6339-244D-FD596D9664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1B0A49A1-64E8-0096-17ED-CCE78DD5D119}"/>
              </a:ext>
            </a:extLst>
          </p:cNvPr>
          <p:cNvGrpSpPr/>
          <p:nvPr/>
        </p:nvGrpSpPr>
        <p:grpSpPr>
          <a:xfrm>
            <a:off x="-6973" y="0"/>
            <a:ext cx="6882798" cy="9969806"/>
            <a:chOff x="-6973" y="0"/>
            <a:chExt cx="6882798" cy="9969806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51069" y="3600396"/>
              <a:ext cx="5617788" cy="364251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95" y="3467738"/>
              <a:ext cx="5994338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l-GR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Το υγιεινό φαγητό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δεν χρειάζεται να είναι ακριβό, χρονοβόρο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ή περίπλοκο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στο</a:t>
              </a:r>
              <a: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l-GR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μαγείρεμα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BB53FAFC-7D22-5CA3-FB2C-B8B4621B8B0E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83E298-4C16-8516-9FDA-C86C2425F659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B884FE9D-6381-5F6C-F459-2276A438EEA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46C2E3BD-F3AE-B70D-C2E7-EF35A18C0B58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53D2094C-0EB2-194C-6D00-583397106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120B30BE-4A4F-528B-A13F-9EC9A497A7A0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AC3DBCA5-3A02-59C4-A174-D34906B5864C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7" name="Rectangle 13">
                  <a:extLst>
                    <a:ext uri="{FF2B5EF4-FFF2-40B4-BE49-F238E27FC236}">
                      <a16:creationId xmlns:a16="http://schemas.microsoft.com/office/drawing/2014/main" id="{769FFBCF-B207-1FCC-C3DE-807698810D47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19" name="TextBox 14">
                  <a:extLst>
                    <a:ext uri="{FF2B5EF4-FFF2-40B4-BE49-F238E27FC236}">
                      <a16:creationId xmlns:a16="http://schemas.microsoft.com/office/drawing/2014/main" id="{F0C59606-E9D2-82AD-B688-5826B2AC0087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61432092-418D-031E-06D0-50549FF4172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8162186F-1DEF-16DE-D6D8-0625A2BECBA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FFED5B27-BC0D-F09E-DD86-C5862C0DFD6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6" name="Graphic 12">
                <a:extLst>
                  <a:ext uri="{FF2B5EF4-FFF2-40B4-BE49-F238E27FC236}">
                    <a16:creationId xmlns:a16="http://schemas.microsoft.com/office/drawing/2014/main" id="{2736A7FF-72E0-3919-D3AF-55A06A0833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0C02C31-4110-FD0D-0AC0-46F586E19457}"/>
              </a:ext>
            </a:extLst>
          </p:cNvPr>
          <p:cNvGrpSpPr/>
          <p:nvPr/>
        </p:nvGrpSpPr>
        <p:grpSpPr>
          <a:xfrm>
            <a:off x="-4101" y="153870"/>
            <a:ext cx="6879926" cy="9815936"/>
            <a:chOff x="-4101" y="153870"/>
            <a:chExt cx="6879926" cy="9815936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C92C2F4A-F5F3-0B51-5213-AC99D793DE93}"/>
                </a:ext>
              </a:extLst>
            </p:cNvPr>
            <p:cNvSpPr txBox="1"/>
            <p:nvPr/>
          </p:nvSpPr>
          <p:spPr>
            <a:xfrm>
              <a:off x="119539" y="4827698"/>
              <a:ext cx="65864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Μηνύματα </a:t>
              </a:r>
              <a:br>
                <a:rPr lang="el-GR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l-GR" sz="3200" b="1" dirty="0">
                  <a:solidFill>
                    <a:srgbClr val="91B51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για επαγγελματίες υγείας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109BFB4-F853-DDBA-6AB1-F50D3EB5B866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612B24D4-0066-5DBF-D7C1-9D4AC7EB2C3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B4222D37-1E55-E605-6BA1-89D18D637D62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98446408-41BD-666D-C668-444A0B420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17945792-F031-82E4-02F4-8931A88F5839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D3D6B1AA-D89D-CBF1-021F-3820EA8DD7BE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30" name="Rectangle 13">
                  <a:extLst>
                    <a:ext uri="{FF2B5EF4-FFF2-40B4-BE49-F238E27FC236}">
                      <a16:creationId xmlns:a16="http://schemas.microsoft.com/office/drawing/2014/main" id="{816CFD27-8099-BFE3-AC43-7EFF24735F55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31" name="TextBox 14">
                  <a:extLst>
                    <a:ext uri="{FF2B5EF4-FFF2-40B4-BE49-F238E27FC236}">
                      <a16:creationId xmlns:a16="http://schemas.microsoft.com/office/drawing/2014/main" id="{FBD136E7-DEDD-058D-0CCF-97E290AB2D3D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2" name="Group 15">
                  <a:extLst>
                    <a:ext uri="{FF2B5EF4-FFF2-40B4-BE49-F238E27FC236}">
                      <a16:creationId xmlns:a16="http://schemas.microsoft.com/office/drawing/2014/main" id="{E384BE29-B8CF-450C-6C95-D0DBFF012E1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3" name="Ovaal 2">
                    <a:extLst>
                      <a:ext uri="{FF2B5EF4-FFF2-40B4-BE49-F238E27FC236}">
                        <a16:creationId xmlns:a16="http://schemas.microsoft.com/office/drawing/2014/main" id="{63FBAD3B-B464-31A5-6BA6-C906008A708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4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FF9A3CA-5E5C-02CE-FA79-7F66EA23DF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9" name="Graphic 12">
                <a:extLst>
                  <a:ext uri="{FF2B5EF4-FFF2-40B4-BE49-F238E27FC236}">
                    <a16:creationId xmlns:a16="http://schemas.microsoft.com/office/drawing/2014/main" id="{3E5CB461-7819-DDDF-5778-78E61F66C2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3D44715-18B6-AA9B-2671-6112E9FB2FB0}"/>
              </a:ext>
            </a:extLst>
          </p:cNvPr>
          <p:cNvGrpSpPr/>
          <p:nvPr/>
        </p:nvGrpSpPr>
        <p:grpSpPr>
          <a:xfrm>
            <a:off x="-4101" y="0"/>
            <a:ext cx="6879926" cy="9969806"/>
            <a:chOff x="-4101" y="0"/>
            <a:chExt cx="6879926" cy="9969806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53121" y="3214898"/>
              <a:ext cx="5781491" cy="509976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120" y="3422620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Να ρωτάτε, </a:t>
              </a:r>
              <a:b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να αξιολογείτε και </a:t>
              </a:r>
              <a:br>
                <a:rPr lang="cs-CZ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l-GR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να συμβουλεύετε τους ασθενείς σας και τις οικογένειές τους σχετικά με τη διατροφή και την πρόσληψη τροφής.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96F297DA-FE25-85F0-6957-37E27A21ACD7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E17188-5BBF-9ED4-4D6D-4EC421E1F8E8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37C4D798-6939-701C-DC44-FE3388B26AF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235A51A9-6EEE-FB42-9EBC-D70A88799BFB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D0012CF9-D3AF-1CFF-D83A-4F1926602E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1543BAA4-C6FB-8EE8-43E3-90115CB691D8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06BCED52-4DFD-1DD3-57D6-9DFFDA72BDB3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7" name="Rectangle 13">
                  <a:extLst>
                    <a:ext uri="{FF2B5EF4-FFF2-40B4-BE49-F238E27FC236}">
                      <a16:creationId xmlns:a16="http://schemas.microsoft.com/office/drawing/2014/main" id="{7A84A0AE-A67D-7034-9F14-522356FD370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BB8507C1-0529-700B-37FD-5EEF6F9FDA59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135634F7-66E0-D3D0-DBA6-A8D0C4B76D4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D7659129-E36F-354D-2191-20BEAF762CD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B9B0E0C-D0C0-0B4F-313F-58B75CD3FD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6" name="Graphic 12">
                <a:extLst>
                  <a:ext uri="{FF2B5EF4-FFF2-40B4-BE49-F238E27FC236}">
                    <a16:creationId xmlns:a16="http://schemas.microsoft.com/office/drawing/2014/main" id="{A12F2250-6A9D-70A9-361C-CA7F0DAEB4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A95FE-B84F-B337-7263-38C267863F21}"/>
              </a:ext>
            </a:extLst>
          </p:cNvPr>
          <p:cNvGrpSpPr/>
          <p:nvPr/>
        </p:nvGrpSpPr>
        <p:grpSpPr>
          <a:xfrm>
            <a:off x="-6973" y="0"/>
            <a:ext cx="6882798" cy="9969806"/>
            <a:chOff x="-6973" y="0"/>
            <a:chExt cx="6882798" cy="9969806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31571" y="3009888"/>
              <a:ext cx="5781491" cy="516724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2507" y="3214898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l-G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Φροντίστε τη δική σας υγεία, την υγεία των ασθενών σας και των οικογενειών τους. Συστήστε και υποστηρίξτε μια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l-GR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υγιεινή διατροφή!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F5CE91CB-6501-FDD0-173B-E4FA3E90BB2F}"/>
                </a:ext>
              </a:extLst>
            </p:cNvPr>
            <p:cNvSpPr/>
            <p:nvPr/>
          </p:nvSpPr>
          <p:spPr>
            <a:xfrm>
              <a:off x="531610" y="828538"/>
              <a:ext cx="158913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Εισάγετε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το λογότυπο του οργανισμού </a:t>
              </a:r>
              <a:b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l-G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σας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8F2267-984C-772D-5EBA-8B7E6013A7F7}"/>
                </a:ext>
              </a:extLst>
            </p:cNvPr>
            <p:cNvGrpSpPr/>
            <p:nvPr/>
          </p:nvGrpSpPr>
          <p:grpSpPr>
            <a:xfrm>
              <a:off x="2459587" y="375565"/>
              <a:ext cx="1946763" cy="2066073"/>
              <a:chOff x="2459587" y="375565"/>
              <a:chExt cx="1946763" cy="2066073"/>
            </a:xfrm>
          </p:grpSpPr>
          <p:sp>
            <p:nvSpPr>
              <p:cNvPr id="11" name="Ovaal 41">
                <a:extLst>
                  <a:ext uri="{FF2B5EF4-FFF2-40B4-BE49-F238E27FC236}">
                    <a16:creationId xmlns:a16="http://schemas.microsoft.com/office/drawing/2014/main" id="{E12EB626-ED52-9C1F-CC29-42500915429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7E0FE890-10B9-7635-D78D-0D7C9AE0C30B}"/>
                  </a:ext>
                </a:extLst>
              </p:cNvPr>
              <p:cNvSpPr txBox="1"/>
              <p:nvPr/>
            </p:nvSpPr>
            <p:spPr>
              <a:xfrm>
                <a:off x="2459587" y="795083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Υιοθετήστε υγιεινή </a:t>
                </a:r>
                <a:br>
                  <a:rPr lang="cs-CZ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l-GR" sz="16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διατροφή</a:t>
                </a:r>
                <a:endParaRPr lang="en-GB" sz="16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D6BCC8D1-22A7-8E46-A442-E15980773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EFECD910-4144-3EE3-23E7-49E4F3DDECE5}"/>
                </a:ext>
              </a:extLst>
            </p:cNvPr>
            <p:cNvGrpSpPr/>
            <p:nvPr/>
          </p:nvGrpSpPr>
          <p:grpSpPr>
            <a:xfrm>
              <a:off x="-4101" y="9123420"/>
              <a:ext cx="6879926" cy="846386"/>
              <a:chOff x="-4101" y="9123420"/>
              <a:chExt cx="6879926" cy="846386"/>
            </a:xfrm>
          </p:grpSpPr>
          <p:grpSp>
            <p:nvGrpSpPr>
              <p:cNvPr id="15" name="Group 10">
                <a:extLst>
                  <a:ext uri="{FF2B5EF4-FFF2-40B4-BE49-F238E27FC236}">
                    <a16:creationId xmlns:a16="http://schemas.microsoft.com/office/drawing/2014/main" id="{13C3B60B-D04B-CB77-74C6-32C4E28432C6}"/>
                  </a:ext>
                </a:extLst>
              </p:cNvPr>
              <p:cNvGrpSpPr/>
              <p:nvPr/>
            </p:nvGrpSpPr>
            <p:grpSpPr>
              <a:xfrm>
                <a:off x="-4101" y="9123420"/>
                <a:ext cx="6879926" cy="846386"/>
                <a:chOff x="0" y="9099244"/>
                <a:chExt cx="6879926" cy="846386"/>
              </a:xfrm>
            </p:grpSpPr>
            <p:sp>
              <p:nvSpPr>
                <p:cNvPr id="17" name="Rectangle 13">
                  <a:extLst>
                    <a:ext uri="{FF2B5EF4-FFF2-40B4-BE49-F238E27FC236}">
                      <a16:creationId xmlns:a16="http://schemas.microsoft.com/office/drawing/2014/main" id="{3346EFBA-3AD7-9B57-434B-C835F3B3925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91B512"/>
                    </a:solidFill>
                  </a:endParaRPr>
                </a:p>
              </p:txBody>
            </p:sp>
            <p:sp>
              <p:nvSpPr>
                <p:cNvPr id="33" name="TextBox 14">
                  <a:extLst>
                    <a:ext uri="{FF2B5EF4-FFF2-40B4-BE49-F238E27FC236}">
                      <a16:creationId xmlns:a16="http://schemas.microsoft.com/office/drawing/2014/main" id="{D4F7A53A-7EE9-1F2A-09D0-28C3A45FF059}"/>
                    </a:ext>
                  </a:extLst>
                </p:cNvPr>
                <p:cNvSpPr txBox="1"/>
                <p:nvPr/>
              </p:nvSpPr>
              <p:spPr>
                <a:xfrm>
                  <a:off x="21927" y="909924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91B51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l-GR" sz="1200" b="1" dirty="0">
                      <a:solidFill>
                        <a:srgbClr val="91B512"/>
                      </a:solidFill>
                    </a:rPr>
                    <a:t>Η εκστρατεία PrEvCan© ξεκίνησε από την EONS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και διεξάγεται με βασικό συνεργάτη της εκστρατείας, το ESMO. </a:t>
                  </a:r>
                  <a:br>
                    <a:rPr lang="el-GR" sz="1200" b="1" dirty="0">
                      <a:solidFill>
                        <a:srgbClr val="91B512"/>
                      </a:solidFill>
                    </a:rPr>
                  </a:br>
                  <a:r>
                    <a:rPr lang="el-GR" sz="1200" b="1" dirty="0">
                      <a:solidFill>
                        <a:srgbClr val="91B512"/>
                      </a:solidFill>
                    </a:rPr>
                    <a:t>Περισσότερες πληροφορίες: www.cancernurse.eu/prevcan</a:t>
                  </a:r>
                </a:p>
              </p:txBody>
            </p:sp>
            <p:grpSp>
              <p:nvGrpSpPr>
                <p:cNvPr id="34" name="Group 15">
                  <a:extLst>
                    <a:ext uri="{FF2B5EF4-FFF2-40B4-BE49-F238E27FC236}">
                      <a16:creationId xmlns:a16="http://schemas.microsoft.com/office/drawing/2014/main" id="{8093B966-C12D-575A-5CF7-0C33FC975F2A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35" name="Ovaal 2">
                    <a:extLst>
                      <a:ext uri="{FF2B5EF4-FFF2-40B4-BE49-F238E27FC236}">
                        <a16:creationId xmlns:a16="http://schemas.microsoft.com/office/drawing/2014/main" id="{88440ADC-F286-0D44-309F-0F5C6B8BF34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91B512"/>
                      </a:solidFill>
                    </a:endParaRPr>
                  </a:p>
                </p:txBody>
              </p:sp>
              <p:pic>
                <p:nvPicPr>
                  <p:cNvPr id="36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92B0C2A5-B84D-70EF-D10C-3F768EE5D0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6" name="Graphic 12">
                <a:extLst>
                  <a:ext uri="{FF2B5EF4-FFF2-40B4-BE49-F238E27FC236}">
                    <a16:creationId xmlns:a16="http://schemas.microsoft.com/office/drawing/2014/main" id="{251DFD75-4F74-0BDF-52CC-DDC623E4DE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692</Words>
  <Application>Microsoft Office PowerPoint</Application>
  <PresentationFormat>A4 Paper (210x297 mm)</PresentationFormat>
  <Paragraphs>105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2023-01-20T05:50:19Z</dcterms:modified>
</cp:coreProperties>
</file>