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1" r:id="rId5"/>
    <p:sldId id="280" r:id="rId6"/>
    <p:sldId id="288" r:id="rId7"/>
    <p:sldId id="287" r:id="rId8"/>
    <p:sldId id="281" r:id="rId9"/>
    <p:sldId id="284" r:id="rId10"/>
    <p:sldId id="285" r:id="rId11"/>
    <p:sldId id="290" r:id="rId12"/>
    <p:sldId id="279" r:id="rId13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35E"/>
    <a:srgbClr val="C7D3E2"/>
    <a:srgbClr val="C2CFE1"/>
    <a:srgbClr val="AFC1DA"/>
    <a:srgbClr val="DEE0E2"/>
    <a:srgbClr val="D9DCDE"/>
    <a:srgbClr val="ACBED7"/>
    <a:srgbClr val="DBD1C3"/>
    <a:srgbClr val="E77E0D"/>
    <a:srgbClr val="258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4BE767-8D15-4E65-97B8-F9A602364CC6}" v="66" dt="2022-12-15T07:23:28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kupina 22">
            <a:extLst>
              <a:ext uri="{FF2B5EF4-FFF2-40B4-BE49-F238E27FC236}">
                <a16:creationId xmlns:a16="http://schemas.microsoft.com/office/drawing/2014/main" id="{175F8939-1CD1-BA56-2DBA-F8D9E140C246}"/>
              </a:ext>
            </a:extLst>
          </p:cNvPr>
          <p:cNvGrpSpPr/>
          <p:nvPr/>
        </p:nvGrpSpPr>
        <p:grpSpPr>
          <a:xfrm>
            <a:off x="-4101" y="153870"/>
            <a:ext cx="6879926" cy="9825588"/>
            <a:chOff x="-4101" y="153870"/>
            <a:chExt cx="6879926" cy="98255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C69BF09-7139-C7DB-7266-0F8A7E05C37F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4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0B6494F2-63CC-5BBC-2D06-F77FAAF79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62CE48-B5C3-C537-EA51-A4F29DB98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D7FD3419-64AD-9319-8534-D0F9921A6738}"/>
                </a:ext>
              </a:extLst>
            </p:cNvPr>
            <p:cNvSpPr txBox="1"/>
            <p:nvPr/>
          </p:nvSpPr>
          <p:spPr>
            <a:xfrm>
              <a:off x="782258" y="4634810"/>
              <a:ext cx="53693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8835E"/>
                </a:solidFill>
              </a:endParaRPr>
            </a:p>
            <a:p>
              <a:pPr algn="ctr"/>
              <a:r>
                <a:rPr lang="de-DE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Botschaften </a:t>
              </a:r>
              <a:br>
                <a:rPr lang="de-DE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für die breite Öffentlichkeit</a:t>
              </a:r>
            </a:p>
          </p:txBody>
        </p: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5BC7A148-24EA-DD55-725F-62E0ADCFD0EE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505DB7A8-0C4C-B74A-6C41-26593141CB45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6" name="Rectangle 13">
                  <a:extLst>
                    <a:ext uri="{FF2B5EF4-FFF2-40B4-BE49-F238E27FC236}">
                      <a16:creationId xmlns:a16="http://schemas.microsoft.com/office/drawing/2014/main" id="{08F5DA50-B77A-9A3F-DAB3-41CECF7CCF4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17" name="TextBox 14">
                  <a:extLst>
                    <a:ext uri="{FF2B5EF4-FFF2-40B4-BE49-F238E27FC236}">
                      <a16:creationId xmlns:a16="http://schemas.microsoft.com/office/drawing/2014/main" id="{B7B636DA-DD55-4487-D3EB-A27F04BE8482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8" name="Group 15">
                  <a:extLst>
                    <a:ext uri="{FF2B5EF4-FFF2-40B4-BE49-F238E27FC236}">
                      <a16:creationId xmlns:a16="http://schemas.microsoft.com/office/drawing/2014/main" id="{C5E73728-73A0-51F1-E7F5-5D70454089B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1" name="Ovaal 2">
                    <a:extLst>
                      <a:ext uri="{FF2B5EF4-FFF2-40B4-BE49-F238E27FC236}">
                        <a16:creationId xmlns:a16="http://schemas.microsoft.com/office/drawing/2014/main" id="{8D84DA32-E53E-6166-4E6E-E89CA6416AE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22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6F74B18-DBE0-3BF1-6E42-BDC3EF6495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2">
                <a:extLst>
                  <a:ext uri="{FF2B5EF4-FFF2-40B4-BE49-F238E27FC236}">
                    <a16:creationId xmlns:a16="http://schemas.microsoft.com/office/drawing/2014/main" id="{78508E66-7271-F1EF-6227-A4D945CF3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292E4245-E752-CA83-7949-BB3A26853660}"/>
              </a:ext>
            </a:extLst>
          </p:cNvPr>
          <p:cNvGrpSpPr/>
          <p:nvPr/>
        </p:nvGrpSpPr>
        <p:grpSpPr>
          <a:xfrm>
            <a:off x="-22502" y="0"/>
            <a:ext cx="6895936" cy="9953628"/>
            <a:chOff x="-22502" y="0"/>
            <a:chExt cx="6895936" cy="9953628"/>
          </a:xfrm>
        </p:grpSpPr>
        <p:pic>
          <p:nvPicPr>
            <p:cNvPr id="50" name="Picture 49" descr="A person wearing headphones and a suit with the hands up&#10;&#10;Description automatically generated with low confidence">
              <a:extLst>
                <a:ext uri="{FF2B5EF4-FFF2-40B4-BE49-F238E27FC236}">
                  <a16:creationId xmlns:a16="http://schemas.microsoft.com/office/drawing/2014/main" id="{0DE21086-2B80-7FDA-3754-5BB9F179E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2" r="4322" b="5274"/>
            <a:stretch/>
          </p:blipFill>
          <p:spPr>
            <a:xfrm flipH="1">
              <a:off x="-22502" y="0"/>
              <a:ext cx="689593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76190" y="5485860"/>
              <a:ext cx="5781491" cy="282928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193" y="5873012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Jede körperliche Aktivität ist besser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als keine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US" sz="40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B2D51A9C-E357-6E3C-DBD9-8B99218F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FCD0A4BF-1EA8-4D3D-A909-621851728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9FD2D8-4D57-6B99-B56E-146CC996B325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37B975-D858-EC14-CC7B-7AFAACC618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A7A14CCD-1C71-C5F6-8604-5842B65AAAC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57DD8EB9-652F-C551-FB7A-AF26DC548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230197-BD39-1BDF-79A2-0DAADE5A6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4C75E298-3362-FD41-1D40-0E9CF5940061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AF4B0C99-B5BD-F16B-EF2B-23BDD08D44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47F9B143-BE4D-9F5E-F2C7-70ED7CE409FA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E06C768A-1751-CFCE-8CFF-AA71EE6E1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06D255EB-ADA6-9FC7-3935-B15A52F41EC5}"/>
                </a:ext>
              </a:extLst>
            </p:cNvPr>
            <p:cNvGrpSpPr/>
            <p:nvPr/>
          </p:nvGrpSpPr>
          <p:grpSpPr>
            <a:xfrm>
              <a:off x="-22502" y="9107242"/>
              <a:ext cx="6879926" cy="846386"/>
              <a:chOff x="-4101" y="9133072"/>
              <a:chExt cx="6879926" cy="846386"/>
            </a:xfrm>
          </p:grpSpPr>
          <p:grpSp>
            <p:nvGrpSpPr>
              <p:cNvPr id="29" name="Group 10">
                <a:extLst>
                  <a:ext uri="{FF2B5EF4-FFF2-40B4-BE49-F238E27FC236}">
                    <a16:creationId xmlns:a16="http://schemas.microsoft.com/office/drawing/2014/main" id="{83A4625C-2F3B-B246-5D89-8600BB705586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31" name="Rectangle 13">
                  <a:extLst>
                    <a:ext uri="{FF2B5EF4-FFF2-40B4-BE49-F238E27FC236}">
                      <a16:creationId xmlns:a16="http://schemas.microsoft.com/office/drawing/2014/main" id="{3AD34D95-186A-0E65-5267-FB7F2614893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2" name="TextBox 14">
                  <a:extLst>
                    <a:ext uri="{FF2B5EF4-FFF2-40B4-BE49-F238E27FC236}">
                      <a16:creationId xmlns:a16="http://schemas.microsoft.com/office/drawing/2014/main" id="{71ABF7E2-E39D-17FA-B771-CC8784B108C4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3" name="Group 15">
                  <a:extLst>
                    <a:ext uri="{FF2B5EF4-FFF2-40B4-BE49-F238E27FC236}">
                      <a16:creationId xmlns:a16="http://schemas.microsoft.com/office/drawing/2014/main" id="{96C2E7AB-D9C7-8F00-B865-2213FE8A388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B7DFC724-33DF-6DDC-9367-D53D10D724E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5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346DEBF-11DE-236B-614A-3C845085C2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0" name="Graphic 12">
                <a:extLst>
                  <a:ext uri="{FF2B5EF4-FFF2-40B4-BE49-F238E27FC236}">
                    <a16:creationId xmlns:a16="http://schemas.microsoft.com/office/drawing/2014/main" id="{02568704-96D1-3945-6D45-8856415F97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4ADF1B1C-3FCA-ACF2-A50B-D7E9F2AC5AD8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71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BDE7177E-81EB-6DD4-C11F-F7FF048D49FD}"/>
              </a:ext>
            </a:extLst>
          </p:cNvPr>
          <p:cNvGrpSpPr/>
          <p:nvPr/>
        </p:nvGrpSpPr>
        <p:grpSpPr>
          <a:xfrm>
            <a:off x="-4101" y="-1"/>
            <a:ext cx="6900037" cy="9979459"/>
            <a:chOff x="-4101" y="-1"/>
            <a:chExt cx="6900037" cy="9979459"/>
          </a:xfrm>
        </p:grpSpPr>
        <p:pic>
          <p:nvPicPr>
            <p:cNvPr id="4" name="Picture 3" descr="A person in a wheelchair&#10;&#10;Description automatically generated with medium confidence">
              <a:extLst>
                <a:ext uri="{FF2B5EF4-FFF2-40B4-BE49-F238E27FC236}">
                  <a16:creationId xmlns:a16="http://schemas.microsoft.com/office/drawing/2014/main" id="{899A11EB-D42E-48D8-7EAB-D2B56044D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3" t="13850" b="1382"/>
            <a:stretch/>
          </p:blipFill>
          <p:spPr>
            <a:xfrm>
              <a:off x="0" y="-1"/>
              <a:ext cx="6895936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7552" y="3657600"/>
              <a:ext cx="6183836" cy="506160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090" y="3833057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Bieten Sie Unterstützung an und passen Sie Empfehlungen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für Patientinnen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und Patienten an,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bei denen das Risiko einer Inaktivität besteht</a:t>
              </a:r>
              <a:endParaRPr lang="en-US" sz="40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1388B878-4034-324C-54C7-4B618C43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F4EFBFAE-5FAE-162D-DFA1-684D6DBD8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7DE0CB-B1A5-FD61-9D6F-BDC29E57CC2E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FBC082-BBD1-63DB-0159-17EBA05F97F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D4C0B7B-34C7-77AF-28F7-D188E7EFFB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0FA1537-E8D5-7CAC-0421-B450ABC8A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17B220-FC88-7139-F43A-EA138D2C9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B35381EA-CAC2-DE8E-274B-AF856D3DED94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DBAC0049-C7FA-04FA-E4CF-9AA5A4AAE36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81F8E2C9-A429-5C70-A823-1C10CB1027A1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E6791EFF-C46C-F986-1E26-E633BDAD7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E5446B8E-8756-B07A-ABDB-35DAFDF971FC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30" name="Group 10">
                <a:extLst>
                  <a:ext uri="{FF2B5EF4-FFF2-40B4-BE49-F238E27FC236}">
                    <a16:creationId xmlns:a16="http://schemas.microsoft.com/office/drawing/2014/main" id="{DF835E8F-A1F2-21F1-9EDD-DFF69D692607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32" name="Rectangle 13">
                  <a:extLst>
                    <a:ext uri="{FF2B5EF4-FFF2-40B4-BE49-F238E27FC236}">
                      <a16:creationId xmlns:a16="http://schemas.microsoft.com/office/drawing/2014/main" id="{1DE1EE56-0643-6C5E-812C-67F7EA19C15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63BDDE25-863F-36DF-8BC5-8EF043E01A5A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98851D4C-D89D-FDF8-3DE9-D7DF0FB862C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B2E704AC-D31A-EB96-CB35-B4B2E83DDC0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81146FB-630E-45AA-0EDF-C6C33D4D72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1" name="Graphic 12">
                <a:extLst>
                  <a:ext uri="{FF2B5EF4-FFF2-40B4-BE49-F238E27FC236}">
                    <a16:creationId xmlns:a16="http://schemas.microsoft.com/office/drawing/2014/main" id="{BE608EE8-9DBD-413C-5BC3-9F01ABCA6E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7" name="Rectangle 38">
              <a:extLst>
                <a:ext uri="{FF2B5EF4-FFF2-40B4-BE49-F238E27FC236}">
                  <a16:creationId xmlns:a16="http://schemas.microsoft.com/office/drawing/2014/main" id="{27FC4777-E598-5EDA-5B26-0479E6331F80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79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kupina 41">
            <a:extLst>
              <a:ext uri="{FF2B5EF4-FFF2-40B4-BE49-F238E27FC236}">
                <a16:creationId xmlns:a16="http://schemas.microsoft.com/office/drawing/2014/main" id="{206DA1C9-97E8-0793-F5DC-B420A5A62DD8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36" name="Picture 35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7BF410AB-9CC6-0641-088D-3184FCA89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19A43E0C-1FFA-66FD-8C96-DC112A60A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F4A671E-F82D-294A-A6F4-D5EC28F64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4DB5D2-E6A1-E3A9-3B64-E2A16D245681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B25833-DE09-4560-0DFE-B56083844BDA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C8ED8946-E4D7-5481-24DE-C09217F93DF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B9498622-3E83-6BCA-7357-33C2E6EC4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C48BAB-8656-AE00-ACBE-F040D3B5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86E42025-2A2A-E236-E100-8524D27C77CD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4B4B0AF3-F4A2-8017-D837-E9C294836C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54E3297E-8D51-7E89-EEBB-E01C96A4B5E4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FC25ABCC-8711-2424-2038-A9AA7A8779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6F5C1B7F-7AA7-21E8-E867-B3EF53C6E9A0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9" name="Group 10">
                <a:extLst>
                  <a:ext uri="{FF2B5EF4-FFF2-40B4-BE49-F238E27FC236}">
                    <a16:creationId xmlns:a16="http://schemas.microsoft.com/office/drawing/2014/main" id="{4ED801E5-8C2A-BECD-9515-853CA3E610DC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31" name="Rectangle 13">
                  <a:extLst>
                    <a:ext uri="{FF2B5EF4-FFF2-40B4-BE49-F238E27FC236}">
                      <a16:creationId xmlns:a16="http://schemas.microsoft.com/office/drawing/2014/main" id="{1F638196-9A14-90F7-19E0-B6F2A361B71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2" name="TextBox 14">
                  <a:extLst>
                    <a:ext uri="{FF2B5EF4-FFF2-40B4-BE49-F238E27FC236}">
                      <a16:creationId xmlns:a16="http://schemas.microsoft.com/office/drawing/2014/main" id="{B9AAEF76-697C-1CAA-F4B0-E5BED9A662CB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3" name="Group 15">
                  <a:extLst>
                    <a:ext uri="{FF2B5EF4-FFF2-40B4-BE49-F238E27FC236}">
                      <a16:creationId xmlns:a16="http://schemas.microsoft.com/office/drawing/2014/main" id="{6B580F5C-9DF8-D69D-2A85-3ED2F40EB10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7" name="Ovaal 2">
                    <a:extLst>
                      <a:ext uri="{FF2B5EF4-FFF2-40B4-BE49-F238E27FC236}">
                        <a16:creationId xmlns:a16="http://schemas.microsoft.com/office/drawing/2014/main" id="{F80B9E55-2D02-E5B2-F512-212F3AD3973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8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E32267E-A7F4-0CFB-6810-F14796D30E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0" name="Graphic 12">
                <a:extLst>
                  <a:ext uri="{FF2B5EF4-FFF2-40B4-BE49-F238E27FC236}">
                    <a16:creationId xmlns:a16="http://schemas.microsoft.com/office/drawing/2014/main" id="{EB005BEB-DFA4-FA15-772D-DC991794E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754481D-8F14-92E1-E846-C97CC81D98DE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TextBox 18">
              <a:extLst>
                <a:ext uri="{FF2B5EF4-FFF2-40B4-BE49-F238E27FC236}">
                  <a16:creationId xmlns:a16="http://schemas.microsoft.com/office/drawing/2014/main" id="{C253DFEF-9857-815E-93F1-66B5AD8C0D13}"/>
                </a:ext>
              </a:extLst>
            </p:cNvPr>
            <p:cNvSpPr txBox="1"/>
            <p:nvPr/>
          </p:nvSpPr>
          <p:spPr>
            <a:xfrm>
              <a:off x="2475573" y="5747232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8835E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Persönlicher</a:t>
              </a:r>
              <a:r>
                <a:rPr lang="en-US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 Box 2">
              <a:extLst>
                <a:ext uri="{FF2B5EF4-FFF2-40B4-BE49-F238E27FC236}">
                  <a16:creationId xmlns:a16="http://schemas.microsoft.com/office/drawing/2014/main" id="{C7AEB50E-A5E2-F08C-9C79-8B846FF2FD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67" y="2882526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28835E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28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Fügen Sie hier </a:t>
              </a:r>
              <a:br>
                <a:rPr lang="de-DE" sz="2800" b="1" dirty="0">
                  <a:solidFill>
                    <a:srgbClr val="28835E"/>
                  </a:solidFill>
                  <a:latin typeface="Calibri" panose="020F0502020204030204" pitchFamily="34" charset="0"/>
                </a:rPr>
              </a:br>
              <a:r>
                <a:rPr lang="de-DE" sz="28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ein Foto ein </a:t>
              </a:r>
              <a:endParaRPr lang="en-GB" sz="2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Skupina 30">
            <a:extLst>
              <a:ext uri="{FF2B5EF4-FFF2-40B4-BE49-F238E27FC236}">
                <a16:creationId xmlns:a16="http://schemas.microsoft.com/office/drawing/2014/main" id="{BD0DE471-B9B1-9239-C171-D51575D8C00A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5" name="Picture 4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9C24DA46-EF75-982B-21A1-E611F7E67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1926" y="3179632"/>
              <a:ext cx="4427373" cy="4373168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25" y="3198127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150 Minuten </a:t>
              </a:r>
              <a:br>
                <a:rPr lang="cs-CZ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von moderat </a:t>
              </a:r>
              <a:r>
                <a:rPr lang="de-DE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angstrengender</a:t>
              </a:r>
              <a:r>
                <a:rPr lang="de-DE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körperlicher Betätigung pro Woche </a:t>
              </a:r>
              <a:br>
                <a:rPr lang="cs-CZ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reduziert das Risiko </a:t>
              </a:r>
              <a:br>
                <a:rPr lang="cs-CZ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an Krebs zu erkranken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6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0947706-95E8-573A-850B-E54CAB0CEE7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7" name="Ovaal 41">
                <a:extLst>
                  <a:ext uri="{FF2B5EF4-FFF2-40B4-BE49-F238E27FC236}">
                    <a16:creationId xmlns:a16="http://schemas.microsoft.com/office/drawing/2014/main" id="{EEEFC142-5FB3-E665-E92B-B4866FE230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EE998199-28FB-9201-F44A-532D69C8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10A1FA-EF4C-CDAB-7F67-67F64084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Group 38">
              <a:extLst>
                <a:ext uri="{FF2B5EF4-FFF2-40B4-BE49-F238E27FC236}">
                  <a16:creationId xmlns:a16="http://schemas.microsoft.com/office/drawing/2014/main" id="{FF34CFF7-E3BB-713C-D96E-ABC760859D23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564CB6DC-54A8-4E0A-E79F-24130F90561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EA92F38B-8C24-5D33-7EFA-3200D2AB756E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827676CB-26E0-F360-FC52-A9A85E61F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FE03BDEE-B973-932A-CC14-B5E13357E48E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16C0522F-C4C3-1933-5478-59D92183C1B6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1B021340-CAE7-DF30-C781-D89FA42480C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26" name="TextBox 14">
                  <a:extLst>
                    <a:ext uri="{FF2B5EF4-FFF2-40B4-BE49-F238E27FC236}">
                      <a16:creationId xmlns:a16="http://schemas.microsoft.com/office/drawing/2014/main" id="{1FEF238E-580F-C6CE-4356-11B33DE96905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7" name="Group 15">
                  <a:extLst>
                    <a:ext uri="{FF2B5EF4-FFF2-40B4-BE49-F238E27FC236}">
                      <a16:creationId xmlns:a16="http://schemas.microsoft.com/office/drawing/2014/main" id="{04FDE716-144E-D527-F339-4F92E2F28AC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532C93DF-264A-D72A-C51F-7A340377856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29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CDBBCD7-521D-7236-30BB-A5C69209A5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2">
                <a:extLst>
                  <a:ext uri="{FF2B5EF4-FFF2-40B4-BE49-F238E27FC236}">
                    <a16:creationId xmlns:a16="http://schemas.microsoft.com/office/drawing/2014/main" id="{71B4A6B3-6286-8D3D-092E-4AD6F2B11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0" name="Rectangle 38">
              <a:extLst>
                <a:ext uri="{FF2B5EF4-FFF2-40B4-BE49-F238E27FC236}">
                  <a16:creationId xmlns:a16="http://schemas.microsoft.com/office/drawing/2014/main" id="{CB784DB3-DD09-CEB8-752C-241A14FA0D53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kupina 22">
            <a:extLst>
              <a:ext uri="{FF2B5EF4-FFF2-40B4-BE49-F238E27FC236}">
                <a16:creationId xmlns:a16="http://schemas.microsoft.com/office/drawing/2014/main" id="{092A7A75-6304-DF97-216C-1F33EB46C7E4}"/>
              </a:ext>
            </a:extLst>
          </p:cNvPr>
          <p:cNvGrpSpPr/>
          <p:nvPr/>
        </p:nvGrpSpPr>
        <p:grpSpPr>
          <a:xfrm>
            <a:off x="-6973" y="-50800"/>
            <a:ext cx="6882798" cy="10030258"/>
            <a:chOff x="-6973" y="-50800"/>
            <a:chExt cx="6882798" cy="10030258"/>
          </a:xfrm>
        </p:grpSpPr>
        <p:pic>
          <p:nvPicPr>
            <p:cNvPr id="13" name="Picture 12" descr="A picture containing outdoor, person&#10;&#10;Description automatically generated">
              <a:extLst>
                <a:ext uri="{FF2B5EF4-FFF2-40B4-BE49-F238E27FC236}">
                  <a16:creationId xmlns:a16="http://schemas.microsoft.com/office/drawing/2014/main" id="{0B73512C-F706-2A18-F4EC-6A3E73747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2" t="-207" r="18356" b="2427"/>
            <a:stretch/>
          </p:blipFill>
          <p:spPr>
            <a:xfrm>
              <a:off x="-6973" y="-50800"/>
              <a:ext cx="6857999" cy="99809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39642" y="4817077"/>
              <a:ext cx="6402706" cy="4063759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73" y="4814180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Nehmen Sie die Treppen, </a:t>
              </a:r>
              <a:br>
                <a:rPr lang="cs-CZ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gehen Sie, laufen Sie, </a:t>
              </a:r>
              <a:br>
                <a:rPr lang="cs-CZ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fahren Sie Rad, </a:t>
              </a:r>
              <a:br>
                <a:rPr lang="cs-CZ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gehen Sie schwimmen, </a:t>
              </a:r>
              <a:br>
                <a:rPr lang="cs-CZ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springen Sie, tanzen Sie, </a:t>
              </a:r>
              <a:br>
                <a:rPr lang="cs-CZ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wann immer Sie können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4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72">
              <a:extLst>
                <a:ext uri="{FF2B5EF4-FFF2-40B4-BE49-F238E27FC236}">
                  <a16:creationId xmlns:a16="http://schemas.microsoft.com/office/drawing/2014/main" id="{349257BC-B117-C7FB-1B98-93F8F6DAB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id="{D0FA596A-E130-7D4B-3523-E688605C6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F9D068C-292D-25BD-3B16-DCC69CD403FB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21C7D3-04DE-46A1-06F2-47A7BC2AAA9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6" name="Ovaal 41">
                <a:extLst>
                  <a:ext uri="{FF2B5EF4-FFF2-40B4-BE49-F238E27FC236}">
                    <a16:creationId xmlns:a16="http://schemas.microsoft.com/office/drawing/2014/main" id="{E96642B6-3064-D3C1-B76A-BBE6AE8494E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8" name="Picture 57" descr="Icon&#10;&#10;Description automatically generated">
                <a:extLst>
                  <a:ext uri="{FF2B5EF4-FFF2-40B4-BE49-F238E27FC236}">
                    <a16:creationId xmlns:a16="http://schemas.microsoft.com/office/drawing/2014/main" id="{B27D6679-52E6-2B8A-89F6-498B5D52F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B5B5C1-0C6A-8CB9-9439-12A7CC7E6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8">
              <a:extLst>
                <a:ext uri="{FF2B5EF4-FFF2-40B4-BE49-F238E27FC236}">
                  <a16:creationId xmlns:a16="http://schemas.microsoft.com/office/drawing/2014/main" id="{754ACD39-FBFF-9F83-4767-C9E02CDB6649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C364C33C-E409-9D71-967E-437648F88FF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9E52C7D7-25D3-BE08-0A40-2B5E31BD9B56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73533024-1517-35BF-69DD-291CF3C96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AC4299A6-3621-9A3F-0071-2B9DEF268C3C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62938CE0-1AC4-02B3-DFFE-50D78E50CA33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1" name="Rectangle 13">
                  <a:extLst>
                    <a:ext uri="{FF2B5EF4-FFF2-40B4-BE49-F238E27FC236}">
                      <a16:creationId xmlns:a16="http://schemas.microsoft.com/office/drawing/2014/main" id="{29E7F58E-59E7-A402-8230-FC5EDAE09D4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12" name="TextBox 14">
                  <a:extLst>
                    <a:ext uri="{FF2B5EF4-FFF2-40B4-BE49-F238E27FC236}">
                      <a16:creationId xmlns:a16="http://schemas.microsoft.com/office/drawing/2014/main" id="{F2C5F451-2ABF-942B-C434-D64B284905F7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9" name="Group 15">
                  <a:extLst>
                    <a:ext uri="{FF2B5EF4-FFF2-40B4-BE49-F238E27FC236}">
                      <a16:creationId xmlns:a16="http://schemas.microsoft.com/office/drawing/2014/main" id="{BCA21B06-E85D-9C4E-D36F-F35205D5E32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353506EA-DE8B-B200-CECB-D8DAE851975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2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A659405-1CEC-B580-3479-D0C1791A30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2">
                <a:extLst>
                  <a:ext uri="{FF2B5EF4-FFF2-40B4-BE49-F238E27FC236}">
                    <a16:creationId xmlns:a16="http://schemas.microsoft.com/office/drawing/2014/main" id="{D063B6B5-C7EE-8758-4084-1F81A8BCDD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2" name="Rectangle 38">
              <a:extLst>
                <a:ext uri="{FF2B5EF4-FFF2-40B4-BE49-F238E27FC236}">
                  <a16:creationId xmlns:a16="http://schemas.microsoft.com/office/drawing/2014/main" id="{3193511D-5382-32B0-9A00-35CFABA3E2D3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5B566368-1896-685B-23B2-2B13E3D4CAE7}"/>
              </a:ext>
            </a:extLst>
          </p:cNvPr>
          <p:cNvGrpSpPr/>
          <p:nvPr/>
        </p:nvGrpSpPr>
        <p:grpSpPr>
          <a:xfrm>
            <a:off x="-192388" y="10244"/>
            <a:ext cx="7068213" cy="9969214"/>
            <a:chOff x="-192388" y="10244"/>
            <a:chExt cx="7068213" cy="9969214"/>
          </a:xfrm>
        </p:grpSpPr>
        <p:pic>
          <p:nvPicPr>
            <p:cNvPr id="15" name="Picture 14" descr="A person doing a handstand on a basketball court&#10;&#10;Description automatically generated with medium confidence">
              <a:extLst>
                <a:ext uri="{FF2B5EF4-FFF2-40B4-BE49-F238E27FC236}">
                  <a16:creationId xmlns:a16="http://schemas.microsoft.com/office/drawing/2014/main" id="{5C666D09-25B8-0160-928D-94BFA78F1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" t="13510" r="18931" b="9699"/>
            <a:stretch/>
          </p:blipFill>
          <p:spPr>
            <a:xfrm>
              <a:off x="-18970" y="10244"/>
              <a:ext cx="6865107" cy="989575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5516" y="3330884"/>
              <a:ext cx="3887229" cy="5466010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2388" y="3316389"/>
              <a:ext cx="469049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2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Nehmen Sie </a:t>
              </a:r>
              <a:br>
                <a:rPr lang="cs-CZ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die Treppen, </a:t>
              </a:r>
              <a:br>
                <a:rPr lang="cs-CZ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gehen Sie, </a:t>
              </a:r>
              <a:br>
                <a:rPr lang="cs-CZ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laufen Sie, </a:t>
              </a:r>
              <a:br>
                <a:rPr lang="cs-CZ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fahren Sie Rad, </a:t>
              </a:r>
              <a:br>
                <a:rPr lang="cs-CZ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gehen Sie schwimmen, springen Sie, </a:t>
              </a:r>
              <a:br>
                <a:rPr lang="cs-CZ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tanzen Sie, </a:t>
              </a:r>
              <a:br>
                <a:rPr lang="cs-CZ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wann immer Sie können</a:t>
              </a:r>
              <a:r>
                <a:rPr lang="en-GB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2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6CB3A22-3CD7-F899-A941-671BB08BB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BD36B06-7F25-FEE8-3A4A-A8D6FA955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11A0DD1-8088-09F2-66D7-26CC289E9AAC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44C176-A8A8-97CC-16C7-FA408614009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384B1E0B-45C8-B61A-8246-2EADC2FCE4B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9A1FF95B-D72A-4189-5C3B-D1C1A06ED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6CC607-1FE8-D5BA-01B4-7A6FD4B56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9" name="Group 38">
              <a:extLst>
                <a:ext uri="{FF2B5EF4-FFF2-40B4-BE49-F238E27FC236}">
                  <a16:creationId xmlns:a16="http://schemas.microsoft.com/office/drawing/2014/main" id="{CE8A3C29-F1C0-EF30-DE78-5BF7E34897B8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19" name="Ovaal 41">
                <a:extLst>
                  <a:ext uri="{FF2B5EF4-FFF2-40B4-BE49-F238E27FC236}">
                    <a16:creationId xmlns:a16="http://schemas.microsoft.com/office/drawing/2014/main" id="{27551746-7B1B-33F3-12F8-3873A2FB4AB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7">
                <a:extLst>
                  <a:ext uri="{FF2B5EF4-FFF2-40B4-BE49-F238E27FC236}">
                    <a16:creationId xmlns:a16="http://schemas.microsoft.com/office/drawing/2014/main" id="{F0AE4A06-FF49-F735-E995-D6205B0022BE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196C11D3-1E69-9084-26A7-DEC095545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8236D943-C670-A045-2BA4-98A7B21FE35D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3" name="Group 10">
                <a:extLst>
                  <a:ext uri="{FF2B5EF4-FFF2-40B4-BE49-F238E27FC236}">
                    <a16:creationId xmlns:a16="http://schemas.microsoft.com/office/drawing/2014/main" id="{E03605F1-ED81-7D7F-C4EF-19C5508F65E2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30" name="Rectangle 13">
                  <a:extLst>
                    <a:ext uri="{FF2B5EF4-FFF2-40B4-BE49-F238E27FC236}">
                      <a16:creationId xmlns:a16="http://schemas.microsoft.com/office/drawing/2014/main" id="{D7973E17-DAB4-A42C-E2C3-E37523C391E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5CD8BC22-99A2-2BB2-52DC-D35C8D0D586E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DEBA9766-B21C-C7E4-607A-D062330EFBE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91C23E2C-A260-E88A-AE59-DC68CDD7368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5218E54-F432-1AE2-D94D-33509E1EA5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9" name="Graphic 12">
                <a:extLst>
                  <a:ext uri="{FF2B5EF4-FFF2-40B4-BE49-F238E27FC236}">
                    <a16:creationId xmlns:a16="http://schemas.microsoft.com/office/drawing/2014/main" id="{F9A22E4E-0534-604A-F2AF-A5B221E569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7" name="Rectangle 38">
              <a:extLst>
                <a:ext uri="{FF2B5EF4-FFF2-40B4-BE49-F238E27FC236}">
                  <a16:creationId xmlns:a16="http://schemas.microsoft.com/office/drawing/2014/main" id="{BD455CCC-3630-F0A8-8AE8-5680087290F8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D7B64228-1272-1462-E3D9-85673D056ED6}"/>
              </a:ext>
            </a:extLst>
          </p:cNvPr>
          <p:cNvGrpSpPr/>
          <p:nvPr/>
        </p:nvGrpSpPr>
        <p:grpSpPr>
          <a:xfrm>
            <a:off x="-6973" y="-69042"/>
            <a:ext cx="6882798" cy="10048500"/>
            <a:chOff x="-6973" y="-69042"/>
            <a:chExt cx="6882798" cy="10048500"/>
          </a:xfrm>
        </p:grpSpPr>
        <p:pic>
          <p:nvPicPr>
            <p:cNvPr id="4" name="Picture 3" descr="A person swimming in a pool&#10;&#10;Description automatically generated with low confidence">
              <a:extLst>
                <a:ext uri="{FF2B5EF4-FFF2-40B4-BE49-F238E27FC236}">
                  <a16:creationId xmlns:a16="http://schemas.microsoft.com/office/drawing/2014/main" id="{E593D3C1-93BE-0C64-BBA5-3469E919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99" t="-242" r="13575" b="242"/>
            <a:stretch/>
          </p:blipFill>
          <p:spPr>
            <a:xfrm>
              <a:off x="-6973" y="-69042"/>
              <a:ext cx="6864973" cy="997504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1127" y="6476681"/>
              <a:ext cx="5781491" cy="189968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090" y="6554466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Bewegen Sie sich,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für Ihre Gesundheit</a:t>
              </a:r>
              <a:r>
                <a:rPr lang="en-US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! </a:t>
              </a:r>
              <a:endParaRPr lang="en-US" sz="4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289892CD-EC9E-4721-C56E-825CCD2C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5DD48054-4F20-608C-D8CD-B725B5156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73D8735-95D7-3308-2069-2F9F42B24DC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6D8B2-2CCE-8862-BACA-1BD241724F7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B2A43A7C-D6F3-E5C3-993C-F3F5C04FDEC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B7965DC-F813-2428-EAC2-7FB203EC8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D700F1-ED8C-B709-E12B-B30AD1436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58CEBF5B-E2E4-0FF9-D072-A0ACAE45F21B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289D6DA8-18BA-EC2A-D18F-2AA8EC27E3C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EC11390D-28CD-6055-8460-02E5C951990D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80C78DCF-F9A4-AA79-4AAA-9470A855C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F983C51C-C41E-0321-647C-D2EA2ADD6890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30" name="Group 10">
                <a:extLst>
                  <a:ext uri="{FF2B5EF4-FFF2-40B4-BE49-F238E27FC236}">
                    <a16:creationId xmlns:a16="http://schemas.microsoft.com/office/drawing/2014/main" id="{9A979B4B-FE62-E11A-7695-DF5779DB9E36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32" name="Rectangle 13">
                  <a:extLst>
                    <a:ext uri="{FF2B5EF4-FFF2-40B4-BE49-F238E27FC236}">
                      <a16:creationId xmlns:a16="http://schemas.microsoft.com/office/drawing/2014/main" id="{AFA1D1F7-CD01-2EAA-12CF-F316FBD1CED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179814C8-13A3-B1CB-64D6-FAD34B03177A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E238E477-4B8D-ACF7-97EE-7019D6FAC61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994ED923-266D-C244-E0A0-421682D9F9C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CA9C2DF-0304-286F-095C-B892B01091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1" name="Graphic 12">
                <a:extLst>
                  <a:ext uri="{FF2B5EF4-FFF2-40B4-BE49-F238E27FC236}">
                    <a16:creationId xmlns:a16="http://schemas.microsoft.com/office/drawing/2014/main" id="{78DCCA41-D37A-6C1B-337F-5756C4BF01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7" name="Rectangle 38">
              <a:extLst>
                <a:ext uri="{FF2B5EF4-FFF2-40B4-BE49-F238E27FC236}">
                  <a16:creationId xmlns:a16="http://schemas.microsoft.com/office/drawing/2014/main" id="{9FFAC1DD-4856-F3F1-4D4E-5F61435B4FFF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D3FDFE31-12E0-F3D1-2E08-F6951434BEDA}"/>
              </a:ext>
            </a:extLst>
          </p:cNvPr>
          <p:cNvGrpSpPr/>
          <p:nvPr/>
        </p:nvGrpSpPr>
        <p:grpSpPr>
          <a:xfrm>
            <a:off x="-4101" y="-1"/>
            <a:ext cx="6879926" cy="9979459"/>
            <a:chOff x="-4101" y="-1"/>
            <a:chExt cx="6879926" cy="99794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F56852-1AC3-5DED-5477-40FF34A3D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6972" y="-1"/>
              <a:ext cx="6857999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04466" y="3001169"/>
              <a:ext cx="6449060" cy="4706267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46" y="3184048"/>
              <a:ext cx="6311706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Körperliche Betätigung reduziert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die Wahrscheinlichkeit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an den meisten Krebsformen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und anderen Krankheiten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zu erkranken</a:t>
              </a:r>
              <a:endParaRPr lang="en-US" sz="72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BA4BAF08-E057-2725-318C-C71CD12F5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9F27B02-2B51-25DB-C284-526AEE1CB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BC9A2A-D566-0CF4-41E0-0C2CF897A084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A38EA0-4E12-BF9F-561E-BD597DE3557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205ED8A-EB4C-9DD0-DD42-B071BE0AABF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C8BF62E1-D5B9-7CC5-FDDD-49EBF2B50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6AE858-008A-2E1D-D0B3-559B42FB9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BB6DA6F2-CAEF-5C0D-C607-318BC5325ACE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C4F7B181-F596-5233-22D7-BA6B82235E2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91D18411-9E94-F4D2-FCA0-C94DB16BA48C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170D041C-FA37-9BFF-AEA3-B914E5ADE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28304079-B28B-62EA-3164-00D3B54BF7EA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30" name="Group 10">
                <a:extLst>
                  <a:ext uri="{FF2B5EF4-FFF2-40B4-BE49-F238E27FC236}">
                    <a16:creationId xmlns:a16="http://schemas.microsoft.com/office/drawing/2014/main" id="{2117A9DE-E419-F8DD-C53D-281C94018BC4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32" name="Rectangle 13">
                  <a:extLst>
                    <a:ext uri="{FF2B5EF4-FFF2-40B4-BE49-F238E27FC236}">
                      <a16:creationId xmlns:a16="http://schemas.microsoft.com/office/drawing/2014/main" id="{0E28C3B9-861F-3CF5-3467-A732E0C4377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D1FE2652-9272-240F-F297-4ABE658F36CD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59DA0A24-38DD-75F9-D1FA-23E18FC38E9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0CCCEB20-77AB-ABFF-332B-9C1266245EF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1B93218-A0F9-74BA-91CD-FD323C5710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1" name="Graphic 12">
                <a:extLst>
                  <a:ext uri="{FF2B5EF4-FFF2-40B4-BE49-F238E27FC236}">
                    <a16:creationId xmlns:a16="http://schemas.microsoft.com/office/drawing/2014/main" id="{CC5F413D-BD4F-5FD1-9326-6E6E421EB2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7" name="Rectangle 38">
              <a:extLst>
                <a:ext uri="{FF2B5EF4-FFF2-40B4-BE49-F238E27FC236}">
                  <a16:creationId xmlns:a16="http://schemas.microsoft.com/office/drawing/2014/main" id="{6A83CB0D-914F-7A42-D172-2B5A37D42170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>
            <a:extLst>
              <a:ext uri="{FF2B5EF4-FFF2-40B4-BE49-F238E27FC236}">
                <a16:creationId xmlns:a16="http://schemas.microsoft.com/office/drawing/2014/main" id="{3C8E566A-D6AD-8063-4CC4-17557A3F4D8B}"/>
              </a:ext>
            </a:extLst>
          </p:cNvPr>
          <p:cNvGrpSpPr/>
          <p:nvPr/>
        </p:nvGrpSpPr>
        <p:grpSpPr>
          <a:xfrm>
            <a:off x="-4101" y="153870"/>
            <a:ext cx="6879926" cy="9825588"/>
            <a:chOff x="-4101" y="153870"/>
            <a:chExt cx="6879926" cy="98255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DE60EE-5ED1-F0B1-FCB0-AB63AE67E64D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2701A0D3-73D1-2649-9C91-E46D1BEFB2E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9" name="Picture 58" descr="Icon&#10;&#10;Description automatically generated">
                <a:extLst>
                  <a:ext uri="{FF2B5EF4-FFF2-40B4-BE49-F238E27FC236}">
                    <a16:creationId xmlns:a16="http://schemas.microsoft.com/office/drawing/2014/main" id="{DBCDC2C7-1967-5257-A7DD-E04543EF4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7C4581-DA2C-3737-09E1-220BA75C2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38">
              <a:extLst>
                <a:ext uri="{FF2B5EF4-FFF2-40B4-BE49-F238E27FC236}">
                  <a16:creationId xmlns:a16="http://schemas.microsoft.com/office/drawing/2014/main" id="{2EC935FF-3032-79B1-E9F9-C5DD39986CFB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8F78608A-FD93-E0EE-ABAB-ED067040A8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99601352-03C0-C97A-7CA3-C5A0779ADBC7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5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74004CAB-D6B3-7FF6-8F5B-D27215F77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EF4F1FEB-0EDC-CB21-2B93-18EB3303FA3A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79586AA2-FFBA-8858-9515-0775D1596CDF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1" name="Rectangle 13">
                  <a:extLst>
                    <a:ext uri="{FF2B5EF4-FFF2-40B4-BE49-F238E27FC236}">
                      <a16:creationId xmlns:a16="http://schemas.microsoft.com/office/drawing/2014/main" id="{9C76B7A0-CB62-45C0-4080-D87FAB8B2EB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22" name="TextBox 14">
                  <a:extLst>
                    <a:ext uri="{FF2B5EF4-FFF2-40B4-BE49-F238E27FC236}">
                      <a16:creationId xmlns:a16="http://schemas.microsoft.com/office/drawing/2014/main" id="{B4FB1ADF-C309-B379-B5FE-593B31A5EFCD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3" name="Group 15">
                  <a:extLst>
                    <a:ext uri="{FF2B5EF4-FFF2-40B4-BE49-F238E27FC236}">
                      <a16:creationId xmlns:a16="http://schemas.microsoft.com/office/drawing/2014/main" id="{212E5A71-006A-9E4F-99FF-71331FEFD6B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4" name="Ovaal 2">
                    <a:extLst>
                      <a:ext uri="{FF2B5EF4-FFF2-40B4-BE49-F238E27FC236}">
                        <a16:creationId xmlns:a16="http://schemas.microsoft.com/office/drawing/2014/main" id="{044DF1EE-C591-E874-2CFA-9DC617CF6A3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25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C793036-4998-89A6-65DA-47A3188B8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8" name="Graphic 12">
                <a:extLst>
                  <a:ext uri="{FF2B5EF4-FFF2-40B4-BE49-F238E27FC236}">
                    <a16:creationId xmlns:a16="http://schemas.microsoft.com/office/drawing/2014/main" id="{1297BEBD-D78C-6730-6FCC-4F3C51D87C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31E9DFFC-B8F0-AF07-6CFB-E81DA2AC19FF}"/>
                </a:ext>
              </a:extLst>
            </p:cNvPr>
            <p:cNvSpPr txBox="1"/>
            <p:nvPr/>
          </p:nvSpPr>
          <p:spPr>
            <a:xfrm>
              <a:off x="150659" y="4458107"/>
              <a:ext cx="65864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28835E"/>
                </a:solidFill>
              </a:endParaRPr>
            </a:p>
            <a:p>
              <a:pPr algn="ctr"/>
              <a:r>
                <a:rPr lang="de-DE" sz="30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Botschaften </a:t>
              </a:r>
              <a:br>
                <a:rPr lang="de-DE" sz="30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30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für die medizinischen Fachpersonal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3D3B2C15-23AB-6FC1-6EEB-F25C34024702}"/>
              </a:ext>
            </a:extLst>
          </p:cNvPr>
          <p:cNvGrpSpPr/>
          <p:nvPr/>
        </p:nvGrpSpPr>
        <p:grpSpPr>
          <a:xfrm>
            <a:off x="-6973" y="-1"/>
            <a:ext cx="6882798" cy="9979459"/>
            <a:chOff x="-6973" y="-1"/>
            <a:chExt cx="6882798" cy="9979459"/>
          </a:xfrm>
        </p:grpSpPr>
        <p:pic>
          <p:nvPicPr>
            <p:cNvPr id="7" name="Picture 6" descr="A picture containing indoor, person, hand&#10;&#10;Description automatically generated">
              <a:extLst>
                <a:ext uri="{FF2B5EF4-FFF2-40B4-BE49-F238E27FC236}">
                  <a16:creationId xmlns:a16="http://schemas.microsoft.com/office/drawing/2014/main" id="{26173116-10BC-42EA-94B4-381E43D52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" t="1546" b="4565"/>
            <a:stretch/>
          </p:blipFill>
          <p:spPr>
            <a:xfrm>
              <a:off x="-6973" y="-1"/>
              <a:ext cx="6862107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159201" y="3895552"/>
              <a:ext cx="4752000" cy="3837248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751" y="4065344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Fragen Sie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Ihre Patientinnen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und Patienten nach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ihrer körperlichen Betätigung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 </a:t>
              </a:r>
              <a:endParaRPr lang="en-GB" sz="24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80F3CFC-6490-7188-D919-A0AECC57B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9F9D9767-1C51-D599-B503-752AE8BBE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576E54-038E-4A96-773E-1AF0B13A3C9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4EB644-2D50-658D-86C7-0C3B8F68132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6911F61-584A-349F-8FCD-2BD34F709D4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40DAF3D-8D5B-BBCB-5F6C-23BFA3E54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CD997-E0A0-47AC-1EB6-11496F0A3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B1A835E5-303B-8488-8046-1216BB858F8F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446EDC96-A8D2-75E9-077C-CE10441C5F5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558DB9E2-6B46-3F60-4842-C2A887F7B1B0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83283147-C6D8-0193-6430-F8344CA95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41CF41BF-D416-2C26-1937-36070BDDAE6C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30" name="Group 10">
                <a:extLst>
                  <a:ext uri="{FF2B5EF4-FFF2-40B4-BE49-F238E27FC236}">
                    <a16:creationId xmlns:a16="http://schemas.microsoft.com/office/drawing/2014/main" id="{B136FC17-A256-72C3-2ECB-8B36BF28EB49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32" name="Rectangle 13">
                  <a:extLst>
                    <a:ext uri="{FF2B5EF4-FFF2-40B4-BE49-F238E27FC236}">
                      <a16:creationId xmlns:a16="http://schemas.microsoft.com/office/drawing/2014/main" id="{545E8959-B3A5-3354-BFF6-074BB4212D7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28E72781-BFAF-119D-B049-E8377D4EB6FF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8598E8C2-9C0C-24F8-92D2-E90F52E9443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CF420F36-B51D-BB74-358D-8F8ADD2A76D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106285B-5CBD-6328-1624-3DDBB6A3EA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1" name="Graphic 12">
                <a:extLst>
                  <a:ext uri="{FF2B5EF4-FFF2-40B4-BE49-F238E27FC236}">
                    <a16:creationId xmlns:a16="http://schemas.microsoft.com/office/drawing/2014/main" id="{BB290C29-C1BF-2D25-07A3-B12F6AF48B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7" name="Rectangle 38">
              <a:extLst>
                <a:ext uri="{FF2B5EF4-FFF2-40B4-BE49-F238E27FC236}">
                  <a16:creationId xmlns:a16="http://schemas.microsoft.com/office/drawing/2014/main" id="{0F007210-7764-621A-FFA6-B63AC60F39A3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C8FEC5F-DE5F-09DE-B4D8-A1CD3B84DC7D}"/>
              </a:ext>
            </a:extLst>
          </p:cNvPr>
          <p:cNvGrpSpPr/>
          <p:nvPr/>
        </p:nvGrpSpPr>
        <p:grpSpPr>
          <a:xfrm>
            <a:off x="-4101" y="-7785"/>
            <a:ext cx="6879926" cy="9987243"/>
            <a:chOff x="-4101" y="-7785"/>
            <a:chExt cx="6879926" cy="99872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C990F4-CF31-D198-B6A7-212F2A28BA08}"/>
                </a:ext>
              </a:extLst>
            </p:cNvPr>
            <p:cNvSpPr/>
            <p:nvPr/>
          </p:nvSpPr>
          <p:spPr>
            <a:xfrm>
              <a:off x="0" y="-7785"/>
              <a:ext cx="6867277" cy="839698"/>
            </a:xfrm>
            <a:prstGeom prst="rect">
              <a:avLst/>
            </a:prstGeom>
            <a:gradFill flip="none" rotWithShape="1">
              <a:gsLst>
                <a:gs pos="58000">
                  <a:srgbClr val="C7D3E2"/>
                </a:gs>
                <a:gs pos="0">
                  <a:srgbClr val="DEE0E2"/>
                </a:gs>
                <a:gs pos="50000">
                  <a:srgbClr val="D9DCDE"/>
                </a:gs>
                <a:gs pos="100000">
                  <a:srgbClr val="C2CFE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A460088A-27BE-6717-9A9F-2AB44771E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6" r="54709" b="26805"/>
            <a:stretch/>
          </p:blipFill>
          <p:spPr>
            <a:xfrm>
              <a:off x="0" y="828538"/>
              <a:ext cx="3963106" cy="9077462"/>
            </a:xfrm>
            <a:prstGeom prst="rect">
              <a:avLst/>
            </a:prstGeom>
          </p:spPr>
        </p:pic>
        <p:pic>
          <p:nvPicPr>
            <p:cNvPr id="51" name="Picture 50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998496CA-8885-1E27-A820-CD8348AC6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0" r="24154" b="26805"/>
            <a:stretch/>
          </p:blipFill>
          <p:spPr>
            <a:xfrm>
              <a:off x="3963106" y="828538"/>
              <a:ext cx="2904171" cy="907746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11948" y="3032834"/>
              <a:ext cx="5988831" cy="5919718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435" y="2870101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2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Empfehlen Sie mindestens 150 Minuten von moderat anstrengender körperlicher Aktivität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pro Woche,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für jene Personen,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die dazu in der Lage sind</a:t>
              </a:r>
              <a:endParaRPr lang="en-US" sz="72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2E8C3965-0F1C-B633-D50A-FFB1C9A9E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Freeform 74">
              <a:extLst>
                <a:ext uri="{FF2B5EF4-FFF2-40B4-BE49-F238E27FC236}">
                  <a16:creationId xmlns:a16="http://schemas.microsoft.com/office/drawing/2014/main" id="{0A0505EB-7F80-F3C0-E07F-0C1EADA1E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8E77C26-61F6-1343-E141-E14976B2FE67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739E5B9-C3F7-7F46-553C-4A43BC6F790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72" name="Ovaal 41">
                <a:extLst>
                  <a:ext uri="{FF2B5EF4-FFF2-40B4-BE49-F238E27FC236}">
                    <a16:creationId xmlns:a16="http://schemas.microsoft.com/office/drawing/2014/main" id="{AA693021-56E1-0867-716F-0A0106D3DD1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4" name="Picture 73" descr="Icon&#10;&#10;Description automatically generated">
                <a:extLst>
                  <a:ext uri="{FF2B5EF4-FFF2-40B4-BE49-F238E27FC236}">
                    <a16:creationId xmlns:a16="http://schemas.microsoft.com/office/drawing/2014/main" id="{CD6FC9F7-09A5-AEA1-1611-A533B6F1F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DBFB17-95F3-DC1E-329D-D89F9D91B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8">
              <a:extLst>
                <a:ext uri="{FF2B5EF4-FFF2-40B4-BE49-F238E27FC236}">
                  <a16:creationId xmlns:a16="http://schemas.microsoft.com/office/drawing/2014/main" id="{3A9C437D-DCD5-629A-50B8-1522AD20C395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591FDB7C-A699-C92E-3D2F-223C8623E37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AE618AF7-643B-8D02-CAEE-C30AAE71559C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SORGEN SIE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F</a:t>
                </a: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ÜR REGELMÄẞIGE BEWEGUNG IM ALLTAG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VERBRINGEN SIE WENIGER ZEIT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IM SITZEN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B551C0B3-033A-8B7A-96CA-A1B83A5D0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575A7B-F210-3973-8484-86940410AD7E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00C34F7-F657-40B1-5CB2-C89A10EC318D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3" name="Rectangle 13">
                  <a:extLst>
                    <a:ext uri="{FF2B5EF4-FFF2-40B4-BE49-F238E27FC236}">
                      <a16:creationId xmlns:a16="http://schemas.microsoft.com/office/drawing/2014/main" id="{9CE8445E-9676-7F9D-051F-6FCABE3636D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14" name="TextBox 14">
                  <a:extLst>
                    <a:ext uri="{FF2B5EF4-FFF2-40B4-BE49-F238E27FC236}">
                      <a16:creationId xmlns:a16="http://schemas.microsoft.com/office/drawing/2014/main" id="{4DDD1FF2-2476-D314-54DA-086D8D159465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8835E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8835E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8835E"/>
                      </a:solidFill>
                    </a:rPr>
                    <a:t>©-Kampagne wurde von EONS initiiert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8835E"/>
                      </a:solidFill>
                    </a:rPr>
                  </a:br>
                  <a:r>
                    <a:rPr lang="de-DE" sz="1200" b="1" dirty="0">
                      <a:solidFill>
                        <a:srgbClr val="28835E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5" name="Group 15">
                  <a:extLst>
                    <a:ext uri="{FF2B5EF4-FFF2-40B4-BE49-F238E27FC236}">
                      <a16:creationId xmlns:a16="http://schemas.microsoft.com/office/drawing/2014/main" id="{B2AFA79F-5A66-6C60-00F5-9FA24EAF9F9D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2D8BB278-F6EA-4F26-F078-AD0A03DEEDB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1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30DBCFD-9884-69E7-AB4E-ACBD886C21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2" name="Graphic 12">
                <a:extLst>
                  <a:ext uri="{FF2B5EF4-FFF2-40B4-BE49-F238E27FC236}">
                    <a16:creationId xmlns:a16="http://schemas.microsoft.com/office/drawing/2014/main" id="{0BE2C6CA-5D72-7ADF-A890-B9A5182896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A2D3361B-04F1-6790-B35E-024CCFBA5A85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BCE975E-09CE-4B4D-916B-D2488186A605}"/>
</file>

<file path=customXml/itemProps2.xml><?xml version="1.0" encoding="utf-8"?>
<ds:datastoreItem xmlns:ds="http://schemas.openxmlformats.org/officeDocument/2006/customXml" ds:itemID="{24741D96-52D7-45C2-9CCC-88C12F5C895F}"/>
</file>

<file path=customXml/itemProps3.xml><?xml version="1.0" encoding="utf-8"?>
<ds:datastoreItem xmlns:ds="http://schemas.openxmlformats.org/officeDocument/2006/customXml" ds:itemID="{947F3C42-EB51-4D7D-B4B9-E6E3266FA7F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972</Words>
  <Application>Microsoft Office PowerPoint</Application>
  <PresentationFormat>A4 (210 × 297 mm)</PresentationFormat>
  <Paragraphs>127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6</cp:revision>
  <cp:lastPrinted>2021-11-01T10:57:37Z</cp:lastPrinted>
  <dcterms:created xsi:type="dcterms:W3CDTF">2021-10-31T06:37:30Z</dcterms:created>
  <dcterms:modified xsi:type="dcterms:W3CDTF">2022-12-15T07:24:31Z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